
<file path=[Content_Types].xml><?xml version="1.0" encoding="utf-8"?>
<Types xmlns="http://schemas.openxmlformats.org/package/2006/content-types">
  <Default Extension="png" ContentType="image/png"/>
  <Default Extension="bin" ContentType="image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8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9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0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1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6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1" r:id="rId2"/>
    <p:sldMasterId id="2147483689" r:id="rId3"/>
    <p:sldMasterId id="2147483694" r:id="rId4"/>
    <p:sldMasterId id="2147483705" r:id="rId5"/>
    <p:sldMasterId id="2147483714" r:id="rId6"/>
    <p:sldMasterId id="2147483809" r:id="rId7"/>
    <p:sldMasterId id="2147483753" r:id="rId8"/>
    <p:sldMasterId id="2147483822" r:id="rId9"/>
    <p:sldMasterId id="2147483764" r:id="rId10"/>
    <p:sldMasterId id="2147483775" r:id="rId11"/>
    <p:sldMasterId id="2147483786" r:id="rId12"/>
    <p:sldMasterId id="2147483845" r:id="rId13"/>
    <p:sldMasterId id="2147483868" r:id="rId14"/>
    <p:sldMasterId id="2147483741" r:id="rId15"/>
    <p:sldMasterId id="2147483878" r:id="rId16"/>
    <p:sldMasterId id="2147483888" r:id="rId17"/>
    <p:sldMasterId id="2147483898" r:id="rId18"/>
    <p:sldMasterId id="2147483686" r:id="rId19"/>
  </p:sldMasterIdLst>
  <p:notesMasterIdLst>
    <p:notesMasterId r:id="rId61"/>
  </p:notesMasterIdLst>
  <p:handoutMasterIdLst>
    <p:handoutMasterId r:id="rId62"/>
  </p:handoutMasterIdLst>
  <p:sldIdLst>
    <p:sldId id="2147482710" r:id="rId20"/>
    <p:sldId id="2147482463" r:id="rId21"/>
    <p:sldId id="2147482708" r:id="rId22"/>
    <p:sldId id="2147482509" r:id="rId23"/>
    <p:sldId id="2147482711" r:id="rId24"/>
    <p:sldId id="2147482642" r:id="rId25"/>
    <p:sldId id="2147482458" r:id="rId26"/>
    <p:sldId id="2147482693" r:id="rId27"/>
    <p:sldId id="2147482635" r:id="rId28"/>
    <p:sldId id="2147482707" r:id="rId29"/>
    <p:sldId id="2147482467" r:id="rId30"/>
    <p:sldId id="2147482511" r:id="rId31"/>
    <p:sldId id="2147482512" r:id="rId32"/>
    <p:sldId id="2147482636" r:id="rId33"/>
    <p:sldId id="2147482637" r:id="rId34"/>
    <p:sldId id="2147482643" r:id="rId35"/>
    <p:sldId id="2147482645" r:id="rId36"/>
    <p:sldId id="2147482522" r:id="rId37"/>
    <p:sldId id="2147482638" r:id="rId38"/>
    <p:sldId id="2147482712" r:id="rId39"/>
    <p:sldId id="2147482639" r:id="rId40"/>
    <p:sldId id="2147482640" r:id="rId41"/>
    <p:sldId id="2147482646" r:id="rId42"/>
    <p:sldId id="2147482647" r:id="rId43"/>
    <p:sldId id="2147482648" r:id="rId44"/>
    <p:sldId id="2147482714" r:id="rId45"/>
    <p:sldId id="2147482715" r:id="rId46"/>
    <p:sldId id="2147482716" r:id="rId47"/>
    <p:sldId id="2147482717" r:id="rId48"/>
    <p:sldId id="2147482694" r:id="rId49"/>
    <p:sldId id="2147482466" r:id="rId50"/>
    <p:sldId id="2147482623" r:id="rId51"/>
    <p:sldId id="2147482718" r:id="rId52"/>
    <p:sldId id="2147482650" r:id="rId53"/>
    <p:sldId id="2147482704" r:id="rId54"/>
    <p:sldId id="2147482553" r:id="rId55"/>
    <p:sldId id="2147482651" r:id="rId56"/>
    <p:sldId id="2147482576" r:id="rId57"/>
    <p:sldId id="2147482705" r:id="rId58"/>
    <p:sldId id="2147482706" r:id="rId59"/>
    <p:sldId id="2147482671" r:id="rId60"/>
  </p:sldIdLst>
  <p:sldSz cx="9144000" cy="6858000" type="screen4x3"/>
  <p:notesSz cx="6858000" cy="9144000"/>
  <p:embeddedFontLst>
    <p:embeddedFont>
      <p:font typeface="Dosis" panose="020B0604020202020204" charset="0"/>
      <p:regular r:id="rId63"/>
      <p:bold r:id="rId64"/>
    </p:embeddedFont>
    <p:embeddedFont>
      <p:font typeface="Dosis Medium" panose="020B0604020202020204" charset="0"/>
      <p:regular r:id="rId65"/>
    </p:embeddedFont>
    <p:embeddedFont>
      <p:font typeface="Modern Love" panose="020B0604020202020204" charset="0"/>
      <p:regular r:id="rId66"/>
    </p:embeddedFont>
    <p:embeddedFont>
      <p:font typeface="Microsoft Uighur" panose="02000000000000000000" pitchFamily="2" charset="-78"/>
      <p:regular r:id="rId67"/>
      <p:bold r:id="rId68"/>
    </p:embeddedFont>
    <p:embeddedFont>
      <p:font typeface="Calibri" panose="020F0502020204030204" pitchFamily="34" charset="0"/>
      <p:regular r:id="rId69"/>
      <p:bold r:id="rId70"/>
      <p:italic r:id="rId71"/>
      <p:boldItalic r:id="rId72"/>
    </p:embeddedFont>
    <p:embeddedFont>
      <p:font typeface="Calibri Light" panose="020F0302020204030204" pitchFamily="34" charset="0"/>
      <p:regular r:id="rId73"/>
      <p:italic r:id="rId74"/>
    </p:embeddedFont>
    <p:embeddedFont>
      <p:font typeface="Dosis SemiBold" panose="020B0604020202020204" charset="0"/>
      <p:regular r:id="rId75"/>
      <p:bold r:id="rId76"/>
    </p:embeddedFont>
    <p:embeddedFont>
      <p:font typeface="Dosis ExtraBold" panose="020B0604020202020204" charset="0"/>
      <p:bold r:id="rId77"/>
    </p:embeddedFont>
    <p:embeddedFont>
      <p:font typeface="Sakkal Majalla" panose="02000000000000000000" pitchFamily="2" charset="-78"/>
      <p:regular r:id="rId78"/>
      <p:bold r:id="rId7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604" userDrawn="1">
          <p15:clr>
            <a:srgbClr val="A4A3A4"/>
          </p15:clr>
        </p15:guide>
        <p15:guide id="2" orient="horz" pos="731" userDrawn="1">
          <p15:clr>
            <a:srgbClr val="A4A3A4"/>
          </p15:clr>
        </p15:guide>
        <p15:guide id="3" orient="horz" pos="2568" userDrawn="1">
          <p15:clr>
            <a:srgbClr val="A4A3A4"/>
          </p15:clr>
        </p15:guide>
        <p15:guide id="4" pos="5035" userDrawn="1">
          <p15:clr>
            <a:srgbClr val="A4A3A4"/>
          </p15:clr>
        </p15:guide>
        <p15:guide id="5" pos="3016" userDrawn="1">
          <p15:clr>
            <a:srgbClr val="A4A3A4"/>
          </p15:clr>
        </p15:guide>
        <p15:guide id="6" orient="horz" pos="935" userDrawn="1">
          <p15:clr>
            <a:srgbClr val="A4A3A4"/>
          </p15:clr>
        </p15:guide>
        <p15:guide id="7" orient="horz" pos="4156" userDrawn="1">
          <p15:clr>
            <a:srgbClr val="A4A3A4"/>
          </p15:clr>
        </p15:guide>
        <p15:guide id="8" pos="3946" userDrawn="1">
          <p15:clr>
            <a:srgbClr val="A4A3A4"/>
          </p15:clr>
        </p15:guide>
        <p15:guide id="9" pos="18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9EA"/>
    <a:srgbClr val="424D7C"/>
    <a:srgbClr val="424D7B"/>
    <a:srgbClr val="565F88"/>
    <a:srgbClr val="FFFFFF"/>
    <a:srgbClr val="F7FBFB"/>
    <a:srgbClr val="F3F8F9"/>
    <a:srgbClr val="7F7F7F"/>
    <a:srgbClr val="48B2DC"/>
    <a:srgbClr val="B359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6" autoAdjust="0"/>
    <p:restoredTop sz="95005" autoAdjust="0"/>
  </p:normalViewPr>
  <p:slideViewPr>
    <p:cSldViewPr snapToGrid="0">
      <p:cViewPr varScale="1">
        <p:scale>
          <a:sx n="70" d="100"/>
          <a:sy n="70" d="100"/>
        </p:scale>
        <p:origin x="540" y="54"/>
      </p:cViewPr>
      <p:guideLst>
        <p:guide pos="4604"/>
        <p:guide orient="horz" pos="731"/>
        <p:guide orient="horz" pos="2568"/>
        <p:guide pos="5035"/>
        <p:guide pos="3016"/>
        <p:guide orient="horz" pos="935"/>
        <p:guide orient="horz" pos="4156"/>
        <p:guide pos="3946"/>
        <p:guide pos="183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7.xml"/><Relationship Id="rId21" Type="http://schemas.openxmlformats.org/officeDocument/2006/relationships/slide" Target="slides/slide2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63" Type="http://schemas.openxmlformats.org/officeDocument/2006/relationships/font" Target="fonts/font1.fntdata"/><Relationship Id="rId68" Type="http://schemas.openxmlformats.org/officeDocument/2006/relationships/font" Target="fonts/font6.fntdata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74" Type="http://schemas.openxmlformats.org/officeDocument/2006/relationships/font" Target="fonts/font12.fntdata"/><Relationship Id="rId79" Type="http://schemas.openxmlformats.org/officeDocument/2006/relationships/font" Target="fonts/font17.fntdata"/><Relationship Id="rId5" Type="http://schemas.openxmlformats.org/officeDocument/2006/relationships/slideMaster" Target="slideMasters/slideMaster5.xml"/><Relationship Id="rId61" Type="http://schemas.openxmlformats.org/officeDocument/2006/relationships/notesMaster" Target="notesMasters/notesMaster1.xml"/><Relationship Id="rId82" Type="http://schemas.openxmlformats.org/officeDocument/2006/relationships/theme" Target="theme/theme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64" Type="http://schemas.openxmlformats.org/officeDocument/2006/relationships/font" Target="fonts/font2.fntdata"/><Relationship Id="rId69" Type="http://schemas.openxmlformats.org/officeDocument/2006/relationships/font" Target="fonts/font7.fntdata"/><Relationship Id="rId77" Type="http://schemas.openxmlformats.org/officeDocument/2006/relationships/font" Target="fonts/font15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72" Type="http://schemas.openxmlformats.org/officeDocument/2006/relationships/font" Target="fonts/font10.fntdata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slide" Target="slides/slide40.xml"/><Relationship Id="rId67" Type="http://schemas.openxmlformats.org/officeDocument/2006/relationships/font" Target="fonts/font5.fntdata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handoutMaster" Target="handoutMasters/handoutMaster1.xml"/><Relationship Id="rId70" Type="http://schemas.openxmlformats.org/officeDocument/2006/relationships/font" Target="fonts/font8.fntdata"/><Relationship Id="rId75" Type="http://schemas.openxmlformats.org/officeDocument/2006/relationships/font" Target="fonts/font13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slide" Target="slides/slide41.xml"/><Relationship Id="rId65" Type="http://schemas.openxmlformats.org/officeDocument/2006/relationships/font" Target="fonts/font3.fntdata"/><Relationship Id="rId73" Type="http://schemas.openxmlformats.org/officeDocument/2006/relationships/font" Target="fonts/font11.fntdata"/><Relationship Id="rId78" Type="http://schemas.openxmlformats.org/officeDocument/2006/relationships/font" Target="fonts/font16.fntdata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0.xml"/><Relationship Id="rId34" Type="http://schemas.openxmlformats.org/officeDocument/2006/relationships/slide" Target="slides/slide15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76" Type="http://schemas.openxmlformats.org/officeDocument/2006/relationships/font" Target="fonts/font14.fntdata"/><Relationship Id="rId7" Type="http://schemas.openxmlformats.org/officeDocument/2006/relationships/slideMaster" Target="slideMasters/slideMaster7.xml"/><Relationship Id="rId71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0.xml"/><Relationship Id="rId24" Type="http://schemas.openxmlformats.org/officeDocument/2006/relationships/slide" Target="slides/slide5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66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81B2E286-5E95-8978-5B40-9D0192F79B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M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0544521-AD86-2D1C-EFE9-E8EF5A9B94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7B0EF-1A52-4AB5-9630-8D2879398148}" type="datetimeFigureOut">
              <a:rPr lang="fr-MA" smtClean="0"/>
              <a:t>06/01/2026</a:t>
            </a:fld>
            <a:endParaRPr lang="fr-M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A44AD019-FE9C-4264-A328-02B7419F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M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A2A5E8EA-8DDF-8BEB-CCBB-31E6416AEA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5E3FE-4EA0-4BBD-8AFE-D3F03DCA6120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110649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Uighur" panose="02000000000000000000" pitchFamily="2" charset="-78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Uighur" panose="02000000000000000000" pitchFamily="2" charset="-78"/>
              </a:defRPr>
            </a:lvl1pPr>
          </a:lstStyle>
          <a:p>
            <a:fld id="{C7DCA217-871D-4D7F-8D59-C83A4C9C5EB2}" type="datetimeFigureOut">
              <a:rPr lang="fr-FR" smtClean="0"/>
              <a:pPr/>
              <a:t>06/01/2026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Uighur" panose="02000000000000000000" pitchFamily="2" charset="-78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Uighur" panose="02000000000000000000" pitchFamily="2" charset="-78"/>
              </a:defRPr>
            </a:lvl1pPr>
          </a:lstStyle>
          <a:p>
            <a:fld id="{9023364E-F43C-462A-A32F-C389FF427F4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6917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Uighur" panose="02000000000000000000" pitchFamily="2" charset="-78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3364E-F43C-462A-A32F-C389FF427F4A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65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AEE9A59-0940-4CD9-BC54-5F8160DCC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9EC28D97-DA6D-E962-EF18-C8BDE0FCB3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08E50F49-CF88-67B5-4E71-1343211682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14C5E762-B15B-E1D2-5036-93D151D2A5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3364E-F43C-462A-A32F-C389FF427F4A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594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0775C18-A39E-C306-CED1-99095C24A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C6EDE0D4-6187-07B2-64EC-0A5C2B07E9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6448AEF6-D9C3-FBDC-BE5D-3A57D93621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CB4194D6-7F45-3BC8-A1C0-B33F895A12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3364E-F43C-462A-A32F-C389FF427F4A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53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15.png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5.pn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 algn="r" rtl="1">
              <a:defRPr lang="fr-MA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8531496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96702" y="2198203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136199" y="2252203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66489" y="2198203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82" y="1962614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720126" y="1962614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96702" y="3884122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136199" y="3938122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66489" y="3884122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482" y="3648533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613482" y="3648533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مراجعة وتوليف  </a:t>
            </a:r>
          </a:p>
        </p:txBody>
      </p:sp>
    </p:spTree>
    <p:extLst>
      <p:ext uri="{BB962C8B-B14F-4D97-AF65-F5344CB8AC3E}">
        <p14:creationId xmlns:p14="http://schemas.microsoft.com/office/powerpoint/2010/main" val="547486231"/>
      </p:ext>
    </p:extLst>
  </p:cSld>
  <p:clrMapOvr>
    <a:masterClrMapping/>
  </p:clrMapOvr>
  <p:transition spd="slow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99478156"/>
      </p:ext>
    </p:extLst>
  </p:cSld>
  <p:clrMapOvr>
    <a:masterClrMapping/>
  </p:clrMapOvr>
  <p:transition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3981" y="2217150"/>
            <a:ext cx="36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B0B811FA-2DBF-705C-16B7-604086194EC5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5399756" y="2217150"/>
            <a:ext cx="2520000" cy="36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xmlns="" id="{215AD1B0-0540-BF69-4953-E70D59C001B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611999" y="6010275"/>
            <a:ext cx="540000" cy="54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70974074"/>
      </p:ext>
    </p:extLst>
  </p:cSld>
  <p:clrMapOvr>
    <a:masterClrMapping/>
  </p:clrMapOvr>
  <p:transition spd="slow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CD2BAC3-E229-C41A-AA1F-E34226BDC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925000"/>
            <a:ext cx="5760000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4000" b="1">
                <a:solidFill>
                  <a:srgbClr val="565F88"/>
                </a:solidFill>
                <a:latin typeface="Microsoft Uighur" panose="02000000000000000000" pitchFamily="2" charset="-78"/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51604225"/>
      </p:ext>
    </p:extLst>
  </p:cSld>
  <p:clrMapOvr>
    <a:masterClrMapping/>
  </p:clrMapOvr>
  <p:transition spd="slow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87883" y="2895503"/>
            <a:ext cx="6355883" cy="3329272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xmlns="" id="{8F38451A-722C-3251-DF52-C0C5E86AC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883" y="1718729"/>
            <a:ext cx="6355882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200" b="1">
                <a:solidFill>
                  <a:srgbClr val="565F88"/>
                </a:solidFill>
                <a:latin typeface="Microsoft Uighur" panose="02000000000000000000" pitchFamily="2" charset="-78"/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85396743"/>
      </p:ext>
    </p:extLst>
  </p:cSld>
  <p:clrMapOvr>
    <a:masterClrMapping/>
  </p:clrMapOvr>
  <p:transition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5DC00E88-AAEB-33F0-16A2-20407411EC3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03763180"/>
      </p:ext>
    </p:extLst>
  </p:cSld>
  <p:clrMapOvr>
    <a:masterClrMapping/>
  </p:clrMapOvr>
  <p:transition spd="slow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66323756"/>
      </p:ext>
    </p:extLst>
  </p:cSld>
  <p:clrMapOvr>
    <a:masterClrMapping/>
  </p:clrMapOvr>
  <p:transition spd="slow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49302795"/>
      </p:ext>
    </p:extLst>
  </p:cSld>
  <p:clrMapOvr>
    <a:masterClrMapping/>
  </p:clrMapOvr>
  <p:transition spd="slow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32671973"/>
      </p:ext>
    </p:extLst>
  </p:cSld>
  <p:clrMapOvr>
    <a:masterClrMapping/>
  </p:clrMapOvr>
  <p:transition spd="slow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09597412"/>
      </p:ext>
    </p:extLst>
  </p:cSld>
  <p:clrMapOvr>
    <a:masterClrMapping/>
  </p:clrMapOvr>
  <p:transition spd="slow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4674319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1006252" y="1523878"/>
            <a:ext cx="7131497" cy="900000"/>
          </a:xfrm>
          <a:prstGeom prst="roundRect">
            <a:avLst>
              <a:gd name="adj" fmla="val 50000"/>
            </a:avLst>
          </a:prstGeom>
          <a:solidFill>
            <a:srgbClr val="B5EEF2"/>
          </a:solidFill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345749" y="157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039" y="152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128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128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1006252" y="285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45749" y="290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6039" y="285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261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261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1006252" y="418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345749" y="423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6039" y="418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394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394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استماع وتحدث</a:t>
            </a:r>
          </a:p>
        </p:txBody>
      </p:sp>
      <p:sp>
        <p:nvSpPr>
          <p:cNvPr id="87" name="Rectangle : coins arrondis 86">
            <a:extLst>
              <a:ext uri="{FF2B5EF4-FFF2-40B4-BE49-F238E27FC236}">
                <a16:creationId xmlns:a16="http://schemas.microsoft.com/office/drawing/2014/main" xmlns="" id="{13ADE3E3-FEE4-7D18-5E4F-161698C8298E}"/>
              </a:ext>
            </a:extLst>
          </p:cNvPr>
          <p:cNvSpPr/>
          <p:nvPr userDrawn="1"/>
        </p:nvSpPr>
        <p:spPr>
          <a:xfrm>
            <a:off x="1006252" y="5513101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8" name="Espace réservé pour une image  52">
            <a:extLst>
              <a:ext uri="{FF2B5EF4-FFF2-40B4-BE49-F238E27FC236}">
                <a16:creationId xmlns:a16="http://schemas.microsoft.com/office/drawing/2014/main" xmlns="" id="{5002C4B3-577C-EDF2-EEF3-BB3F299EEF1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45749" y="5567101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9" name="Espace réservé du texte 29">
            <a:extLst>
              <a:ext uri="{FF2B5EF4-FFF2-40B4-BE49-F238E27FC236}">
                <a16:creationId xmlns:a16="http://schemas.microsoft.com/office/drawing/2014/main" xmlns="" id="{84AB51F3-94E9-C64F-E0A7-077D111234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76039" y="5513101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90" name="Image 8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0BB64257-1A94-AB80-9832-CB0DF63AC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2" y="5277512"/>
            <a:ext cx="2234716" cy="3600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AB053F21-2486-E623-00E1-630B455CA52D}"/>
              </a:ext>
            </a:extLst>
          </p:cNvPr>
          <p:cNvSpPr>
            <a:spLocks noChangeAspect="1"/>
          </p:cNvSpPr>
          <p:nvPr userDrawn="1"/>
        </p:nvSpPr>
        <p:spPr>
          <a:xfrm>
            <a:off x="4823032" y="5277512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04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قراءة/ كتابة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xmlns="" id="{142297B5-6FBA-BC26-6A95-65899F08D5CE}"/>
              </a:ext>
            </a:extLst>
          </p:cNvPr>
          <p:cNvSpPr txBox="1"/>
          <p:nvPr userDrawn="1"/>
        </p:nvSpPr>
        <p:spPr>
          <a:xfrm>
            <a:off x="2286000" y="32731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3999137607"/>
      </p:ext>
    </p:extLst>
  </p:cSld>
  <p:clrMapOvr>
    <a:masterClrMapping/>
  </p:clrMapOvr>
  <p:transition spd="slow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3981" y="2217150"/>
            <a:ext cx="36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B0B811FA-2DBF-705C-16B7-604086194EC5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5399756" y="2217150"/>
            <a:ext cx="2520000" cy="36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xmlns="" id="{215AD1B0-0540-BF69-4953-E70D59C001B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611999" y="6010275"/>
            <a:ext cx="540000" cy="54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01300685"/>
      </p:ext>
    </p:extLst>
  </p:cSld>
  <p:clrMapOvr>
    <a:masterClrMapping/>
  </p:clrMapOvr>
  <p:transition spd="slow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CD2BAC3-E229-C41A-AA1F-E34226BDC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925000"/>
            <a:ext cx="5760000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4000" b="1">
                <a:solidFill>
                  <a:srgbClr val="565F88"/>
                </a:solidFill>
                <a:latin typeface="Microsoft Uighur" panose="02000000000000000000" pitchFamily="2" charset="-78"/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53576959"/>
      </p:ext>
    </p:extLst>
  </p:cSld>
  <p:clrMapOvr>
    <a:masterClrMapping/>
  </p:clrMapOvr>
  <p:transition spd="slow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87883" y="2895503"/>
            <a:ext cx="6355883" cy="3329272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xmlns="" id="{8F38451A-722C-3251-DF52-C0C5E86AC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883" y="1718729"/>
            <a:ext cx="6355882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200" b="1">
                <a:solidFill>
                  <a:srgbClr val="565F88"/>
                </a:solidFill>
                <a:latin typeface="Microsoft Uighur" panose="02000000000000000000" pitchFamily="2" charset="-78"/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9696977"/>
      </p:ext>
    </p:extLst>
  </p:cSld>
  <p:clrMapOvr>
    <a:masterClrMapping/>
  </p:clrMapOvr>
  <p:transition spd="slow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5DC00E88-AAEB-33F0-16A2-20407411EC3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80094450"/>
      </p:ext>
    </p:extLst>
  </p:cSld>
  <p:clrMapOvr>
    <a:masterClrMapping/>
  </p:clrMapOvr>
  <p:transition spd="slow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21167873"/>
      </p:ext>
    </p:extLst>
  </p:cSld>
  <p:clrMapOvr>
    <a:masterClrMapping/>
  </p:clrMapOvr>
  <p:transition spd="slow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15615698"/>
      </p:ext>
    </p:extLst>
  </p:cSld>
  <p:clrMapOvr>
    <a:masterClrMapping/>
  </p:clrMapOvr>
  <p:transition spd="slow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131093905"/>
      </p:ext>
    </p:extLst>
  </p:cSld>
  <p:clrMapOvr>
    <a:masterClrMapping/>
  </p:clrMapOvr>
  <p:transition spd="slow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74501781"/>
      </p:ext>
    </p:extLst>
  </p:cSld>
  <p:clrMapOvr>
    <a:masterClrMapping/>
  </p:clrMapOvr>
  <p:transition spd="slow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11583698"/>
      </p:ext>
    </p:extLst>
  </p:cSld>
  <p:clrMapOvr>
    <a:masterClrMapping/>
  </p:clrMapOvr>
  <p:transition spd="slow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3981" y="2217150"/>
            <a:ext cx="36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B0B811FA-2DBF-705C-16B7-604086194EC5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5399756" y="2217150"/>
            <a:ext cx="2520000" cy="36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xmlns="" id="{215AD1B0-0540-BF69-4953-E70D59C001B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611999" y="6010275"/>
            <a:ext cx="540000" cy="54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5938557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499220" y="1489630"/>
            <a:ext cx="3780000" cy="198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19610" y="1345630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4079344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935344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690960" y="1484528"/>
            <a:ext cx="3780000" cy="198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31610" y="1340528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4074242"/>
            <a:ext cx="3780000" cy="180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930242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3761567-A86E-8135-81C0-CED87D942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220" y="149424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39EA05E9-C0CF-B205-9E7E-8B816F7B20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4079344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17782BBF-59ED-E546-3B38-B34A7198A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4074242"/>
            <a:ext cx="3780000" cy="18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F31F0DA6-235C-D84C-A077-7A122B020A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933764"/>
            <a:ext cx="3780000" cy="198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xmlns="" id="{E9E8A424-C49F-EA75-7E06-53BC7826807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43772" y="910326"/>
            <a:ext cx="720000" cy="720000"/>
          </a:xfrm>
          <a:prstGeom prst="ellipse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8199918"/>
      </p:ext>
    </p:extLst>
  </p:cSld>
  <p:clrMapOvr>
    <a:masterClrMapping/>
  </p:clrMapOvr>
  <p:transition spd="slow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CD2BAC3-E229-C41A-AA1F-E34226BDC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925000"/>
            <a:ext cx="5760000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4000" b="1">
                <a:solidFill>
                  <a:srgbClr val="565F88"/>
                </a:solidFill>
                <a:latin typeface="Microsoft Uighur" panose="02000000000000000000" pitchFamily="2" charset="-78"/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4668449"/>
      </p:ext>
    </p:extLst>
  </p:cSld>
  <p:clrMapOvr>
    <a:masterClrMapping/>
  </p:clrMapOvr>
  <p:transition spd="slow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87883" y="2895503"/>
            <a:ext cx="6355883" cy="3329272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xmlns="" id="{8F38451A-722C-3251-DF52-C0C5E86AC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883" y="1718729"/>
            <a:ext cx="6355882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200" b="1">
                <a:solidFill>
                  <a:srgbClr val="565F88"/>
                </a:solidFill>
                <a:latin typeface="Microsoft Uighur" panose="02000000000000000000" pitchFamily="2" charset="-78"/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45244198"/>
      </p:ext>
    </p:extLst>
  </p:cSld>
  <p:clrMapOvr>
    <a:masterClrMapping/>
  </p:clrMapOvr>
  <p:transition spd="slow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5DC00E88-AAEB-33F0-16A2-20407411EC3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70022363"/>
      </p:ext>
    </p:extLst>
  </p:cSld>
  <p:clrMapOvr>
    <a:masterClrMapping/>
  </p:clrMapOvr>
  <p:transition spd="slow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15498206"/>
      </p:ext>
    </p:extLst>
  </p:cSld>
  <p:clrMapOvr>
    <a:masterClrMapping/>
  </p:clrMapOvr>
  <p:transition spd="slow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11185442"/>
      </p:ext>
    </p:extLst>
  </p:cSld>
  <p:clrMapOvr>
    <a:masterClrMapping/>
  </p:clrMapOvr>
  <p:transition spd="slow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57271936"/>
      </p:ext>
    </p:extLst>
  </p:cSld>
  <p:clrMapOvr>
    <a:masterClrMapping/>
  </p:clrMapOvr>
  <p:transition spd="slow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86817533"/>
      </p:ext>
    </p:extLst>
  </p:cSld>
  <p:clrMapOvr>
    <a:masterClrMapping/>
  </p:clrMapOvr>
  <p:transition spd="slow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66992251"/>
      </p:ext>
    </p:extLst>
  </p:cSld>
  <p:clrMapOvr>
    <a:masterClrMapping/>
  </p:clrMapOvr>
  <p:transition spd="slow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20210033"/>
      </p:ext>
    </p:extLst>
  </p:cSld>
  <p:clrMapOvr>
    <a:masterClrMapping/>
  </p:clrMapOvr>
  <p:transition spd="slow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5040906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150228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6838" y="150738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3322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422191"/>
      </p:ext>
    </p:extLst>
  </p:cSld>
  <p:clrMapOvr>
    <a:masterClrMapping/>
  </p:clrMapOvr>
  <p:transition spd="slow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01887582"/>
      </p:ext>
    </p:extLst>
  </p:cSld>
  <p:clrMapOvr>
    <a:masterClrMapping/>
  </p:clrMapOvr>
  <p:transition spd="slow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685924"/>
      </p:ext>
    </p:extLst>
  </p:cSld>
  <p:clrMapOvr>
    <a:masterClrMapping/>
  </p:clrMapOvr>
  <p:transition spd="slow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39789511"/>
      </p:ext>
    </p:extLst>
  </p:cSld>
  <p:clrMapOvr>
    <a:masterClrMapping/>
  </p:clrMapOvr>
  <p:transition spd="slow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03902585"/>
      </p:ext>
    </p:extLst>
  </p:cSld>
  <p:clrMapOvr>
    <a:masterClrMapping/>
  </p:clrMapOvr>
  <p:transition spd="slow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33268864"/>
      </p:ext>
    </p:extLst>
  </p:cSld>
  <p:clrMapOvr>
    <a:masterClrMapping/>
  </p:clrMapOvr>
  <p:transition spd="slow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62824415"/>
      </p:ext>
    </p:extLst>
  </p:cSld>
  <p:clrMapOvr>
    <a:masterClrMapping/>
  </p:clrMapOvr>
  <p:transition spd="slow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39135653"/>
      </p:ext>
    </p:extLst>
  </p:cSld>
  <p:clrMapOvr>
    <a:masterClrMapping/>
  </p:clrMapOvr>
  <p:transition spd="slow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56423438"/>
      </p:ext>
    </p:extLst>
  </p:cSld>
  <p:clrMapOvr>
    <a:masterClrMapping/>
  </p:clrMapOvr>
  <p:transition spd="slow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71245099"/>
      </p:ext>
    </p:extLst>
  </p:cSld>
  <p:clrMapOvr>
    <a:masterClrMapping/>
  </p:clrMapOvr>
  <p:transition spd="slow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976822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543610" y="1488634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45330" y="3250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8419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8130" y="144164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4457933"/>
      </p:ext>
    </p:extLst>
  </p:cSld>
  <p:clrMapOvr>
    <a:masterClrMapping/>
  </p:clrMapOvr>
  <p:transition spd="slow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44809969"/>
      </p:ext>
    </p:extLst>
  </p:cSld>
  <p:clrMapOvr>
    <a:masterClrMapping/>
  </p:clrMapOvr>
  <p:transition spd="slow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45884760"/>
      </p:ext>
    </p:extLst>
  </p:cSld>
  <p:clrMapOvr>
    <a:masterClrMapping/>
  </p:clrMapOvr>
  <p:transition spd="slow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07413655"/>
      </p:ext>
    </p:extLst>
  </p:cSld>
  <p:clrMapOvr>
    <a:masterClrMapping/>
  </p:clrMapOvr>
  <p:transition spd="slow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83103190"/>
      </p:ext>
    </p:extLst>
  </p:cSld>
  <p:clrMapOvr>
    <a:masterClrMapping/>
  </p:clrMapOvr>
  <p:transition spd="slow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99217318"/>
      </p:ext>
    </p:extLst>
  </p:cSld>
  <p:clrMapOvr>
    <a:masterClrMapping/>
  </p:clrMapOvr>
  <p:transition spd="slow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08738598"/>
      </p:ext>
    </p:extLst>
  </p:cSld>
  <p:clrMapOvr>
    <a:masterClrMapping/>
  </p:clrMapOvr>
  <p:transition spd="slow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53487468"/>
      </p:ext>
    </p:extLst>
  </p:cSld>
  <p:clrMapOvr>
    <a:masterClrMapping/>
  </p:clrMapOvr>
  <p:transition spd="slow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73218444"/>
      </p:ext>
    </p:extLst>
  </p:cSld>
  <p:clrMapOvr>
    <a:masterClrMapping/>
  </p:clrMapOvr>
  <p:transition spd="slow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34647493"/>
      </p:ext>
    </p:extLst>
  </p:cSld>
  <p:clrMapOvr>
    <a:masterClrMapping/>
  </p:clrMapOvr>
  <p:transition spd="slow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76032316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811366" y="321394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1394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1366" y="323604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7873494"/>
      </p:ext>
    </p:extLst>
  </p:cSld>
  <p:clrMapOvr>
    <a:masterClrMapping/>
  </p:clrMapOvr>
  <p:transition spd="slow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3981" y="2217150"/>
            <a:ext cx="36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B0B811FA-2DBF-705C-16B7-604086194EC5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5399756" y="2217150"/>
            <a:ext cx="2520000" cy="36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xmlns="" id="{215AD1B0-0540-BF69-4953-E70D59C001B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611999" y="6010275"/>
            <a:ext cx="540000" cy="54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75475348"/>
      </p:ext>
    </p:extLst>
  </p:cSld>
  <p:clrMapOvr>
    <a:masterClrMapping/>
  </p:clrMapOvr>
  <p:transition spd="slow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CD2BAC3-E229-C41A-AA1F-E34226BDC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925000"/>
            <a:ext cx="5760000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4000" b="1">
                <a:solidFill>
                  <a:srgbClr val="565F88"/>
                </a:solidFill>
                <a:latin typeface="Microsoft Uighur" panose="02000000000000000000" pitchFamily="2" charset="-78"/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2546912"/>
      </p:ext>
    </p:extLst>
  </p:cSld>
  <p:clrMapOvr>
    <a:masterClrMapping/>
  </p:clrMapOvr>
  <p:transition spd="slow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87883" y="2895503"/>
            <a:ext cx="6355883" cy="3329272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xmlns="" id="{8F38451A-722C-3251-DF52-C0C5E86AC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883" y="1718729"/>
            <a:ext cx="6355882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200" b="1">
                <a:solidFill>
                  <a:srgbClr val="565F88"/>
                </a:solidFill>
                <a:latin typeface="Microsoft Uighur" panose="02000000000000000000" pitchFamily="2" charset="-78"/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00387213"/>
      </p:ext>
    </p:extLst>
  </p:cSld>
  <p:clrMapOvr>
    <a:masterClrMapping/>
  </p:clrMapOvr>
  <p:transition spd="slow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5DC00E88-AAEB-33F0-16A2-20407411EC3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05247500"/>
      </p:ext>
    </p:extLst>
  </p:cSld>
  <p:clrMapOvr>
    <a:masterClrMapping/>
  </p:clrMapOvr>
  <p:transition spd="slow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33471246"/>
      </p:ext>
    </p:extLst>
  </p:cSld>
  <p:clrMapOvr>
    <a:masterClrMapping/>
  </p:clrMapOvr>
  <p:transition spd="slow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58477863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0E8D51B-DFAF-3743-C725-525184A50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3D9E917-BD93-D5A4-2408-4C1D3C9CD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992DDAF-6675-904B-2E7C-6344470C4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CE0A-8990-4755-8532-77D8833A784F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FED7634-73BC-E4E8-5359-29B51A525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AAF4D63-896B-AE76-F7D2-F3247C4EA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F81D-9864-47EB-9A82-FCA6CCB95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28350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7770A24-B470-1A8A-1A1C-63F2C2EA2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6AB1951-15A0-41C8-87F6-F8F07D978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6A7E44C-9E3A-1921-65EE-9C3ECCE0F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CE0A-8990-4755-8532-77D8833A784F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9DEE22A-624C-090C-039B-E5B0210A0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29C0BA7-B9B8-8121-75F3-8530875AE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F81D-9864-47EB-9A82-FCA6CCB95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80204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046D81D-1B2B-3900-E5F8-51DA8C973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67521C7-5D95-FEC4-4148-A29C9FB1D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07D0A58-2BE5-02CC-EEC8-BC5154F44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CE0A-8990-4755-8532-77D8833A784F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C922A69-ADBB-8BB1-52E8-B5EEAD6B8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6E759BB-8B7E-5B52-F321-D698DDEEE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F81D-9864-47EB-9A82-FCA6CCB95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37370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2682738-8FBB-4F3C-47F7-FF7B26226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0A47FCF-944D-3FB0-C22D-A84F0FEDAB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BB22073C-529C-5DE2-3BA6-56BF70A5D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CFD9C1E4-2E42-128F-FF69-DD63C9058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CE0A-8990-4755-8532-77D8833A784F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A7A7A5A7-F5D2-4CD8-48DB-10314835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18450E0C-C18F-ADE0-D58A-8647AC1AC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F81D-9864-47EB-9A82-FCA6CCB95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973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C2ADEA47-53F7-0AF0-3372-8233D4581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70990D1D-7C73-EE33-8D5B-6391F064B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17C0A59E-DC27-E4F2-BC37-CE6B27DC4D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E9D0546D-8442-4A6F-F0D1-77FAF613F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CB811CDB-4C95-517D-D592-BCC10856CA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F179832-ADCB-6435-7E3C-B36F156DA0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7523288"/>
      </p:ext>
    </p:extLst>
  </p:cSld>
  <p:clrMapOvr>
    <a:masterClrMapping/>
  </p:clrMapOvr>
  <p:transition spd="slow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28F2E98-A9C4-3C1D-D4BE-78C8C4848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F561CA1-4184-E444-585E-083FEE869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52D0BE03-3EF9-85FC-981E-A80DE03D5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CDC2D984-5E03-A255-C56C-DEA98B9822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F1F4EBAC-2853-3F10-6761-2AC1438C0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17EDA8F7-06DE-E44D-83BD-AFDE45760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CE0A-8990-4755-8532-77D8833A784F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E3AE6D69-8A9E-1C76-1539-2C8E96E9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137C5BE3-4EDF-8494-A29C-F1664D5C8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F81D-9864-47EB-9A82-FCA6CCB95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48476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67C1A74-BA69-C56B-393E-1FB845930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43333F3E-B043-DA65-2E7C-FB3EF2FEE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CE0A-8990-4755-8532-77D8833A784F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51118A55-3B14-302E-773D-3AB5F2EA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19F64F96-8B17-5A5D-2A2F-06389AB33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F81D-9864-47EB-9A82-FCA6CCB95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22482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F8F2BF79-0BD6-8388-A1DE-27A3EBD0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CE0A-8990-4755-8532-77D8833A784F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65F72B84-9A59-2764-D090-5917F8F7A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68694D7D-3F4D-5D29-BF77-1DED5EB10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F81D-9864-47EB-9A82-FCA6CCB95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04571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2E46FD4-063C-9413-22CC-4B8F49C41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0B8771E-3366-4E8E-D96B-B60550CA0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C75BE921-8D16-3688-1684-C6F36AC15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59D133F5-1480-C7EC-3360-7FDB80B8B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CE0A-8990-4755-8532-77D8833A784F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C3E9C2C2-55D7-19EF-4ECA-23E46B177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63F6159-F3C8-E237-3B4A-C4E22B77A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F81D-9864-47EB-9A82-FCA6CCB95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6153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3721DFB-BA95-E609-243F-6CE510F3A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4FCE0EF3-EA3D-3ADC-C259-3DF5155CF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7F454E2C-E0FB-AE0A-075A-EA421F04C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F8A28029-BA51-7E0F-A0C5-457F04D7D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CE0A-8990-4755-8532-77D8833A784F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4A256DC-1B6E-7FC1-DF86-6160C2222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DE36B1A1-8B54-D848-74CF-AD2F08838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F81D-9864-47EB-9A82-FCA6CCB95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3668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A5DF3A4-EA03-3A71-DF01-BF025223A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044364F6-6B22-CEDF-384C-8218CFA7B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FEEA660-53D1-761D-577E-46E77FA6D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CE0A-8990-4755-8532-77D8833A784F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FB0E1E0-1263-F200-17B6-4227EE3D2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4100B59-6D92-0AC1-4B53-95FE2C7D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F81D-9864-47EB-9A82-FCA6CCB95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57993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79C84115-D6ED-52B2-0710-39848492EE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0609E7F5-98F0-A753-5B7A-68023D552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8F8C8B0-9B40-209D-87C0-5731A76FA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CE0A-8990-4755-8532-77D8833A784F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D8B666A-8BB7-7EA2-4A6A-D3BEDBAFD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219B37F-5130-9CF8-2FB1-50F9FDC34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8F81D-9864-47EB-9A82-FCA6CCB95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25559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30243567"/>
      </p:ext>
    </p:extLst>
  </p:cSld>
  <p:clrMapOvr>
    <a:masterClrMapping/>
  </p:clrMapOvr>
  <p:transition spd="slow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66756490"/>
      </p:ext>
    </p:extLst>
  </p:cSld>
  <p:clrMapOvr>
    <a:masterClrMapping/>
  </p:clrMapOvr>
  <p:transition spd="slow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88580017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543610" y="3225868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5350" y="326320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610" y="3217599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1762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130" y="491954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6748162"/>
      </p:ext>
    </p:extLst>
  </p:cSld>
  <p:clrMapOvr>
    <a:masterClrMapping/>
  </p:clrMapOvr>
  <p:transition spd="slow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3981" y="2217150"/>
            <a:ext cx="36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B0B811FA-2DBF-705C-16B7-604086194EC5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5399756" y="2217150"/>
            <a:ext cx="2520000" cy="36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xmlns="" id="{215AD1B0-0540-BF69-4953-E70D59C001B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611999" y="6010275"/>
            <a:ext cx="540000" cy="54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8843034"/>
      </p:ext>
    </p:extLst>
  </p:cSld>
  <p:clrMapOvr>
    <a:masterClrMapping/>
  </p:clrMapOvr>
  <p:transition spd="slow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CD2BAC3-E229-C41A-AA1F-E34226BDC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925000"/>
            <a:ext cx="5760000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4000" b="1">
                <a:solidFill>
                  <a:srgbClr val="565F88"/>
                </a:solidFill>
                <a:latin typeface="Microsoft Uighur" panose="02000000000000000000" pitchFamily="2" charset="-78"/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60793142"/>
      </p:ext>
    </p:extLst>
  </p:cSld>
  <p:clrMapOvr>
    <a:masterClrMapping/>
  </p:clrMapOvr>
  <p:transition spd="slow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87883" y="2895503"/>
            <a:ext cx="6355883" cy="3329272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xmlns="" id="{8F38451A-722C-3251-DF52-C0C5E86AC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883" y="1718729"/>
            <a:ext cx="6355882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200" b="1">
                <a:solidFill>
                  <a:srgbClr val="565F88"/>
                </a:solidFill>
                <a:latin typeface="Microsoft Uighur" panose="02000000000000000000" pitchFamily="2" charset="-78"/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4830844"/>
      </p:ext>
    </p:extLst>
  </p:cSld>
  <p:clrMapOvr>
    <a:masterClrMapping/>
  </p:clrMapOvr>
  <p:transition spd="slow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5DC00E88-AAEB-33F0-16A2-20407411EC3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73380628"/>
      </p:ext>
    </p:extLst>
  </p:cSld>
  <p:clrMapOvr>
    <a:masterClrMapping/>
  </p:clrMapOvr>
  <p:transition spd="slow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84873735"/>
      </p:ext>
    </p:extLst>
  </p:cSld>
  <p:clrMapOvr>
    <a:masterClrMapping/>
  </p:clrMapOvr>
  <p:transition spd="slow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54082649"/>
      </p:ext>
    </p:extLst>
  </p:cSld>
  <p:clrMapOvr>
    <a:masterClrMapping/>
  </p:clrMapOvr>
  <p:transition spd="slow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62472879"/>
      </p:ext>
    </p:extLst>
  </p:cSld>
  <p:clrMapOvr>
    <a:masterClrMapping/>
  </p:clrMapOvr>
  <p:transition spd="slow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92392236"/>
      </p:ext>
    </p:extLst>
  </p:cSld>
  <p:clrMapOvr>
    <a:masterClrMapping/>
  </p:clrMapOvr>
  <p:transition spd="slow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3603851"/>
      </p:ext>
    </p:extLst>
  </p:cSld>
  <p:clrMapOvr>
    <a:masterClrMapping/>
  </p:clrMapOvr>
  <p:transition spd="slow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3981" y="2217150"/>
            <a:ext cx="36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B0B811FA-2DBF-705C-16B7-604086194EC5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5399756" y="2217150"/>
            <a:ext cx="2520000" cy="36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xmlns="" id="{215AD1B0-0540-BF69-4953-E70D59C001B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611999" y="6010275"/>
            <a:ext cx="540000" cy="54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14784478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543610" y="828156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تنظيم حصص الأسبوع التربوي الأول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25056885-FA64-D09B-26FE-85CF4F679F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93778A39-AF25-ED00-5098-369F58C4D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5350" y="3263201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2FC31E5C-B8D7-6A19-A642-3F6EA9281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610" y="491649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67179967-8610-1723-242E-1E4CD528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45330" y="491649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049FF31D-572A-E6E6-F61A-D9F1DF02E8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330" y="1520466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 rtl="1">
              <a:defRPr sz="1200">
                <a:solidFill>
                  <a:srgbClr val="565F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94055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الأول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الثالث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40ABE254-A8C6-779E-D670-312AF958BE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319630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الرابع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الثاني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الخامس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السادس </a:t>
              </a:r>
              <a:endPara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3651440"/>
      </p:ext>
    </p:extLst>
  </p:cSld>
  <p:clrMapOvr>
    <a:masterClrMapping/>
  </p:clrMapOvr>
  <p:transition spd="slow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CD2BAC3-E229-C41A-AA1F-E34226BDC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925000"/>
            <a:ext cx="5760000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4000" b="1">
                <a:solidFill>
                  <a:srgbClr val="565F88"/>
                </a:solidFill>
                <a:latin typeface="Microsoft Uighur" panose="02000000000000000000" pitchFamily="2" charset="-78"/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23221419"/>
      </p:ext>
    </p:extLst>
  </p:cSld>
  <p:clrMapOvr>
    <a:masterClrMapping/>
  </p:clrMapOvr>
  <p:transition spd="slow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87883" y="2895503"/>
            <a:ext cx="6355883" cy="3329272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xmlns="" id="{8F38451A-722C-3251-DF52-C0C5E86AC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883" y="1718729"/>
            <a:ext cx="6355882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200" b="1">
                <a:solidFill>
                  <a:srgbClr val="565F88"/>
                </a:solidFill>
                <a:latin typeface="Microsoft Uighur" panose="02000000000000000000" pitchFamily="2" charset="-78"/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34973144"/>
      </p:ext>
    </p:extLst>
  </p:cSld>
  <p:clrMapOvr>
    <a:masterClrMapping/>
  </p:clrMapOvr>
  <p:transition spd="slow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5DC00E88-AAEB-33F0-16A2-20407411EC3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75072101"/>
      </p:ext>
    </p:extLst>
  </p:cSld>
  <p:clrMapOvr>
    <a:masterClrMapping/>
  </p:clrMapOvr>
  <p:transition spd="slow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87102748"/>
      </p:ext>
    </p:extLst>
  </p:cSld>
  <p:clrMapOvr>
    <a:masterClrMapping/>
  </p:clrMapOvr>
  <p:transition spd="slow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9894906"/>
      </p:ext>
    </p:extLst>
  </p:cSld>
  <p:clrMapOvr>
    <a:masterClrMapping/>
  </p:clrMapOvr>
  <p:transition spd="slow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70327776"/>
      </p:ext>
    </p:extLst>
  </p:cSld>
  <p:clrMapOvr>
    <a:masterClrMapping/>
  </p:clrMapOvr>
  <p:transition spd="slow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93027711"/>
      </p:ext>
    </p:extLst>
  </p:cSld>
  <p:clrMapOvr>
    <a:masterClrMapping/>
  </p:clrMapOvr>
  <p:transition spd="slow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180162352"/>
      </p:ext>
    </p:extLst>
  </p:cSld>
  <p:clrMapOvr>
    <a:masterClrMapping/>
  </p:clrMapOvr>
  <p:transition spd="slow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62533561"/>
      </p:ext>
    </p:extLst>
  </p:cSld>
  <p:clrMapOvr>
    <a:masterClrMapping/>
  </p:clrMapOvr>
  <p:transition spd="slow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654035877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A34270BF-566C-8548-6695-5672B306B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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8F8C17C2-62D1-261B-0BE2-6F7839D218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1596194A-BC5F-19D0-0F1C-F6CFBDF3F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3" name="Espace réservé du texte 29">
            <a:extLst>
              <a:ext uri="{FF2B5EF4-FFF2-40B4-BE49-F238E27FC236}">
                <a16:creationId xmlns:a16="http://schemas.microsoft.com/office/drawing/2014/main" xmlns="" id="{34C5ECAB-EDC5-9A06-999D-04F572C33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4" name="Espace réservé du texte 29">
            <a:extLst>
              <a:ext uri="{FF2B5EF4-FFF2-40B4-BE49-F238E27FC236}">
                <a16:creationId xmlns:a16="http://schemas.microsoft.com/office/drawing/2014/main" xmlns="" id="{99EB5DB0-28F2-A2FD-2E29-86534A50C8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5" name="Espace réservé du texte 29">
            <a:extLst>
              <a:ext uri="{FF2B5EF4-FFF2-40B4-BE49-F238E27FC236}">
                <a16:creationId xmlns:a16="http://schemas.microsoft.com/office/drawing/2014/main" xmlns="" id="{0B82F83A-7D6E-997A-6DFD-98486DA5B4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83772462"/>
      </p:ext>
    </p:extLst>
  </p:cSld>
  <p:clrMapOvr>
    <a:masterClrMapping/>
  </p:clrMapOvr>
  <p:transition spd="slow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81621755"/>
      </p:ext>
    </p:extLst>
  </p:cSld>
  <p:clrMapOvr>
    <a:masterClrMapping/>
  </p:clrMapOvr>
  <p:transition spd="slow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60066465"/>
      </p:ext>
    </p:extLst>
  </p:cSld>
  <p:clrMapOvr>
    <a:masterClrMapping/>
  </p:clrMapOvr>
  <p:transition spd="slow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3981" y="2217150"/>
            <a:ext cx="36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B0B811FA-2DBF-705C-16B7-604086194EC5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5399756" y="2217150"/>
            <a:ext cx="2520000" cy="36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xmlns="" id="{215AD1B0-0540-BF69-4953-E70D59C001B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611999" y="6010275"/>
            <a:ext cx="540000" cy="54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04761693"/>
      </p:ext>
    </p:extLst>
  </p:cSld>
  <p:clrMapOvr>
    <a:masterClrMapping/>
  </p:clrMapOvr>
  <p:transition spd="slow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CD2BAC3-E229-C41A-AA1F-E34226BDC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925000"/>
            <a:ext cx="5760000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4000" b="1">
                <a:solidFill>
                  <a:srgbClr val="565F88"/>
                </a:solidFill>
                <a:latin typeface="Microsoft Uighur" panose="02000000000000000000" pitchFamily="2" charset="-78"/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60573321"/>
      </p:ext>
    </p:extLst>
  </p:cSld>
  <p:clrMapOvr>
    <a:masterClrMapping/>
  </p:clrMapOvr>
  <p:transition spd="slow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87883" y="2895503"/>
            <a:ext cx="6355883" cy="3329272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xmlns="" id="{8F38451A-722C-3251-DF52-C0C5E86AC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883" y="1718729"/>
            <a:ext cx="6355882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200" b="1">
                <a:solidFill>
                  <a:srgbClr val="565F88"/>
                </a:solidFill>
                <a:latin typeface="Microsoft Uighur" panose="02000000000000000000" pitchFamily="2" charset="-78"/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33003391"/>
      </p:ext>
    </p:extLst>
  </p:cSld>
  <p:clrMapOvr>
    <a:masterClrMapping/>
  </p:clrMapOvr>
  <p:transition spd="slow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5DC00E88-AAEB-33F0-16A2-20407411EC3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03173716"/>
      </p:ext>
    </p:extLst>
  </p:cSld>
  <p:clrMapOvr>
    <a:masterClrMapping/>
  </p:clrMapOvr>
  <p:transition spd="slow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81676033"/>
      </p:ext>
    </p:extLst>
  </p:cSld>
  <p:clrMapOvr>
    <a:masterClrMapping/>
  </p:clrMapOvr>
  <p:transition spd="slow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92710547"/>
      </p:ext>
    </p:extLst>
  </p:cSld>
  <p:clrMapOvr>
    <a:masterClrMapping/>
  </p:clrMapOvr>
  <p:transition spd="slow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38724425"/>
      </p:ext>
    </p:extLst>
  </p:cSld>
  <p:clrMapOvr>
    <a:masterClrMapping/>
  </p:clrMapOvr>
  <p:transition spd="slow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714F64D2-74A9-68D9-17A0-03DCA86AB30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6000" y="738000"/>
            <a:ext cx="792000" cy="792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331114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52877826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B3E04AEF-3D7B-CC0B-3E3B-A996165D6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28580070-8848-A3B0-7630-F76B09ACF7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C4EAC4BD-29C1-3422-DCEA-C45FE014EB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0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74D66651-4E8C-0C81-2EBA-9F6CD1A3F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535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8126728D-C7ED-6A6E-E6ED-BBFAD53EF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535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28E6E001-28B8-A0DE-47D1-643F130017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35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33913536"/>
      </p:ext>
    </p:extLst>
  </p:cSld>
  <p:clrMapOvr>
    <a:masterClrMapping/>
  </p:clrMapOvr>
  <p:transition spd="slow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6000" y="738000"/>
            <a:ext cx="792000" cy="792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68601832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E361C932-B43D-F861-8BEC-34052DDDEAB6}"/>
              </a:ext>
            </a:extLst>
          </p:cNvPr>
          <p:cNvSpPr/>
          <p:nvPr userDrawn="1"/>
        </p:nvSpPr>
        <p:spPr>
          <a:xfrm>
            <a:off x="543610" y="1507386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Modifiez le style du titre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Microsoft Uighur" panose="02000000000000000000" pitchFamily="2" charset="-78"/>
              <a:ea typeface="+mj-ea"/>
              <a:cs typeface="Microsoft Uighur" panose="02000000000000000000" pitchFamily="2" charset="-78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5398ACC3-FEC4-B214-2200-53D5401C989B}"/>
              </a:ext>
            </a:extLst>
          </p:cNvPr>
          <p:cNvGrpSpPr/>
          <p:nvPr userDrawn="1"/>
        </p:nvGrpSpPr>
        <p:grpSpPr>
          <a:xfrm>
            <a:off x="2664000" y="1363386"/>
            <a:ext cx="1787772" cy="288000"/>
            <a:chOff x="963273" y="2342097"/>
            <a:chExt cx="1787772" cy="288000"/>
          </a:xfrm>
        </p:grpSpPr>
        <p:pic>
          <p:nvPicPr>
            <p:cNvPr id="5" name="Image 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C7970687-46CC-B631-3DE5-C4444E927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F24D4A-CD59-2671-37CD-FDF3D6E8C0F7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01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E152EB3D-3F01-995A-D8AD-C9F66F45A737}"/>
              </a:ext>
            </a:extLst>
          </p:cNvPr>
          <p:cNvSpPr/>
          <p:nvPr userDrawn="1"/>
        </p:nvSpPr>
        <p:spPr>
          <a:xfrm>
            <a:off x="543610" y="3209330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713E2199-C99F-884B-645C-5436BB0FF3E9}"/>
              </a:ext>
            </a:extLst>
          </p:cNvPr>
          <p:cNvGrpSpPr/>
          <p:nvPr userDrawn="1"/>
        </p:nvGrpSpPr>
        <p:grpSpPr>
          <a:xfrm>
            <a:off x="2664000" y="3065330"/>
            <a:ext cx="1787772" cy="288000"/>
            <a:chOff x="963273" y="2342097"/>
            <a:chExt cx="1787772" cy="288000"/>
          </a:xfrm>
        </p:grpSpPr>
        <p:pic>
          <p:nvPicPr>
            <p:cNvPr id="11" name="Image 10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AAB978-56B5-DC6A-35FB-8F99900F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A34902E-32B8-A2E2-6693-601E5A6EB349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02</a:t>
              </a:r>
            </a:p>
          </p:txBody>
        </p:sp>
      </p:grp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xmlns="" id="{F333A3CC-6303-7D66-3B34-BBDE13D56C0B}"/>
              </a:ext>
            </a:extLst>
          </p:cNvPr>
          <p:cNvSpPr/>
          <p:nvPr userDrawn="1"/>
        </p:nvSpPr>
        <p:spPr>
          <a:xfrm>
            <a:off x="543610" y="4911275"/>
            <a:ext cx="3780000" cy="1440000"/>
          </a:xfrm>
          <a:prstGeom prst="roundRect">
            <a:avLst>
              <a:gd name="adj" fmla="val 8586"/>
            </a:avLst>
          </a:prstGeom>
          <a:solidFill>
            <a:srgbClr val="D5F4F6"/>
          </a:solidFill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1FB446D-CEA1-F233-DA4B-E45ACEF1DEFB}"/>
              </a:ext>
            </a:extLst>
          </p:cNvPr>
          <p:cNvGrpSpPr/>
          <p:nvPr userDrawn="1"/>
        </p:nvGrpSpPr>
        <p:grpSpPr>
          <a:xfrm>
            <a:off x="2664000" y="4767275"/>
            <a:ext cx="1787772" cy="288000"/>
            <a:chOff x="963273" y="2342097"/>
            <a:chExt cx="1787772" cy="288000"/>
          </a:xfrm>
        </p:grpSpPr>
        <p:pic>
          <p:nvPicPr>
            <p:cNvPr id="15" name="Image 14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6A55D38E-F252-69A6-1FCB-40A292CC1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C2391DB-0FC3-D897-F5BF-96B792A51AC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03</a:t>
              </a:r>
            </a:p>
          </p:txBody>
        </p:sp>
      </p:grp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4F4026A5-FF1B-E446-E9A7-AF0055EFE932}"/>
              </a:ext>
            </a:extLst>
          </p:cNvPr>
          <p:cNvSpPr/>
          <p:nvPr userDrawn="1"/>
        </p:nvSpPr>
        <p:spPr>
          <a:xfrm>
            <a:off x="4735350" y="1502284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D935484-1F87-FE61-7649-B4F2CD08FDB0}"/>
              </a:ext>
            </a:extLst>
          </p:cNvPr>
          <p:cNvGrpSpPr/>
          <p:nvPr userDrawn="1"/>
        </p:nvGrpSpPr>
        <p:grpSpPr>
          <a:xfrm>
            <a:off x="6876000" y="1358284"/>
            <a:ext cx="1787772" cy="288000"/>
            <a:chOff x="963273" y="2342097"/>
            <a:chExt cx="1787772" cy="288000"/>
          </a:xfrm>
        </p:grpSpPr>
        <p:pic>
          <p:nvPicPr>
            <p:cNvPr id="19" name="Image 18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E9EDA4B9-95AE-1161-6E2B-4D19D4913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F72566A-0A75-874C-8ADE-90A75565CC25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04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383E4ED1-F046-0607-36DC-67B4321F12F9}"/>
              </a:ext>
            </a:extLst>
          </p:cNvPr>
          <p:cNvSpPr/>
          <p:nvPr userDrawn="1"/>
        </p:nvSpPr>
        <p:spPr>
          <a:xfrm>
            <a:off x="4735350" y="3204228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A7FC7ADA-8971-A681-A7D3-3658BD7AFA5F}"/>
              </a:ext>
            </a:extLst>
          </p:cNvPr>
          <p:cNvGrpSpPr/>
          <p:nvPr userDrawn="1"/>
        </p:nvGrpSpPr>
        <p:grpSpPr>
          <a:xfrm>
            <a:off x="6876000" y="3060228"/>
            <a:ext cx="1787772" cy="288000"/>
            <a:chOff x="963273" y="2342097"/>
            <a:chExt cx="1787772" cy="288000"/>
          </a:xfrm>
        </p:grpSpPr>
        <p:pic>
          <p:nvPicPr>
            <p:cNvPr id="23" name="Image 22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A94CC92C-6185-84DD-6E63-7EB955D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C6B3217-D89F-5435-B62C-FA55739EBBB3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05</a:t>
              </a:r>
            </a:p>
          </p:txBody>
        </p:sp>
      </p:grp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61F8FDD8-3482-4B53-B6D1-4855B1478A92}"/>
              </a:ext>
            </a:extLst>
          </p:cNvPr>
          <p:cNvSpPr/>
          <p:nvPr userDrawn="1"/>
        </p:nvSpPr>
        <p:spPr>
          <a:xfrm>
            <a:off x="4735350" y="4906173"/>
            <a:ext cx="3780000" cy="1440000"/>
          </a:xfrm>
          <a:prstGeom prst="roundRect">
            <a:avLst>
              <a:gd name="adj" fmla="val 8586"/>
            </a:avLst>
          </a:prstGeom>
          <a:noFill/>
          <a:ln>
            <a:solidFill>
              <a:srgbClr val="565F8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+mn-cs"/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DCB39F1F-AB81-F657-221D-A52EDD8FF5FF}"/>
              </a:ext>
            </a:extLst>
          </p:cNvPr>
          <p:cNvGrpSpPr/>
          <p:nvPr userDrawn="1"/>
        </p:nvGrpSpPr>
        <p:grpSpPr>
          <a:xfrm>
            <a:off x="6876000" y="4762173"/>
            <a:ext cx="1787772" cy="288000"/>
            <a:chOff x="963273" y="2342097"/>
            <a:chExt cx="1787772" cy="288000"/>
          </a:xfrm>
        </p:grpSpPr>
        <p:pic>
          <p:nvPicPr>
            <p:cNvPr id="27" name="Image 26" descr="Une image contenant capture d’écran, Rectangle&#10;&#10;Le contenu généré par l’IA peut être incorrect.">
              <a:extLst>
                <a:ext uri="{FF2B5EF4-FFF2-40B4-BE49-F238E27FC236}">
                  <a16:creationId xmlns:a16="http://schemas.microsoft.com/office/drawing/2014/main" xmlns="" id="{5B73CD80-C8D2-C04E-0C96-2E3276C83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273" y="2342097"/>
              <a:ext cx="1787772" cy="2880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B84EF71E-D215-2C2E-EFAD-6763B5FFDF16}"/>
                </a:ext>
              </a:extLst>
            </p:cNvPr>
            <p:cNvSpPr/>
            <p:nvPr userDrawn="1"/>
          </p:nvSpPr>
          <p:spPr>
            <a:xfrm>
              <a:off x="963273" y="2342097"/>
              <a:ext cx="178777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65F88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+mn-cs"/>
                </a:rPr>
                <a:t>Séance 06</a:t>
              </a:r>
            </a:p>
          </p:txBody>
        </p:sp>
      </p:grpSp>
      <p:sp>
        <p:nvSpPr>
          <p:cNvPr id="2" name="Espace réservé du texte 29">
            <a:extLst>
              <a:ext uri="{FF2B5EF4-FFF2-40B4-BE49-F238E27FC236}">
                <a16:creationId xmlns:a16="http://schemas.microsoft.com/office/drawing/2014/main" xmlns="" id="{C7615D05-760F-5459-4F8E-1CF5EDB8AF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610" y="151200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Espace réservé du texte 29">
            <a:extLst>
              <a:ext uri="{FF2B5EF4-FFF2-40B4-BE49-F238E27FC236}">
                <a16:creationId xmlns:a16="http://schemas.microsoft.com/office/drawing/2014/main" xmlns="" id="{78400896-B348-E5C1-B9FC-5CB0523109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3610" y="3209330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29" name="Espace réservé du texte 29">
            <a:extLst>
              <a:ext uri="{FF2B5EF4-FFF2-40B4-BE49-F238E27FC236}">
                <a16:creationId xmlns:a16="http://schemas.microsoft.com/office/drawing/2014/main" xmlns="" id="{D53A59A5-B33B-614B-D743-FB8C0BB852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610" y="4911275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1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xmlns="" id="{153E3310-842C-57DB-DE50-3B4B74672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8960" y="3204228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1" name="Espace réservé du texte 29">
            <a:extLst>
              <a:ext uri="{FF2B5EF4-FFF2-40B4-BE49-F238E27FC236}">
                <a16:creationId xmlns:a16="http://schemas.microsoft.com/office/drawing/2014/main" xmlns="" id="{E431787E-F15B-5728-2A25-45776ECDE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8960" y="4906173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2" name="Espace réservé du texte 29">
            <a:extLst>
              <a:ext uri="{FF2B5EF4-FFF2-40B4-BE49-F238E27FC236}">
                <a16:creationId xmlns:a16="http://schemas.microsoft.com/office/drawing/2014/main" xmlns="" id="{D5CE94EE-E532-793C-25E0-3E866F0519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960" y="1502284"/>
            <a:ext cx="3780000" cy="144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"/>
              <a:defRPr sz="18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88456483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895086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1683671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isposition personnalisée">
    <p:bg>
      <p:bgPr>
        <a:blipFill dpi="0" rotWithShape="1">
          <a:blip r:embed="rId2">
            <a:lum/>
          </a:blip>
          <a:srcRect/>
          <a:stretch>
            <a:fillRect l="-1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C04457CE-2674-00FF-B457-164A14F9F8C1}"/>
              </a:ext>
            </a:extLst>
          </p:cNvPr>
          <p:cNvSpPr/>
          <p:nvPr userDrawn="1"/>
        </p:nvSpPr>
        <p:spPr>
          <a:xfrm>
            <a:off x="628650" y="1260630"/>
            <a:ext cx="5040000" cy="5060272"/>
          </a:xfrm>
          <a:prstGeom prst="roundRect">
            <a:avLst>
              <a:gd name="adj" fmla="val 9429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D1647BD8-D0EF-FFD8-0233-DEF614C87B30}"/>
              </a:ext>
            </a:extLst>
          </p:cNvPr>
          <p:cNvSpPr/>
          <p:nvPr userDrawn="1"/>
        </p:nvSpPr>
        <p:spPr>
          <a:xfrm>
            <a:off x="5995350" y="1260630"/>
            <a:ext cx="2520000" cy="5060272"/>
          </a:xfrm>
          <a:prstGeom prst="roundRect">
            <a:avLst>
              <a:gd name="adj" fmla="val 14501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" name="Organigramme : Terminateur 4">
            <a:extLst>
              <a:ext uri="{FF2B5EF4-FFF2-40B4-BE49-F238E27FC236}">
                <a16:creationId xmlns:a16="http://schemas.microsoft.com/office/drawing/2014/main" xmlns="" id="{78A58007-5BF9-E7EB-B934-A2C8DD778E34}"/>
              </a:ext>
            </a:extLst>
          </p:cNvPr>
          <p:cNvSpPr/>
          <p:nvPr userDrawn="1"/>
        </p:nvSpPr>
        <p:spPr>
          <a:xfrm>
            <a:off x="25186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14400" rtl="1" eaLnBrk="1" fontAlgn="auto" latinLnBrk="0" hangingPunct="1">
              <a:buClrTx/>
              <a:buSzTx/>
              <a:buFontTx/>
              <a:buNone/>
              <a:tabLst/>
            </a:pPr>
            <a:r>
              <a:rPr kumimoji="0" lang="ar-MA" sz="2800" b="1" kern="1200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الأستاذ(ة)</a:t>
            </a:r>
            <a:endParaRPr kumimoji="0" lang="fr-MA" sz="2800" b="1" kern="1200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xmlns="" id="{6F447AD8-B2FC-DABE-696C-EE46D160B9E1}"/>
              </a:ext>
            </a:extLst>
          </p:cNvPr>
          <p:cNvSpPr/>
          <p:nvPr userDrawn="1"/>
        </p:nvSpPr>
        <p:spPr>
          <a:xfrm>
            <a:off x="66253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الوسائط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7" name="Espace réservé pour une image  7">
            <a:extLst>
              <a:ext uri="{FF2B5EF4-FFF2-40B4-BE49-F238E27FC236}">
                <a16:creationId xmlns:a16="http://schemas.microsoft.com/office/drawing/2014/main" xmlns="" id="{66CEB575-04CB-EA87-6CDE-3D2AA30511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86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xmlns="" id="{A73DE861-2C8E-759D-7DF5-BDA6CC7A17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200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xmlns="" id="{E404EE88-926B-2B8F-B69A-BDF103458D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6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xmlns="" id="{B85C8C59-B1ED-47C6-6925-3ADA0AADE0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00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xmlns="" id="{2B006DDD-20F0-9EDB-056C-72CB101FDE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53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7">
            <a:extLst>
              <a:ext uri="{FF2B5EF4-FFF2-40B4-BE49-F238E27FC236}">
                <a16:creationId xmlns:a16="http://schemas.microsoft.com/office/drawing/2014/main" xmlns="" id="{244EF1C0-4898-CB45-BC95-2FCE045E84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53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xmlns="" id="{189D414B-CDC1-76E6-8EE9-8447A81160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1856" y="3146082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xmlns="" id="{D24D249C-7E72-7446-546F-9079DBD744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520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xmlns="" id="{9061855E-5CD4-306E-062A-EE722ED3D0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55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xmlns="" id="{D4FF850B-3562-93BE-043F-B34327DE37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455" y="5606678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xmlns="" id="{DEAD9C32-1158-5117-57F3-5CF15B42FA9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6780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xmlns="" id="{C03B568E-3C1A-C168-E692-F5B086D3D2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115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13954347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E7C9F4DD-B5CC-D217-01BE-8F0408FBBBE9}"/>
              </a:ext>
            </a:extLst>
          </p:cNvPr>
          <p:cNvSpPr/>
          <p:nvPr userDrawn="1"/>
        </p:nvSpPr>
        <p:spPr>
          <a:xfrm>
            <a:off x="628650" y="1260630"/>
            <a:ext cx="5040000" cy="5060272"/>
          </a:xfrm>
          <a:prstGeom prst="roundRect">
            <a:avLst>
              <a:gd name="adj" fmla="val 9429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0B19A311-316A-D4F7-6713-F6A3F55A887D}"/>
              </a:ext>
            </a:extLst>
          </p:cNvPr>
          <p:cNvSpPr/>
          <p:nvPr userDrawn="1"/>
        </p:nvSpPr>
        <p:spPr>
          <a:xfrm>
            <a:off x="5995350" y="1260630"/>
            <a:ext cx="2520000" cy="5060272"/>
          </a:xfrm>
          <a:prstGeom prst="roundRect">
            <a:avLst>
              <a:gd name="adj" fmla="val 14501"/>
            </a:avLst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" name="Organigramme : Terminateur 4">
            <a:extLst>
              <a:ext uri="{FF2B5EF4-FFF2-40B4-BE49-F238E27FC236}">
                <a16:creationId xmlns:a16="http://schemas.microsoft.com/office/drawing/2014/main" xmlns="" id="{57779EB0-21D6-E7A7-DC14-82C688EFB25B}"/>
              </a:ext>
            </a:extLst>
          </p:cNvPr>
          <p:cNvSpPr/>
          <p:nvPr userDrawn="1"/>
        </p:nvSpPr>
        <p:spPr>
          <a:xfrm>
            <a:off x="25186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14400" rtl="1" eaLnBrk="1" fontAlgn="auto" latinLnBrk="0" hangingPunct="1">
              <a:buClrTx/>
              <a:buSzTx/>
              <a:buFontTx/>
              <a:buNone/>
              <a:tabLst/>
            </a:pPr>
            <a:r>
              <a:rPr kumimoji="0" lang="ar-MA" sz="2800" b="1" kern="1200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الأستاذ(ة)</a:t>
            </a:r>
            <a:endParaRPr kumimoji="0" lang="fr-MA" sz="2800" b="1" kern="1200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xmlns="" id="{66CF2EE5-F868-A180-1E83-3CB4FFC175F5}"/>
              </a:ext>
            </a:extLst>
          </p:cNvPr>
          <p:cNvSpPr/>
          <p:nvPr userDrawn="1"/>
        </p:nvSpPr>
        <p:spPr>
          <a:xfrm>
            <a:off x="6625350" y="108447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الوسائط</a:t>
            </a:r>
            <a:endParaRPr kumimoji="0" lang="fr-MA" sz="3200" b="1" i="0" u="none" strike="noStrike" kern="1200" cap="none" spc="0" normalizeH="0" baseline="0" noProof="0" dirty="0">
              <a:ln>
                <a:noFill/>
              </a:ln>
              <a:solidFill>
                <a:srgbClr val="474F71"/>
              </a:solidFill>
              <a:effectLst/>
              <a:uLnTx/>
              <a:uFillTx/>
              <a:latin typeface="Microsoft Uighur" panose="02000000000000000000" pitchFamily="2" charset="-78"/>
              <a:ea typeface="+mn-ea"/>
              <a:cs typeface="Microsoft Uighur" panose="02000000000000000000" pitchFamily="2" charset="-78"/>
            </a:endParaRP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xmlns="" id="{4653E578-1FD8-0703-E211-16311E5A4C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86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xmlns="" id="{5AA58C26-15AC-8A0B-3EE3-F1D1E4A84D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200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xmlns="" id="{F56653E2-D414-4549-F125-11A4CC8D86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6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xmlns="" id="{1E494D86-A745-83E0-6593-1824E67A47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00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7">
            <a:extLst>
              <a:ext uri="{FF2B5EF4-FFF2-40B4-BE49-F238E27FC236}">
                <a16:creationId xmlns:a16="http://schemas.microsoft.com/office/drawing/2014/main" xmlns="" id="{92701F09-11E2-C817-B080-03D3CDAEE1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5350" y="1573748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7">
            <a:extLst>
              <a:ext uri="{FF2B5EF4-FFF2-40B4-BE49-F238E27FC236}">
                <a16:creationId xmlns:a16="http://schemas.microsoft.com/office/drawing/2014/main" xmlns="" id="{1690D7F0-DCEA-3629-AFF4-44D5127B0D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5350" y="4018773"/>
            <a:ext cx="1440000" cy="1440000"/>
          </a:xfrm>
          <a:prstGeom prst="ellipse">
            <a:avLst/>
          </a:prstGeom>
          <a:ln w="76200">
            <a:solidFill>
              <a:srgbClr val="A1A6BC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xmlns="" id="{14F94F7C-4C7F-898C-CC70-308A1F8454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1856" y="3146082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xmlns="" id="{4CBE369E-C2C0-D08B-CA99-A44539954D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520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xmlns="" id="{7ED83195-42FE-3FDC-0391-9DCD649614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556" y="3154374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xmlns="" id="{FB933A37-3B6B-2E30-74DE-FE00D4BC93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455" y="5606678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xmlns="" id="{8B95E6E0-0D72-7779-0E2F-18DD9CC499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6780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xmlns="" id="{1C6D4C40-DCBA-354E-CA6B-4B1D7ADB71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1155" y="5614970"/>
            <a:ext cx="2033588" cy="547687"/>
          </a:xfrm>
          <a:prstGeom prst="rect">
            <a:avLst/>
          </a:prstGeom>
          <a:solidFill>
            <a:srgbClr val="ECF8F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1">
              <a:buNone/>
              <a:defRPr sz="200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>
              <a:buNone/>
              <a:defRPr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01391249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27958700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r">
              <a:defRPr lang="fr-MA" sz="3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pPr lvl="0" algn="ctr"/>
            <a:r>
              <a:rPr lang="fr-MA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-  02 </a:t>
            </a:r>
            <a:r>
              <a:rPr lang="ar-MA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معجم</a:t>
            </a:r>
            <a:endParaRPr lang="fr-MA" dirty="0"/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xmlns="" id="{E757B3EF-85ED-79B4-F526-70739A899F2A}"/>
              </a:ext>
            </a:extLst>
          </p:cNvPr>
          <p:cNvSpPr/>
          <p:nvPr userDrawn="1"/>
        </p:nvSpPr>
        <p:spPr>
          <a:xfrm>
            <a:off x="628650" y="2955833"/>
            <a:ext cx="7886700" cy="540000"/>
          </a:xfrm>
          <a:custGeom>
            <a:avLst/>
            <a:gdLst>
              <a:gd name="connsiteX0" fmla="*/ 170093 w 5365259"/>
              <a:gd name="connsiteY0" fmla="*/ 0 h 305065"/>
              <a:gd name="connsiteX1" fmla="*/ 5198553 w 5365259"/>
              <a:gd name="connsiteY1" fmla="*/ 0 h 305065"/>
              <a:gd name="connsiteX2" fmla="*/ 5355280 w 5365259"/>
              <a:gd name="connsiteY2" fmla="*/ 103885 h 305065"/>
              <a:gd name="connsiteX3" fmla="*/ 5365259 w 5365259"/>
              <a:gd name="connsiteY3" fmla="*/ 153316 h 305065"/>
              <a:gd name="connsiteX4" fmla="*/ 5365259 w 5365259"/>
              <a:gd name="connsiteY4" fmla="*/ 305065 h 305065"/>
              <a:gd name="connsiteX5" fmla="*/ 0 w 5365259"/>
              <a:gd name="connsiteY5" fmla="*/ 305065 h 305065"/>
              <a:gd name="connsiteX6" fmla="*/ 0 w 5365259"/>
              <a:gd name="connsiteY6" fmla="*/ 170093 h 305065"/>
              <a:gd name="connsiteX7" fmla="*/ 170093 w 5365259"/>
              <a:gd name="connsiteY7" fmla="*/ 0 h 30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65259" h="305065">
                <a:moveTo>
                  <a:pt x="170093" y="0"/>
                </a:moveTo>
                <a:lnTo>
                  <a:pt x="5198553" y="0"/>
                </a:lnTo>
                <a:cubicBezTo>
                  <a:pt x="5269008" y="0"/>
                  <a:pt x="5329458" y="42836"/>
                  <a:pt x="5355280" y="103885"/>
                </a:cubicBezTo>
                <a:lnTo>
                  <a:pt x="5365259" y="153316"/>
                </a:lnTo>
                <a:lnTo>
                  <a:pt x="5365259" y="305065"/>
                </a:lnTo>
                <a:lnTo>
                  <a:pt x="0" y="305065"/>
                </a:lnTo>
                <a:lnTo>
                  <a:pt x="0" y="170093"/>
                </a:lnTo>
                <a:cubicBezTo>
                  <a:pt x="0" y="76153"/>
                  <a:pt x="76153" y="0"/>
                  <a:pt x="170093" y="0"/>
                </a:cubicBezTo>
                <a:close/>
              </a:path>
            </a:pathLst>
          </a:custGeom>
          <a:solidFill>
            <a:srgbClr val="55B6DF"/>
          </a:solidFill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endParaRPr lang="fr-FR" dirty="0">
              <a:solidFill>
                <a:srgbClr val="CAF2F4"/>
              </a:solidFill>
              <a:latin typeface="Microsoft Uighur" panose="02000000000000000000" pitchFamily="2" charset="-78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E002657C-3C1F-4D99-A0E2-77679A65AE23}"/>
              </a:ext>
            </a:extLst>
          </p:cNvPr>
          <p:cNvSpPr/>
          <p:nvPr userDrawn="1"/>
        </p:nvSpPr>
        <p:spPr>
          <a:xfrm>
            <a:off x="628650" y="2955833"/>
            <a:ext cx="7886699" cy="2197281"/>
          </a:xfrm>
          <a:prstGeom prst="roundRect">
            <a:avLst/>
          </a:prstGeom>
          <a:noFill/>
          <a:ln>
            <a:solidFill>
              <a:srgbClr val="55B6D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icrosoft Uighur" panose="02000000000000000000" pitchFamily="2" charset="-78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4A1D94F-62B1-C6D0-7E0F-52D1F997A7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4368" r="-4368"/>
          <a:stretch>
            <a:fillRect/>
          </a:stretch>
        </p:blipFill>
        <p:spPr>
          <a:xfrm>
            <a:off x="7566858" y="2871353"/>
            <a:ext cx="972000" cy="900000"/>
          </a:xfrm>
          <a:prstGeom prst="rect">
            <a:avLst/>
          </a:prstGeom>
        </p:spPr>
      </p:pic>
      <p:pic>
        <p:nvPicPr>
          <p:cNvPr id="6" name="Espace réservé pour une image  20">
            <a:extLst>
              <a:ext uri="{FF2B5EF4-FFF2-40B4-BE49-F238E27FC236}">
                <a16:creationId xmlns:a16="http://schemas.microsoft.com/office/drawing/2014/main" xmlns="" id="{BD4D41F4-3664-3A1A-0470-15CE30FE0F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60" r="-7560"/>
          <a:stretch/>
        </p:blipFill>
        <p:spPr>
          <a:xfrm>
            <a:off x="277196" y="2783826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290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96EA8CE-2500-9232-3B64-9EB0C53E6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28853929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714F64D2-74A9-68D9-17A0-03DCA86AB303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6000" y="738000"/>
            <a:ext cx="792000" cy="792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14146852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56000" y="738000"/>
            <a:ext cx="792000" cy="792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2618186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1C52B976-EFAE-42E7-29AC-478BA2E1BD5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692000" y="1693586"/>
            <a:ext cx="5760000" cy="324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53963547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97908397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58257430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2073790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xmlns="" id="{42AA95B1-5491-4975-F445-F499BD3C41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999" y="1575854"/>
            <a:ext cx="6840001" cy="612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600" b="1">
                <a:solidFill>
                  <a:srgbClr val="565F88"/>
                </a:solidFill>
                <a:latin typeface="Microsoft Uighur" panose="02000000000000000000" pitchFamily="2" charset="-78"/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93480366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58494010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95138116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17036" y="3685915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26868" y="368449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36702" y="368449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DF8CA187-277E-D884-A04A-FAC631D20BA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D28D6E13-CE7C-3AA2-BA3B-DC6CD649F4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17036" y="5815518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xmlns="" id="{ECD382B3-33FC-44FE-1048-5D0CE2CE997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26867" y="5814101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xmlns="" id="{CD8708A4-6F99-5164-BF09-15B2DB4FF88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36702" y="5814101"/>
            <a:ext cx="1490261" cy="285502"/>
          </a:xfrm>
          <a:prstGeom prst="roundRect">
            <a:avLst/>
          </a:prstGeom>
          <a:ln>
            <a:noFill/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9" name="Espace réservé pour une image  14">
            <a:extLst>
              <a:ext uri="{FF2B5EF4-FFF2-40B4-BE49-F238E27FC236}">
                <a16:creationId xmlns:a16="http://schemas.microsoft.com/office/drawing/2014/main" xmlns="" id="{AE406E7C-D00B-DEB0-24F6-92F072697076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0" name="Espace réservé pour une image  14">
            <a:extLst>
              <a:ext uri="{FF2B5EF4-FFF2-40B4-BE49-F238E27FC236}">
                <a16:creationId xmlns:a16="http://schemas.microsoft.com/office/drawing/2014/main" xmlns="" id="{0524C2B1-20EB-8315-907C-49253251B7F8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1" name="Espace réservé pour une image  14">
            <a:extLst>
              <a:ext uri="{FF2B5EF4-FFF2-40B4-BE49-F238E27FC236}">
                <a16:creationId xmlns:a16="http://schemas.microsoft.com/office/drawing/2014/main" xmlns="" id="{41329BE8-BAA0-EF9E-D4E2-4B4B6608C078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F601B3E1-0300-A2A5-660F-929F9F0FC2FC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88D384C2-3D24-54ED-ECDC-EBB2F11E1BC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F6F13977-CAA0-99E8-DDF8-6CAE2E046C22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86178253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Voc-03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xmlns="" id="{1368263A-435E-242A-4FC3-B98A6893335F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xmlns="" id="{96E83277-7C48-4984-EAFC-AC30063D602B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CD64E387-0E8D-8AF1-4814-8865F3DE654E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920000" y="6768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xmlns="" id="{C80A6BE9-AA1D-D46D-57A5-4AB6E31AC78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74000" y="2160000"/>
            <a:ext cx="2880000" cy="288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44681219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122103" y="1979103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22103" y="5219103"/>
            <a:ext cx="2899793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400" b="1" kern="1200" cap="none" spc="0" dirty="0">
                <a:ln w="0"/>
                <a:solidFill>
                  <a:srgbClr val="565F88"/>
                </a:solidFill>
                <a:effectLst/>
                <a:latin typeface="Microsoft Uighur" panose="02000000000000000000" pitchFamily="2" charset="-78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xmlns="" id="{8D458727-BDFC-1272-9B53-0ACB5D153EFC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de l'élément multimédia 6">
            <a:extLst>
              <a:ext uri="{FF2B5EF4-FFF2-40B4-BE49-F238E27FC236}">
                <a16:creationId xmlns:a16="http://schemas.microsoft.com/office/drawing/2014/main" xmlns="" id="{EFFB216F-D99E-F1EF-F93F-240CCAB35205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16">
            <a:extLst>
              <a:ext uri="{FF2B5EF4-FFF2-40B4-BE49-F238E27FC236}">
                <a16:creationId xmlns:a16="http://schemas.microsoft.com/office/drawing/2014/main" xmlns="" id="{37C26F73-B599-DCB0-6DEF-AD612BD94F0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35223703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122103" y="1979103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pour une image  16">
            <a:extLst>
              <a:ext uri="{FF2B5EF4-FFF2-40B4-BE49-F238E27FC236}">
                <a16:creationId xmlns:a16="http://schemas.microsoft.com/office/drawing/2014/main" xmlns="" id="{37C26F73-B599-DCB0-6DEF-AD612BD94F0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5566158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libre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615686-FD6D-D9AF-A708-1A5B6B35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012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rtl="1">
              <a:defRPr sz="40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Espace réservé du texte 29">
            <a:extLst>
              <a:ext uri="{FF2B5EF4-FFF2-40B4-BE49-F238E27FC236}">
                <a16:creationId xmlns:a16="http://schemas.microsoft.com/office/drawing/2014/main" xmlns="" id="{875F7547-AE65-F045-895D-8058BAE96B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1647" y="2348166"/>
            <a:ext cx="5600701" cy="2676585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8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1F750240-B25D-E826-2FC6-DD63E86DFD1C}"/>
              </a:ext>
            </a:extLst>
          </p:cNvPr>
          <p:cNvSpPr/>
          <p:nvPr userDrawn="1"/>
        </p:nvSpPr>
        <p:spPr>
          <a:xfrm>
            <a:off x="1006250" y="2348166"/>
            <a:ext cx="7131497" cy="2693854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2003449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59286596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82037477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21610980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75592099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98259614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38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133859306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CD2BAC3-E229-C41A-AA1F-E34226BDC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925000"/>
            <a:ext cx="5760000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4000" b="1">
                <a:solidFill>
                  <a:srgbClr val="565F88"/>
                </a:solidFill>
                <a:latin typeface="Microsoft Uighur" panose="02000000000000000000" pitchFamily="2" charset="-78"/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8325755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87883" y="2895503"/>
            <a:ext cx="6355883" cy="3329272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xmlns="" id="{8F38451A-722C-3251-DF52-C0C5E86AC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883" y="1794929"/>
            <a:ext cx="6355882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200" b="1">
                <a:solidFill>
                  <a:srgbClr val="565F88"/>
                </a:solidFill>
                <a:latin typeface="Microsoft Uighur" panose="02000000000000000000" pitchFamily="2" charset="-78"/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453391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876444720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756322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48289"/>
            <a:ext cx="2234716" cy="360000"/>
          </a:xfrm>
          <a:prstGeom prst="rect">
            <a:avLst/>
          </a:prstGeom>
        </p:spPr>
      </p:pic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معجم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استماع وتحدث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</p:spTree>
    <p:extLst>
      <p:ext uri="{BB962C8B-B14F-4D97-AF65-F5344CB8AC3E}">
        <p14:creationId xmlns:p14="http://schemas.microsoft.com/office/powerpoint/2010/main" val="856210312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02938404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87774899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3981" y="2217150"/>
            <a:ext cx="36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B0B811FA-2DBF-705C-16B7-604086194EC5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5399756" y="2217150"/>
            <a:ext cx="2520000" cy="36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xmlns="" id="{215AD1B0-0540-BF69-4953-E70D59C001B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611999" y="6010275"/>
            <a:ext cx="540000" cy="54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488892052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CD2BAC3-E229-C41A-AA1F-E34226BDC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925000"/>
            <a:ext cx="5760000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4000" b="1">
                <a:solidFill>
                  <a:srgbClr val="565F88"/>
                </a:solidFill>
                <a:latin typeface="Microsoft Uighur" panose="02000000000000000000" pitchFamily="2" charset="-78"/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98786060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87883" y="2895503"/>
            <a:ext cx="6355883" cy="3329272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xmlns="" id="{8F38451A-722C-3251-DF52-C0C5E86AC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883" y="1718729"/>
            <a:ext cx="6355882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200" b="1">
                <a:solidFill>
                  <a:srgbClr val="565F88"/>
                </a:solidFill>
                <a:latin typeface="Microsoft Uighur" panose="02000000000000000000" pitchFamily="2" charset="-78"/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12823329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5DC00E88-AAEB-33F0-16A2-20407411EC3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039595161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97975786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57953177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078728721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28652979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قــــــــــــــــراءة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استماع وتحدث</a:t>
            </a:r>
          </a:p>
        </p:txBody>
      </p:sp>
    </p:spTree>
    <p:extLst>
      <p:ext uri="{BB962C8B-B14F-4D97-AF65-F5344CB8AC3E}">
        <p14:creationId xmlns:p14="http://schemas.microsoft.com/office/powerpoint/2010/main" val="1120721412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23940178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3981" y="2217150"/>
            <a:ext cx="36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B0B811FA-2DBF-705C-16B7-604086194EC5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5399756" y="2217150"/>
            <a:ext cx="2520000" cy="36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xmlns="" id="{215AD1B0-0540-BF69-4953-E70D59C001B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611999" y="6010275"/>
            <a:ext cx="540000" cy="54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90398932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CD2BAC3-E229-C41A-AA1F-E34226BDC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925000"/>
            <a:ext cx="5760000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4000" b="1">
                <a:solidFill>
                  <a:srgbClr val="565F88"/>
                </a:solidFill>
                <a:latin typeface="Microsoft Uighur" panose="02000000000000000000" pitchFamily="2" charset="-78"/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45124718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87883" y="2895503"/>
            <a:ext cx="6355883" cy="3329272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xmlns="" id="{8F38451A-722C-3251-DF52-C0C5E86AC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883" y="1718729"/>
            <a:ext cx="6355882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200" b="1">
                <a:solidFill>
                  <a:srgbClr val="565F88"/>
                </a:solidFill>
                <a:latin typeface="Microsoft Uighur" panose="02000000000000000000" pitchFamily="2" charset="-78"/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73949272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5DC00E88-AAEB-33F0-16A2-20407411EC3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994346647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3663717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39984101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15772621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191456584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94307357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قــــــــــــــــراءة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صرف وتحويل </a:t>
            </a:r>
          </a:p>
        </p:txBody>
      </p:sp>
    </p:spTree>
    <p:extLst>
      <p:ext uri="{BB962C8B-B14F-4D97-AF65-F5344CB8AC3E}">
        <p14:creationId xmlns:p14="http://schemas.microsoft.com/office/powerpoint/2010/main" val="3069382766"/>
      </p:ext>
    </p:extLst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3981" y="2217150"/>
            <a:ext cx="36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B0B811FA-2DBF-705C-16B7-604086194EC5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5399756" y="2217150"/>
            <a:ext cx="2520000" cy="36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xmlns="" id="{215AD1B0-0540-BF69-4953-E70D59C001B9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611999" y="6010275"/>
            <a:ext cx="540000" cy="54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43717676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CD2BAC3-E229-C41A-AA1F-E34226BDCF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2000" y="2925000"/>
            <a:ext cx="5760000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4000" b="1">
                <a:solidFill>
                  <a:srgbClr val="565F88"/>
                </a:solidFill>
                <a:latin typeface="Microsoft Uighur" panose="02000000000000000000" pitchFamily="2" charset="-78"/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24373390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xmlns="" id="{FBF76378-0DDF-988A-E804-17E203BE96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87883" y="2895503"/>
            <a:ext cx="6355883" cy="3329272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xmlns="" id="{8F38451A-722C-3251-DF52-C0C5E86ACB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7883" y="1718729"/>
            <a:ext cx="6355882" cy="100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 rtl="1">
              <a:buNone/>
              <a:defRPr sz="3200" b="1">
                <a:solidFill>
                  <a:srgbClr val="565F88"/>
                </a:solidFill>
                <a:latin typeface="Microsoft Uighur" panose="02000000000000000000" pitchFamily="2" charset="-78"/>
              </a:defRPr>
            </a:lvl1pPr>
            <a:lvl2pPr marL="257168" indent="0" algn="r" rtl="1">
              <a:buNone/>
              <a:defRPr>
                <a:solidFill>
                  <a:srgbClr val="565F88"/>
                </a:solidFill>
              </a:defRPr>
            </a:lvl2pPr>
            <a:lvl3pPr marL="514336" indent="0" algn="r" rtl="1">
              <a:buNone/>
              <a:defRPr>
                <a:solidFill>
                  <a:srgbClr val="565F88"/>
                </a:solidFill>
              </a:defRPr>
            </a:lvl3pPr>
            <a:lvl4pPr marL="771505" indent="0" algn="r" rtl="1">
              <a:buNone/>
              <a:defRPr>
                <a:solidFill>
                  <a:srgbClr val="565F88"/>
                </a:solidFill>
              </a:defRPr>
            </a:lvl4pPr>
            <a:lvl5pPr marL="1028674" indent="0" algn="r" rtl="1">
              <a:buNone/>
              <a:defRPr>
                <a:solidFill>
                  <a:srgbClr val="565F88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54639444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5DC00E88-AAEB-33F0-16A2-20407411EC3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73975838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1F5C10E-F7D2-8AC5-5370-95F2A3F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A9F8C90E-F0FE-E0EC-4516-AA836B5CC24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D7D53A2F-1144-6EDC-748B-9F5EFA93D2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1317036" y="2006544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9023DB1B-13D6-A8F6-4A80-C987CB28C83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26869" y="199249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B57454BF-7C37-0272-D106-A85E5EFC5736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336702" y="1990768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1F03A483-280B-E4B8-3335-1376B7CCD97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317036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E539E91D-FE4F-DDD2-E2AA-6DAC51B8DCC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826868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57A5F105-C821-5E52-315F-290A35C90DE3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36702" y="4122101"/>
            <a:ext cx="1490261" cy="1490261"/>
          </a:xfrm>
          <a:prstGeom prst="roundRect">
            <a:avLst/>
          </a:prstGeom>
          <a:ln>
            <a:noFill/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71855670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68371438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13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81872051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598C516-D98D-DBF9-3F71-DFEB0161C87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920998571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Vidé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 noChangeAspect="1"/>
          </p:cNvSpPr>
          <p:nvPr>
            <p:ph type="media" sz="quarter" idx="10"/>
          </p:nvPr>
        </p:nvSpPr>
        <p:spPr>
          <a:xfrm>
            <a:off x="1692000" y="2026860"/>
            <a:ext cx="5760000" cy="301715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9926949A-F877-393A-0235-737EC4E29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999" y="5400000"/>
            <a:ext cx="5760000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28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EEF34296-E850-0AEB-BB92-43EC46A1102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07075166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132558-3F75-CB4C-D531-27315320B88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62273373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قــــــــــراءة ح1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قــــــــــراءة ح2</a:t>
            </a:r>
          </a:p>
        </p:txBody>
      </p:sp>
    </p:spTree>
    <p:extLst>
      <p:ext uri="{BB962C8B-B14F-4D97-AF65-F5344CB8AC3E}">
        <p14:creationId xmlns:p14="http://schemas.microsoft.com/office/powerpoint/2010/main" val="2019844241"/>
      </p:ext>
    </p:extLst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12" name="Espace réservé de l'élément multimédia 11">
            <a:extLst>
              <a:ext uri="{FF2B5EF4-FFF2-40B4-BE49-F238E27FC236}">
                <a16:creationId xmlns:a16="http://schemas.microsoft.com/office/drawing/2014/main" xmlns="" id="{F829FF4F-B5FF-57C3-494A-3084F0422CA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360000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E1E0570-45E7-D32C-C3AF-C520C3495A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55386810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  <a:lvl2pPr algn="r" rtl="1">
              <a:defRPr>
                <a:latin typeface="Microsoft Uighur" panose="02000000000000000000" pitchFamily="2" charset="-78"/>
              </a:defRPr>
            </a:lvl2pPr>
            <a:lvl3pPr algn="r" rtl="1">
              <a:defRPr>
                <a:latin typeface="Microsoft Uighur" panose="02000000000000000000" pitchFamily="2" charset="-78"/>
              </a:defRPr>
            </a:lvl3pPr>
            <a:lvl4pPr algn="r" rtl="1">
              <a:defRPr>
                <a:latin typeface="Microsoft Uighur" panose="02000000000000000000" pitchFamily="2" charset="-78"/>
              </a:defRPr>
            </a:lvl4pPr>
            <a:lvl5pPr algn="r" rtl="1">
              <a:defRPr>
                <a:latin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2340000"/>
            <a:ext cx="468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5D16DE4-155A-6638-E7CE-E7A28AA4B60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54437091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324D1A-D9D9-B5ED-B73D-27AA0C2A986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716840630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B76699B-E059-47DC-DE0E-BA72358357D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275424720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44356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32698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21040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809383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4355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32697" y="4573417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210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09383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FAFC7B-FA92-DE4F-26F0-9F5500C9501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04420993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85641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Modern Love" panose="04090805081005020601" pitchFamily="8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839404919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4161429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803C138-D469-2A4F-DFF7-7BDE3B1200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4">
            <a:extLst>
              <a:ext uri="{FF2B5EF4-FFF2-40B4-BE49-F238E27FC236}">
                <a16:creationId xmlns:a16="http://schemas.microsoft.com/office/drawing/2014/main" xmlns="" id="{ED574AA3-B351-6E81-47C1-AE4FFFE36E2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1479323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C16BD22B-8A37-1A44-3B56-1FFE388CB895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3759312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6356B9C-DDC6-0D39-05E4-6D75382B79D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039301" y="2092932"/>
            <a:ext cx="1620000" cy="1607588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456505018"/>
      </p:ext>
    </p:extLst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7628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87279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6931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6582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628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279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6931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6582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0D6A5E2-01C6-D590-C3C3-E3E3120C435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781357240"/>
      </p:ext>
    </p:extLst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22CA7E9F-9679-5248-AEE2-BF953C8E64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5393657"/>
      </p:ext>
    </p:extLst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12620F5-42B6-A595-4B8A-576787B826D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56627714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598AFD82-84B7-B929-78D2-789C3F8CCBA9}"/>
              </a:ext>
            </a:extLst>
          </p:cNvPr>
          <p:cNvSpPr txBox="1">
            <a:spLocks/>
          </p:cNvSpPr>
          <p:nvPr userDrawn="1"/>
        </p:nvSpPr>
        <p:spPr>
          <a:xfrm>
            <a:off x="628650" y="834502"/>
            <a:ext cx="7886700" cy="5237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565F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هيكلة حصة اليوم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xmlns="" id="{29DAEA41-5D00-ED34-D554-A529177F4182}"/>
              </a:ext>
            </a:extLst>
          </p:cNvPr>
          <p:cNvSpPr/>
          <p:nvPr userDrawn="1"/>
        </p:nvSpPr>
        <p:spPr>
          <a:xfrm>
            <a:off x="710977" y="1883878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53" name="Espace réservé pour une image  52">
            <a:extLst>
              <a:ext uri="{FF2B5EF4-FFF2-40B4-BE49-F238E27FC236}">
                <a16:creationId xmlns:a16="http://schemas.microsoft.com/office/drawing/2014/main" xmlns="" id="{811D769F-9534-D48A-505E-F22FF98BB4F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050474" y="1937878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6" name="Espace réservé du texte 29">
            <a:extLst>
              <a:ext uri="{FF2B5EF4-FFF2-40B4-BE49-F238E27FC236}">
                <a16:creationId xmlns:a16="http://schemas.microsoft.com/office/drawing/2014/main" xmlns="" id="{33AE7A0F-BFA5-923E-41DE-E0CB8B1CF6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764" y="1883878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58" name="Image 57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9AB06E90-B23B-155F-6B3F-49C06FBEC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1648289"/>
            <a:ext cx="2234716" cy="360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22662878-670D-4431-C83A-4C800DE81E79}"/>
              </a:ext>
            </a:extLst>
          </p:cNvPr>
          <p:cNvSpPr>
            <a:spLocks noChangeAspect="1"/>
          </p:cNvSpPr>
          <p:nvPr userDrawn="1"/>
        </p:nvSpPr>
        <p:spPr>
          <a:xfrm>
            <a:off x="4634401" y="1648289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01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الاعتيادي</a:t>
            </a:r>
          </a:p>
        </p:txBody>
      </p: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xmlns="" id="{E167E433-320B-2546-9D52-C395FCA750E1}"/>
              </a:ext>
            </a:extLst>
          </p:cNvPr>
          <p:cNvSpPr/>
          <p:nvPr userDrawn="1"/>
        </p:nvSpPr>
        <p:spPr>
          <a:xfrm>
            <a:off x="710977" y="3213619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68" name="Espace réservé pour une image  52">
            <a:extLst>
              <a:ext uri="{FF2B5EF4-FFF2-40B4-BE49-F238E27FC236}">
                <a16:creationId xmlns:a16="http://schemas.microsoft.com/office/drawing/2014/main" xmlns="" id="{F0B98AD8-84F5-043C-2955-B0BA40A1426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50474" y="3267619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9" name="Espace réservé du texte 29">
            <a:extLst>
              <a:ext uri="{FF2B5EF4-FFF2-40B4-BE49-F238E27FC236}">
                <a16:creationId xmlns:a16="http://schemas.microsoft.com/office/drawing/2014/main" xmlns="" id="{AC10C698-6C83-20D2-F92B-A3155E47A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0764" y="3213619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70" name="Image 69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62318FFC-403A-B3A7-7424-E3A03ACA8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2978030"/>
            <a:ext cx="2234716" cy="360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237A4E0-D5C4-0422-6D15-31DB08B93CC3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2978030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02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إملاء</a:t>
            </a:r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xmlns="" id="{30D8AE50-417D-45B7-9122-F3958F0C4C71}"/>
              </a:ext>
            </a:extLst>
          </p:cNvPr>
          <p:cNvSpPr/>
          <p:nvPr userDrawn="1"/>
        </p:nvSpPr>
        <p:spPr>
          <a:xfrm>
            <a:off x="710977" y="4543360"/>
            <a:ext cx="7131497" cy="90000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94E4E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MA" dirty="0">
              <a:latin typeface="Microsoft Uighur" panose="02000000000000000000" pitchFamily="2" charset="-78"/>
            </a:endParaRPr>
          </a:p>
        </p:txBody>
      </p:sp>
      <p:sp>
        <p:nvSpPr>
          <p:cNvPr id="83" name="Espace réservé pour une image  52">
            <a:extLst>
              <a:ext uri="{FF2B5EF4-FFF2-40B4-BE49-F238E27FC236}">
                <a16:creationId xmlns:a16="http://schemas.microsoft.com/office/drawing/2014/main" xmlns="" id="{7C35F609-A4E7-22C1-7015-E75100C5AE0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050474" y="4597360"/>
            <a:ext cx="792000" cy="792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94E4EA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4" name="Espace réservé du texte 29">
            <a:extLst>
              <a:ext uri="{FF2B5EF4-FFF2-40B4-BE49-F238E27FC236}">
                <a16:creationId xmlns:a16="http://schemas.microsoft.com/office/drawing/2014/main" xmlns="" id="{803D4A87-566A-9735-A2B9-04DD3B1646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80764" y="4543360"/>
            <a:ext cx="5681708" cy="900000"/>
          </a:xfrm>
          <a:prstGeom prst="rect">
            <a:avLst/>
          </a:prstGeom>
        </p:spPr>
        <p:txBody>
          <a:bodyPr tIns="180000"/>
          <a:lstStyle>
            <a:lvl1pPr marL="355600" indent="-355600" algn="r" rtl="1">
              <a:buFont typeface="Wingdings" panose="05000000000000000000" pitchFamily="2" charset="2"/>
              <a:buChar char="0"/>
              <a:defRPr sz="16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1pPr>
            <a:lvl2pPr marL="685800" indent="-228600" algn="r" rtl="1">
              <a:buFont typeface="Wingdings" panose="05000000000000000000" pitchFamily="2" charset="2"/>
              <a:buChar char=""/>
              <a:defRPr sz="14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2pPr>
            <a:lvl3pPr algn="r" rtl="1">
              <a:defRPr sz="12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3pPr>
            <a:lvl4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4pPr>
            <a:lvl5pPr algn="r" rtl="1">
              <a:defRPr sz="1100" b="1">
                <a:solidFill>
                  <a:srgbClr val="565F88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pic>
        <p:nvPicPr>
          <p:cNvPr id="85" name="Image 84" descr="Une image contenant capture d’écran, Rectangle&#10;&#10;Le contenu généré par l’IA peut être incorrect.">
            <a:extLst>
              <a:ext uri="{FF2B5EF4-FFF2-40B4-BE49-F238E27FC236}">
                <a16:creationId xmlns:a16="http://schemas.microsoft.com/office/drawing/2014/main" xmlns="" id="{29673C02-277D-EE04-8BD0-FF1AD6469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7" y="4307771"/>
            <a:ext cx="2234716" cy="36000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AD1ECCD-64D7-5EF6-049C-A9EDBD4562CD}"/>
              </a:ext>
            </a:extLst>
          </p:cNvPr>
          <p:cNvSpPr>
            <a:spLocks noChangeAspect="1"/>
          </p:cNvSpPr>
          <p:nvPr userDrawn="1"/>
        </p:nvSpPr>
        <p:spPr>
          <a:xfrm>
            <a:off x="4527757" y="4307771"/>
            <a:ext cx="223471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 - </a:t>
            </a:r>
            <a:r>
              <a:rPr kumimoji="0" lang="fr-MA" sz="1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+mn-cs"/>
              </a:rPr>
              <a:t>03</a:t>
            </a: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 إنتاج كتابي </a:t>
            </a:r>
          </a:p>
        </p:txBody>
      </p:sp>
    </p:spTree>
    <p:extLst>
      <p:ext uri="{BB962C8B-B14F-4D97-AF65-F5344CB8AC3E}">
        <p14:creationId xmlns:p14="http://schemas.microsoft.com/office/powerpoint/2010/main" val="991190542"/>
      </p:ext>
    </p:extLst>
  </p:cSld>
  <p:clrMapOvr>
    <a:masterClrMapping/>
  </p:clrMapOvr>
  <p:transition spd="slow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 rtl="1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0870748-DEBB-7999-E4EA-5505C8D576A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80794113"/>
      </p:ext>
    </p:extLst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3A90A1F0-EDD6-9649-9002-A9FD386E735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767846096"/>
      </p:ext>
    </p:extLst>
  </p:cSld>
  <p:clrMapOvr>
    <a:masterClrMapping/>
  </p:clrMapOvr>
  <p:transition spd="slow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1AD089D0-4BDB-8D43-FA23-9FA976E0B15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583320276"/>
      </p:ext>
    </p:extLst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5822825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xmlns="" id="{24C4BDD6-3530-4D8F-6435-7481BF6374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83970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28318D23-D16D-A34E-43C5-131B2D3880D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72312" y="3662239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8" name="Espace réservé du texte 14">
            <a:extLst>
              <a:ext uri="{FF2B5EF4-FFF2-40B4-BE49-F238E27FC236}">
                <a16:creationId xmlns:a16="http://schemas.microsoft.com/office/drawing/2014/main" xmlns="" id="{47B1FA81-6AC5-8E1B-72FC-38B38A0A95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760654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CCC34425-40DA-F506-8846-6105F3AC1D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48998" y="3660822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BA00AE2-C86C-3D6D-92AA-E480DC9D0F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698669331"/>
      </p:ext>
    </p:extLst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0C12247A-5948-0FCF-AEE1-F51137CFB6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91055434"/>
      </p:ext>
    </p:extLst>
  </p:cSld>
  <p:clrMapOvr>
    <a:masterClrMapping/>
  </p:clrMapOvr>
  <p:transition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rtl="1">
              <a:defRPr sz="1600"/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9803E514-510A-9012-E9F3-2DEA0C1AD84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04495779"/>
      </p:ext>
    </p:extLst>
  </p:cSld>
  <p:clrMapOvr>
    <a:masterClrMapping/>
  </p:clrMapOvr>
  <p:transition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rtl="1"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1BB9A80-61E4-8F44-A39C-C9F0A149E4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 algn="r" rtl="1"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379826554"/>
      </p:ext>
    </p:extLst>
  </p:cSld>
  <p:clrMapOvr>
    <a:masterClrMapping/>
  </p:clrMapOvr>
  <p:transition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630A277E-2BC7-C3E2-8989-08599FC0B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7156" y="2240177"/>
            <a:ext cx="6169687" cy="11888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3DC4AF98-2B3D-2D34-232F-CF1DDA6BA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7156" y="3667318"/>
            <a:ext cx="6169687" cy="12071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89AB1D0D-E890-7F0B-DAD8-7146D4ACAC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7156" y="5113317"/>
            <a:ext cx="6169687" cy="1201016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 rtl="1">
              <a:defRPr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xmlns="" id="{7D357DBE-F01D-F7D3-FEAE-6DB1B0739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8436" y="262191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xmlns="" id="{9C822516-F43E-BECF-7CFF-8A084DC2ACCA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056000" y="2747910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8" name="Espace réservé du texte 13">
            <a:extLst>
              <a:ext uri="{FF2B5EF4-FFF2-40B4-BE49-F238E27FC236}">
                <a16:creationId xmlns:a16="http://schemas.microsoft.com/office/drawing/2014/main" xmlns="" id="{184F1AD3-1CDF-AC37-6E9B-7B8B5731D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74" y="4061170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  26">
            <a:extLst>
              <a:ext uri="{FF2B5EF4-FFF2-40B4-BE49-F238E27FC236}">
                <a16:creationId xmlns:a16="http://schemas.microsoft.com/office/drawing/2014/main" xmlns="" id="{C64E9BAC-B4A7-262E-6139-2754B01E6D7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056000" y="4183874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30" name="Espace réservé du texte 13">
            <a:extLst>
              <a:ext uri="{FF2B5EF4-FFF2-40B4-BE49-F238E27FC236}">
                <a16:creationId xmlns:a16="http://schemas.microsoft.com/office/drawing/2014/main" xmlns="" id="{3B1AE6D8-B704-87BC-C392-1092C3DA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68436" y="5516007"/>
            <a:ext cx="4860000" cy="792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177800" indent="-177800" algn="r" rtl="1">
              <a:buFont typeface="Wingdings" panose="05000000000000000000" pitchFamily="2" charset="2"/>
              <a:buChar char=""/>
              <a:defRPr sz="1200">
                <a:solidFill>
                  <a:srgbClr val="474F71"/>
                </a:solidFill>
                <a:latin typeface="Dosis Medium" pitchFamily="2" charset="0"/>
              </a:defRPr>
            </a:lvl1pPr>
            <a:lvl2pPr>
              <a:defRPr sz="1100">
                <a:solidFill>
                  <a:srgbClr val="474F71"/>
                </a:solidFill>
                <a:latin typeface="Dosis Medium" pitchFamily="2" charset="0"/>
              </a:defRPr>
            </a:lvl2pPr>
            <a:lvl3pPr>
              <a:defRPr sz="1050">
                <a:solidFill>
                  <a:srgbClr val="474F71"/>
                </a:solidFill>
                <a:latin typeface="Dosis Medium" pitchFamily="2" charset="0"/>
              </a:defRPr>
            </a:lvl3pPr>
            <a:lvl4pPr>
              <a:defRPr sz="1000">
                <a:solidFill>
                  <a:srgbClr val="474F71"/>
                </a:solidFill>
                <a:latin typeface="Dosis Medium" pitchFamily="2" charset="0"/>
              </a:defRPr>
            </a:lvl4pPr>
            <a:lvl5pPr>
              <a:defRPr sz="1000">
                <a:solidFill>
                  <a:srgbClr val="474F71"/>
                </a:solidFill>
                <a:latin typeface="Dosis Medium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  26">
            <a:extLst>
              <a:ext uri="{FF2B5EF4-FFF2-40B4-BE49-F238E27FC236}">
                <a16:creationId xmlns:a16="http://schemas.microsoft.com/office/drawing/2014/main" xmlns="" id="{B26BF465-B4F4-3D7D-ACF6-20566B03F77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056000" y="5642007"/>
            <a:ext cx="540000" cy="54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 rtl="1"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2" name="Espace réservé pour une image  16">
            <a:extLst>
              <a:ext uri="{FF2B5EF4-FFF2-40B4-BE49-F238E27FC236}">
                <a16:creationId xmlns:a16="http://schemas.microsoft.com/office/drawing/2014/main" xmlns="" id="{9AA1E9B8-8D7E-91AE-321E-A93EF886D1A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924249" y="684000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 lang="fr-MA"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335720629"/>
      </p:ext>
    </p:extLst>
  </p:cSld>
  <p:clrMapOvr>
    <a:masterClrMapping/>
  </p:clrMapOvr>
  <p:transition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01F8B1-2373-5A6F-2EC6-0A43DFF2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'élément multimédia 10">
            <a:extLst>
              <a:ext uri="{FF2B5EF4-FFF2-40B4-BE49-F238E27FC236}">
                <a16:creationId xmlns:a16="http://schemas.microsoft.com/office/drawing/2014/main" xmlns="" id="{2441B897-4709-4C85-4639-F242E914386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ound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C5843458-F2AE-290E-E995-73C5EA1BABE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835698051"/>
      </p:ext>
    </p:extLst>
  </p:cSld>
  <p:clrMapOvr>
    <a:masterClrMapping/>
  </p:clrMapOvr>
  <p:transition spd="slow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v-Apprenant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919756" y="675854"/>
            <a:ext cx="900000" cy="90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  <p:sp>
        <p:nvSpPr>
          <p:cNvPr id="12" name="Espace réservé de l'élément multimédia 3">
            <a:extLst>
              <a:ext uri="{FF2B5EF4-FFF2-40B4-BE49-F238E27FC236}">
                <a16:creationId xmlns:a16="http://schemas.microsoft.com/office/drawing/2014/main" xmlns="" id="{B44EC5D7-4C36-67B3-D4E9-99EF98C8C6B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Uighur" panose="02000000000000000000" pitchFamily="2" charset="-78"/>
              </a:defRPr>
            </a:lvl1pPr>
          </a:lstStyle>
          <a:p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41234158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99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102.xml"/><Relationship Id="rId15" Type="http://schemas.openxmlformats.org/officeDocument/2006/relationships/image" Target="../media/image11.png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image" Target="../media/image9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0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111.xml"/><Relationship Id="rId15" Type="http://schemas.openxmlformats.org/officeDocument/2006/relationships/image" Target="../media/image11.png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image" Target="../media/image10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17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120.xml"/><Relationship Id="rId15" Type="http://schemas.openxmlformats.org/officeDocument/2006/relationships/image" Target="../media/image7.png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image" Target="../media/image10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27.xml"/><Relationship Id="rId21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image" Target="../media/image12.bin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theme" Target="../theme/theme13.xm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151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171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13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5" Type="http://schemas.openxmlformats.org/officeDocument/2006/relationships/image" Target="../media/image6.jpg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image" Target="../media/image6.jpg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theme" Target="../theme/theme18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4" Type="http://schemas.openxmlformats.org/officeDocument/2006/relationships/image" Target="../media/image6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heme" Target="../theme/them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3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11.png"/><Relationship Id="rId10" Type="http://schemas.openxmlformats.org/officeDocument/2006/relationships/image" Target="../media/image6.jpg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4.xml"/><Relationship Id="rId14" Type="http://schemas.openxmlformats.org/officeDocument/2006/relationships/image" Target="../media/image10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5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7.png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0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7.png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10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1.png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8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26" Type="http://schemas.openxmlformats.org/officeDocument/2006/relationships/image" Target="../media/image10.png"/><Relationship Id="rId3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96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29" Type="http://schemas.openxmlformats.org/officeDocument/2006/relationships/image" Target="../media/image7.png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image" Target="../media/image12.bin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theme" Target="../theme/theme9.xml"/><Relationship Id="rId28" Type="http://schemas.openxmlformats.org/officeDocument/2006/relationships/image" Target="../media/image11.png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Relationship Id="rId27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9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79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93" r:id="rId3"/>
    <p:sldLayoutId id="2147483721" r:id="rId4"/>
    <p:sldLayoutId id="2147483678" r:id="rId5"/>
    <p:sldLayoutId id="2147483734" r:id="rId6"/>
    <p:sldLayoutId id="2147483735" r:id="rId7"/>
    <p:sldLayoutId id="2147483821" r:id="rId8"/>
    <p:sldLayoutId id="2147483736" r:id="rId9"/>
    <p:sldLayoutId id="2147483737" r:id="rId10"/>
    <p:sldLayoutId id="2147483685" r:id="rId11"/>
    <p:sldLayoutId id="2147483684" r:id="rId12"/>
    <p:sldLayoutId id="2147483679" r:id="rId13"/>
    <p:sldLayoutId id="2147483731" r:id="rId14"/>
    <p:sldLayoutId id="2147483730" r:id="rId15"/>
    <p:sldLayoutId id="2147483680" r:id="rId16"/>
    <p:sldLayoutId id="2147483732" r:id="rId17"/>
    <p:sldLayoutId id="2147483733" r:id="rId18"/>
    <p:sldLayoutId id="2147483675" r:id="rId19"/>
    <p:sldLayoutId id="2147483676" r:id="rId20"/>
    <p:sldLayoutId id="2147483677" r:id="rId21"/>
    <p:sldLayoutId id="2147483909" r:id="rId22"/>
    <p:sldLayoutId id="2147483926" r:id="rId23"/>
    <p:sldLayoutId id="2147483912" r:id="rId24"/>
    <p:sldLayoutId id="2147483914" r:id="rId25"/>
    <p:sldLayoutId id="2147483916" r:id="rId26"/>
    <p:sldLayoutId id="2147483925" r:id="rId27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13" y="177261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2095530" y="17354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alpha val="2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433569" y="17354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CAEE67F-0A9F-E980-F405-FA2CDFBFEEE0}"/>
              </a:ext>
            </a:extLst>
          </p:cNvPr>
          <p:cNvSpPr>
            <a:spLocks/>
          </p:cNvSpPr>
          <p:nvPr userDrawn="1"/>
        </p:nvSpPr>
        <p:spPr>
          <a:xfrm>
            <a:off x="3928698" y="1791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ح1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97A0DE8-5D2B-CB79-CE14-7673A2DCA02B}"/>
              </a:ext>
            </a:extLst>
          </p:cNvPr>
          <p:cNvSpPr>
            <a:spLocks/>
          </p:cNvSpPr>
          <p:nvPr userDrawn="1"/>
        </p:nvSpPr>
        <p:spPr>
          <a:xfrm>
            <a:off x="6709463" y="17726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 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9A2567A9-B251-2294-D6BD-76F4135B4CA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79" y="183618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xmlns="" id="{9AA3FC70-CECB-F831-36B3-C2D38F5981F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917" y="1975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xmlns="" id="{B3BC9234-439E-82C1-134E-3E1324640FA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532" y="180285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B32CCE6B-0A54-422C-8510-FFDE4293EEF3}"/>
              </a:ext>
            </a:extLst>
          </p:cNvPr>
          <p:cNvSpPr>
            <a:spLocks/>
          </p:cNvSpPr>
          <p:nvPr userDrawn="1"/>
        </p:nvSpPr>
        <p:spPr>
          <a:xfrm>
            <a:off x="5215119" y="188708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اعتيادي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CC1EB39-4FF6-DC85-DA3C-9B1751BC307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478" y="167890"/>
            <a:ext cx="278069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763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Microsoft Uighur" panose="02000000000000000000" pitchFamily="2" charset="-78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13" y="177261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897" y="177261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433569" y="17354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3684371" y="15842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alpha val="2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97A0DE8-5D2B-CB79-CE14-7673A2DCA02B}"/>
              </a:ext>
            </a:extLst>
          </p:cNvPr>
          <p:cNvSpPr>
            <a:spLocks/>
          </p:cNvSpPr>
          <p:nvPr userDrawn="1"/>
        </p:nvSpPr>
        <p:spPr>
          <a:xfrm>
            <a:off x="6709463" y="17726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 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xmlns="" id="{4287C116-D2A2-DC9D-508D-FA53184EE0E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497" y="188708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9BCAAFD-BD58-66BE-0EA8-97E5245F122B}"/>
              </a:ext>
            </a:extLst>
          </p:cNvPr>
          <p:cNvSpPr>
            <a:spLocks/>
          </p:cNvSpPr>
          <p:nvPr userDrawn="1"/>
        </p:nvSpPr>
        <p:spPr>
          <a:xfrm>
            <a:off x="2148945" y="167890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ح2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xmlns="" id="{B3BC9234-439E-82C1-134E-3E1324640FA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532" y="180285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B32CCE6B-0A54-422C-8510-FFDE4293EEF3}"/>
              </a:ext>
            </a:extLst>
          </p:cNvPr>
          <p:cNvSpPr>
            <a:spLocks/>
          </p:cNvSpPr>
          <p:nvPr userDrawn="1"/>
        </p:nvSpPr>
        <p:spPr>
          <a:xfrm>
            <a:off x="5215119" y="188708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اعتيادي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CC1EB39-4FF6-DC85-DA3C-9B1751BC307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478" y="167890"/>
            <a:ext cx="278069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97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Microsoft Uighur" panose="02000000000000000000" pitchFamily="2" charset="-78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13" y="177261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897" y="177261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2081889" y="15842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alpha val="2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3684371" y="15842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alpha val="2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97A0DE8-5D2B-CB79-CE14-7673A2DCA02B}"/>
              </a:ext>
            </a:extLst>
          </p:cNvPr>
          <p:cNvSpPr>
            <a:spLocks/>
          </p:cNvSpPr>
          <p:nvPr userDrawn="1"/>
        </p:nvSpPr>
        <p:spPr>
          <a:xfrm>
            <a:off x="6709463" y="17726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 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9A2567A9-B251-2294-D6BD-76F4135B4CA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889" y="158426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9BCAAFD-BD58-66BE-0EA8-97E5245F122B}"/>
              </a:ext>
            </a:extLst>
          </p:cNvPr>
          <p:cNvSpPr>
            <a:spLocks/>
          </p:cNvSpPr>
          <p:nvPr userDrawn="1"/>
        </p:nvSpPr>
        <p:spPr>
          <a:xfrm>
            <a:off x="445736" y="173916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اختتام الحصة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B32CCE6B-0A54-422C-8510-FFDE4293EEF3}"/>
              </a:ext>
            </a:extLst>
          </p:cNvPr>
          <p:cNvSpPr>
            <a:spLocks/>
          </p:cNvSpPr>
          <p:nvPr userDrawn="1"/>
        </p:nvSpPr>
        <p:spPr>
          <a:xfrm>
            <a:off x="5215119" y="188708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اعتيادي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CC1EB39-4FF6-DC85-DA3C-9B1751BC307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478" y="167890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7FF7DE59-122C-CDF7-A114-BDE7D7121A8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778" y="167890"/>
            <a:ext cx="278069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160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Microsoft Uighur" panose="02000000000000000000" pitchFamily="2" charset="-78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56819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  <p:sldLayoutId id="2147483863" r:id="rId18"/>
    <p:sldLayoutId id="2147483864" r:id="rId19"/>
    <p:sldLayoutId id="2147483865" r:id="rId20"/>
    <p:sldLayoutId id="2147483866" r:id="rId21"/>
    <p:sldLayoutId id="2147483867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4575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Microsoft Uighur" panose="02000000000000000000" pitchFamily="2" charset="-78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710CBE1A-C2C9-A7CC-185E-F066375AA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C5F8E6B-18FC-D537-1010-927FA25A7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38655D9-BA12-5581-E69F-8FAF4ABC4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96CE0A-8990-4755-8532-77D8833A784F}" type="datetimeFigureOut">
              <a:rPr lang="fr-FR" smtClean="0"/>
              <a:t>06/01/2026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E37E95E-A629-5C44-26EA-10C1DF327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3971E86-CABA-1FE5-CE3A-642D542BD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E8F81D-9864-47EB-9A82-FCA6CCB95C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22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7090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Microsoft Uighur" panose="02000000000000000000" pitchFamily="2" charset="-78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42273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919" r:id="rId10"/>
    <p:sldLayoutId id="2147483920" r:id="rId11"/>
    <p:sldLayoutId id="2147483921" r:id="rId12"/>
    <p:sldLayoutId id="2147483923" r:id="rId13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Microsoft Uighur" panose="02000000000000000000" pitchFamily="2" charset="-78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4828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24" r:id="rId10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Microsoft Uighur" panose="02000000000000000000" pitchFamily="2" charset="-78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94275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Microsoft Uighur" panose="02000000000000000000" pitchFamily="2" charset="-78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14C427FD-FF22-C327-0759-AB1666D997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627" y="17616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139" y="17616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489" y="17616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0F5F2B08-CEE8-A724-843B-D22EBB57480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356" y="17616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14AA64FE-029A-D058-1457-7B396E66D1A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771" y="176162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C1609F9-E6DF-3D8A-BF1E-399F849E5147}"/>
              </a:ext>
            </a:extLst>
          </p:cNvPr>
          <p:cNvSpPr>
            <a:spLocks/>
          </p:cNvSpPr>
          <p:nvPr userDrawn="1"/>
        </p:nvSpPr>
        <p:spPr>
          <a:xfrm>
            <a:off x="6432627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الحـصة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3337683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استـماع وتحدث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220513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قراءة/ كتابة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4894558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معــــــــــجم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B23B913-2150-C913-2A6F-677DA0124FC1}"/>
              </a:ext>
            </a:extLst>
          </p:cNvPr>
          <p:cNvSpPr>
            <a:spLocks/>
          </p:cNvSpPr>
          <p:nvPr userDrawn="1"/>
        </p:nvSpPr>
        <p:spPr>
          <a:xfrm>
            <a:off x="1779098" y="17616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</p:spTree>
    <p:extLst>
      <p:ext uri="{BB962C8B-B14F-4D97-AF65-F5344CB8AC3E}">
        <p14:creationId xmlns:p14="http://schemas.microsoft.com/office/powerpoint/2010/main" val="316826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Microsoft Uighur" panose="02000000000000000000" pitchFamily="2" charset="-78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14C427FD-FF22-C327-0759-AB1666D9970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83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95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97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0F5F2B08-CEE8-A724-843B-D22EBB57480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912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14AA64FE-029A-D058-1457-7B396E66D1A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27" y="131773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C1609F9-E6DF-3D8A-BF1E-399F849E5147}"/>
              </a:ext>
            </a:extLst>
          </p:cNvPr>
          <p:cNvSpPr>
            <a:spLocks/>
          </p:cNvSpPr>
          <p:nvPr userDrawn="1"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استـماع وتحدث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معــــــــــجم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B23B913-2150-C913-2A6F-677DA0124FC1}"/>
              </a:ext>
            </a:extLst>
          </p:cNvPr>
          <p:cNvSpPr>
            <a:spLocks/>
          </p:cNvSpPr>
          <p:nvPr userDrawn="1"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392792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9" r:id="rId3"/>
    <p:sldLayoutId id="2147483692" r:id="rId4"/>
    <p:sldLayoutId id="2147483728" r:id="rId5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Microsoft Uighur" panose="02000000000000000000" pitchFamily="2" charset="-78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8C672FF-D059-2364-A963-FC086371020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83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5FF7B44-1932-2617-0EDC-6908863C44D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114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1205A615-1503-28EB-B901-5BFC87861A4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97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099F7D7D-2090-3400-190B-845DA2CB88E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912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CE2E54B-FD28-B52D-DCCC-12DBFE8C42D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27" y="131773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018DDF5-8871-9FAE-A723-2B7794A61F68}"/>
              </a:ext>
            </a:extLst>
          </p:cNvPr>
          <p:cNvSpPr>
            <a:spLocks/>
          </p:cNvSpPr>
          <p:nvPr userDrawn="1"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اعتيادي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CE8E6AF-9897-FC71-A344-E7665DFB0556}"/>
              </a:ext>
            </a:extLst>
          </p:cNvPr>
          <p:cNvSpPr>
            <a:spLocks/>
          </p:cNvSpPr>
          <p:nvPr userDrawn="1"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استـماع وتحدث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3DCDF16-70F3-CAE8-4328-3353317D1154}"/>
              </a:ext>
            </a:extLst>
          </p:cNvPr>
          <p:cNvSpPr>
            <a:spLocks/>
          </p:cNvSpPr>
          <p:nvPr userDrawn="1"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63F6C8B-4F28-90BE-5C66-387580110C3D}"/>
              </a:ext>
            </a:extLst>
          </p:cNvPr>
          <p:cNvSpPr>
            <a:spLocks/>
          </p:cNvSpPr>
          <p:nvPr userDrawn="1"/>
        </p:nvSpPr>
        <p:spPr>
          <a:xfrm>
            <a:off x="507211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معــــــــــجم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1EA09A5-75C3-736E-6991-D5332F66BE09}"/>
              </a:ext>
            </a:extLst>
          </p:cNvPr>
          <p:cNvSpPr>
            <a:spLocks/>
          </p:cNvSpPr>
          <p:nvPr userDrawn="1"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قراءة/ كتابة</a:t>
            </a:r>
          </a:p>
        </p:txBody>
      </p:sp>
    </p:spTree>
    <p:extLst>
      <p:ext uri="{BB962C8B-B14F-4D97-AF65-F5344CB8AC3E}">
        <p14:creationId xmlns:p14="http://schemas.microsoft.com/office/powerpoint/2010/main" val="289994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9" r:id="rId3"/>
    <p:sldLayoutId id="2147483703" r:id="rId4"/>
    <p:sldLayoutId id="2147483704" r:id="rId5"/>
    <p:sldLayoutId id="2147483695" r:id="rId6"/>
    <p:sldLayoutId id="2147483696" r:id="rId7"/>
    <p:sldLayoutId id="2147483697" r:id="rId8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Microsoft Uighur" panose="02000000000000000000" pitchFamily="2" charset="-78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95" y="1317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0F5F2B08-CEE8-A724-843B-D22EBB57480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35" y="156376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14AA64FE-029A-D058-1457-7B396E66D1A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27" y="131773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39806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507382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معــــــــــجم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B23B913-2150-C913-2A6F-677DA0124FC1}"/>
              </a:ext>
            </a:extLst>
          </p:cNvPr>
          <p:cNvSpPr>
            <a:spLocks/>
          </p:cNvSpPr>
          <p:nvPr userDrawn="1"/>
        </p:nvSpPr>
        <p:spPr>
          <a:xfrm>
            <a:off x="1956654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قراءة/ كتابة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7E016904-6F46-09E8-C1C0-78260130546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83" y="131773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672C625-EB13-11A3-6F6A-D6FD7C8C046F}"/>
              </a:ext>
            </a:extLst>
          </p:cNvPr>
          <p:cNvSpPr>
            <a:spLocks/>
          </p:cNvSpPr>
          <p:nvPr userDrawn="1"/>
        </p:nvSpPr>
        <p:spPr>
          <a:xfrm>
            <a:off x="6610183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اعتيادي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A3DD0163-06DF-56BF-33D4-597DEAB7357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97" y="131773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CD619C3-84E1-C72B-7D79-7E9C4B86B28E}"/>
              </a:ext>
            </a:extLst>
          </p:cNvPr>
          <p:cNvSpPr>
            <a:spLocks/>
          </p:cNvSpPr>
          <p:nvPr userDrawn="1"/>
        </p:nvSpPr>
        <p:spPr>
          <a:xfrm>
            <a:off x="3515239" y="131773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استـماع وتحدث</a:t>
            </a:r>
          </a:p>
        </p:txBody>
      </p:sp>
    </p:spTree>
    <p:extLst>
      <p:ext uri="{BB962C8B-B14F-4D97-AF65-F5344CB8AC3E}">
        <p14:creationId xmlns:p14="http://schemas.microsoft.com/office/powerpoint/2010/main" val="264216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1" r:id="rId5"/>
    <p:sldLayoutId id="2147483710" r:id="rId6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Microsoft Uighur" panose="02000000000000000000" pitchFamily="2" charset="-78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07" y="154800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949" y="191530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2095530" y="17354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alpha val="2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433569" y="17354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3732916" y="18625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alpha val="2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ح1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9A2567A9-B251-2294-D6BD-76F4135B4CA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99" y="17354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xmlns="" id="{3C2F26A1-D8D2-BF46-AD86-026A04E4CCE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160" y="154800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2F9BB967-0439-B0C8-C546-5974D71B3FEF}"/>
              </a:ext>
            </a:extLst>
          </p:cNvPr>
          <p:cNvSpPr>
            <a:spLocks/>
          </p:cNvSpPr>
          <p:nvPr userDrawn="1"/>
        </p:nvSpPr>
        <p:spPr>
          <a:xfrm>
            <a:off x="6755234" y="17563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الحـصة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xmlns="" id="{B3BC9234-439E-82C1-134E-3E1324640FA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532" y="180285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B32CCE6B-0A54-422C-8510-FFDE4293EEF3}"/>
              </a:ext>
            </a:extLst>
          </p:cNvPr>
          <p:cNvSpPr>
            <a:spLocks/>
          </p:cNvSpPr>
          <p:nvPr userDrawn="1"/>
        </p:nvSpPr>
        <p:spPr>
          <a:xfrm>
            <a:off x="5244075" y="175930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اعتيادي</a:t>
            </a:r>
          </a:p>
        </p:txBody>
      </p:sp>
    </p:spTree>
    <p:extLst>
      <p:ext uri="{BB962C8B-B14F-4D97-AF65-F5344CB8AC3E}">
        <p14:creationId xmlns:p14="http://schemas.microsoft.com/office/powerpoint/2010/main" val="74106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23" r:id="rId4"/>
    <p:sldLayoutId id="2147483718" r:id="rId5"/>
    <p:sldLayoutId id="2147483719" r:id="rId6"/>
    <p:sldLayoutId id="2147483724" r:id="rId7"/>
    <p:sldLayoutId id="2147483722" r:id="rId8"/>
    <p:sldLayoutId id="2147483720" r:id="rId9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Microsoft Uighur" panose="02000000000000000000" pitchFamily="2" charset="-78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B3380EAA-A167-43BE-CBF6-1752ED62916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07" y="154800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949" y="191530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2095530" y="17354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alpha val="2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433569" y="17354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3732916" y="18625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alpha val="2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ح1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9A2567A9-B251-2294-D6BD-76F4135B4CA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99" y="17354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xmlns="" id="{3C2F26A1-D8D2-BF46-AD86-026A04E4CCE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160" y="154800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2F9BB967-0439-B0C8-C546-5974D71B3FEF}"/>
              </a:ext>
            </a:extLst>
          </p:cNvPr>
          <p:cNvSpPr>
            <a:spLocks/>
          </p:cNvSpPr>
          <p:nvPr userDrawn="1"/>
        </p:nvSpPr>
        <p:spPr>
          <a:xfrm>
            <a:off x="6755234" y="17563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الحـصة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xmlns="" id="{B3BC9234-439E-82C1-134E-3E1324640FA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532" y="180285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31AE74D-D15D-AD5B-B6D8-C2641A0D1CD0}"/>
              </a:ext>
            </a:extLst>
          </p:cNvPr>
          <p:cNvSpPr>
            <a:spLocks/>
          </p:cNvSpPr>
          <p:nvPr userDrawn="1"/>
        </p:nvSpPr>
        <p:spPr>
          <a:xfrm>
            <a:off x="5282132" y="191530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اعتيادي </a:t>
            </a:r>
          </a:p>
        </p:txBody>
      </p:sp>
    </p:spTree>
    <p:extLst>
      <p:ext uri="{BB962C8B-B14F-4D97-AF65-F5344CB8AC3E}">
        <p14:creationId xmlns:p14="http://schemas.microsoft.com/office/powerpoint/2010/main" val="281626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Microsoft Uighur" panose="02000000000000000000" pitchFamily="2" charset="-78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99" y="75698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40D5CED-F3A3-CFAD-BC4E-3393F7FF3C8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949" y="191530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7AEC35D-0318-41F4-D6CB-38CDD0855E23}"/>
              </a:ext>
            </a:extLst>
          </p:cNvPr>
          <p:cNvSpPr>
            <a:spLocks/>
          </p:cNvSpPr>
          <p:nvPr userDrawn="1"/>
        </p:nvSpPr>
        <p:spPr>
          <a:xfrm>
            <a:off x="2095530" y="17354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alpha val="2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466B7C1-ABBF-EAF0-B393-3CC3A1242586}"/>
              </a:ext>
            </a:extLst>
          </p:cNvPr>
          <p:cNvSpPr>
            <a:spLocks/>
          </p:cNvSpPr>
          <p:nvPr userDrawn="1"/>
        </p:nvSpPr>
        <p:spPr>
          <a:xfrm>
            <a:off x="433569" y="17354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8F72F72-3DEA-71E9-1CFD-2E741DD6B1A7}"/>
              </a:ext>
            </a:extLst>
          </p:cNvPr>
          <p:cNvSpPr>
            <a:spLocks/>
          </p:cNvSpPr>
          <p:nvPr userDrawn="1"/>
        </p:nvSpPr>
        <p:spPr>
          <a:xfrm>
            <a:off x="3732916" y="18625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alpha val="2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B52C542-B97F-9E53-8AD4-B55CA90690B9}"/>
              </a:ext>
            </a:extLst>
          </p:cNvPr>
          <p:cNvSpPr>
            <a:spLocks/>
          </p:cNvSpPr>
          <p:nvPr userDrawn="1"/>
        </p:nvSpPr>
        <p:spPr>
          <a:xfrm>
            <a:off x="5232379" y="183604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اعتيادي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97A0DE8-5D2B-CB79-CE14-7673A2DCA02B}"/>
              </a:ext>
            </a:extLst>
          </p:cNvPr>
          <p:cNvSpPr>
            <a:spLocks/>
          </p:cNvSpPr>
          <p:nvPr userDrawn="1"/>
        </p:nvSpPr>
        <p:spPr>
          <a:xfrm>
            <a:off x="6709463" y="17726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 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9A2567A9-B251-2294-D6BD-76F4135B4CA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79" y="183618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12851666-CA08-248E-1EC1-74F07D7C1A6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394" y="184932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xmlns="" id="{B3BC9234-439E-82C1-134E-3E1324640FA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532" y="180285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CC1EB39-4FF6-DC85-DA3C-9B1751BC307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478" y="167890"/>
            <a:ext cx="278069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255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Microsoft Uighur" panose="02000000000000000000" pitchFamily="2" charset="-78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3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48AD3C54-C939-464C-9E89-A2F6C600FD3F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13" y="177261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DBE9F41-C45C-094C-BFF8-2F692996B3E3}"/>
              </a:ext>
            </a:extLst>
          </p:cNvPr>
          <p:cNvSpPr>
            <a:spLocks/>
          </p:cNvSpPr>
          <p:nvPr userDrawn="1"/>
        </p:nvSpPr>
        <p:spPr>
          <a:xfrm>
            <a:off x="2095530" y="17354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alpha val="20000"/>
                  </a:scheme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7799798-8277-644F-8F22-22FFB59C547F}"/>
              </a:ext>
            </a:extLst>
          </p:cNvPr>
          <p:cNvSpPr>
            <a:spLocks/>
          </p:cNvSpPr>
          <p:nvPr userDrawn="1"/>
        </p:nvSpPr>
        <p:spPr>
          <a:xfrm>
            <a:off x="433569" y="173542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DA0D109-5E82-D945-8319-12DFE4CAC68B}"/>
              </a:ext>
            </a:extLst>
          </p:cNvPr>
          <p:cNvSpPr>
            <a:spLocks/>
          </p:cNvSpPr>
          <p:nvPr userDrawn="1"/>
        </p:nvSpPr>
        <p:spPr>
          <a:xfrm>
            <a:off x="3928698" y="17912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ح1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28122A7-868A-FD4D-AA94-EA1EB7D3F6A1}"/>
              </a:ext>
            </a:extLst>
          </p:cNvPr>
          <p:cNvSpPr>
            <a:spLocks/>
          </p:cNvSpPr>
          <p:nvPr userDrawn="1"/>
        </p:nvSpPr>
        <p:spPr>
          <a:xfrm>
            <a:off x="6709463" y="177261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 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C16EF97F-5640-BB46-BDA9-0494A95591C9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79" y="183618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F9F011F9-34F4-C14F-B4FA-38686BA56B28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917" y="197573"/>
            <a:ext cx="278069" cy="288000"/>
          </a:xfrm>
          <a:prstGeom prst="rect">
            <a:avLst/>
          </a:prstGeom>
          <a:ln>
            <a:noFill/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48023136-14E8-E541-A181-5005D8A5D8AA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532" y="180285"/>
            <a:ext cx="278069" cy="288000"/>
          </a:xfrm>
          <a:prstGeom prst="rect">
            <a:avLst/>
          </a:prstGeom>
          <a:ln>
            <a:noFill/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02765D7-49F7-B641-9F9C-0C4ACF99ED36}"/>
              </a:ext>
            </a:extLst>
          </p:cNvPr>
          <p:cNvSpPr>
            <a:spLocks/>
          </p:cNvSpPr>
          <p:nvPr userDrawn="1"/>
        </p:nvSpPr>
        <p:spPr>
          <a:xfrm>
            <a:off x="5215119" y="188708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اعتيادي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59E2E418-61F3-A545-BF58-E571FAC11143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478" y="167890"/>
            <a:ext cx="278069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14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40" r:id="rId18"/>
    <p:sldLayoutId id="2147483841" r:id="rId19"/>
    <p:sldLayoutId id="2147483842" r:id="rId20"/>
    <p:sldLayoutId id="2147483843" r:id="rId21"/>
    <p:sldLayoutId id="2147483844" r:id="rId22"/>
  </p:sldLayoutIdLst>
  <p:transition spd="slow">
    <p:fade/>
  </p:transition>
  <p:txStyles>
    <p:titleStyle>
      <a:lvl1pPr algn="r" defTabSz="514337" rtl="1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9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9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9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8.png"/><Relationship Id="rId7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91.xml"/><Relationship Id="rId7" Type="http://schemas.openxmlformats.org/officeDocument/2006/relationships/image" Target="../media/image1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8.png"/><Relationship Id="rId11" Type="http://schemas.openxmlformats.org/officeDocument/2006/relationships/image" Target="../media/image25.gif"/><Relationship Id="rId5" Type="http://schemas.openxmlformats.org/officeDocument/2006/relationships/image" Target="../media/image22.png"/><Relationship Id="rId10" Type="http://schemas.openxmlformats.org/officeDocument/2006/relationships/image" Target="../media/image21.png"/><Relationship Id="rId4" Type="http://schemas.openxmlformats.org/officeDocument/2006/relationships/image" Target="../media/image24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91.xml"/><Relationship Id="rId7" Type="http://schemas.openxmlformats.org/officeDocument/2006/relationships/image" Target="../media/image19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8.png"/><Relationship Id="rId5" Type="http://schemas.openxmlformats.org/officeDocument/2006/relationships/image" Target="../media/image39.png"/><Relationship Id="rId10" Type="http://schemas.openxmlformats.org/officeDocument/2006/relationships/image" Target="../media/image25.gif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77.xml"/><Relationship Id="rId7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5.gif"/><Relationship Id="rId4" Type="http://schemas.openxmlformats.org/officeDocument/2006/relationships/image" Target="../media/image24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88.xml"/><Relationship Id="rId5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 descr="Une image contenant texte, capture d’écran, dessin humoristique&#10;&#10;Le contenu généré par l’IA peut être incorrect.">
            <a:extLst>
              <a:ext uri="{FF2B5EF4-FFF2-40B4-BE49-F238E27FC236}">
                <a16:creationId xmlns:a16="http://schemas.microsoft.com/office/drawing/2014/main" xmlns="" id="{22C1CEAA-5CC0-394D-711B-7345D926FA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" b="3590"/>
          <a:stretch>
            <a:fillRect/>
          </a:stretch>
        </p:blipFill>
        <p:spPr>
          <a:xfrm>
            <a:off x="0" y="0"/>
            <a:ext cx="9143980" cy="6949430"/>
          </a:xfrm>
          <a:noFill/>
        </p:spPr>
      </p:pic>
    </p:spTree>
    <p:extLst>
      <p:ext uri="{BB962C8B-B14F-4D97-AF65-F5344CB8AC3E}">
        <p14:creationId xmlns:p14="http://schemas.microsoft.com/office/powerpoint/2010/main" val="139280943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23212A7-1856-C90C-485D-3519C6A90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2D2829-9DAD-99E8-7A7F-74E69E839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48" y="789635"/>
            <a:ext cx="6840000" cy="612000"/>
          </a:xfrm>
        </p:spPr>
        <p:txBody>
          <a:bodyPr>
            <a:no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هذه مفردات ستساعدكم على فهم القصيدة. من يقرأ ؟ </a:t>
            </a:r>
          </a:p>
        </p:txBody>
      </p:sp>
      <p:sp>
        <p:nvSpPr>
          <p:cNvPr id="4" name="Google Shape;452;p158">
            <a:extLst>
              <a:ext uri="{FF2B5EF4-FFF2-40B4-BE49-F238E27FC236}">
                <a16:creationId xmlns:a16="http://schemas.microsoft.com/office/drawing/2014/main" xmlns="" id="{F875384E-7607-AE9C-E328-CA4E1C3003E6}"/>
              </a:ext>
            </a:extLst>
          </p:cNvPr>
          <p:cNvSpPr txBox="1"/>
          <p:nvPr/>
        </p:nvSpPr>
        <p:spPr>
          <a:xfrm>
            <a:off x="5058111" y="4322399"/>
            <a:ext cx="2700000" cy="10215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r>
              <a:rPr lang="ar-MA" sz="5400" b="1" dirty="0">
                <a:solidFill>
                  <a:srgbClr val="424D7B"/>
                </a:solidFill>
                <a:sym typeface="Sakkal Majalla"/>
              </a:rPr>
              <a:t>هانَ</a:t>
            </a:r>
          </a:p>
        </p:txBody>
      </p:sp>
      <p:sp>
        <p:nvSpPr>
          <p:cNvPr id="5" name="Google Shape;452;p158">
            <a:extLst>
              <a:ext uri="{FF2B5EF4-FFF2-40B4-BE49-F238E27FC236}">
                <a16:creationId xmlns:a16="http://schemas.microsoft.com/office/drawing/2014/main" xmlns="" id="{A44B5446-D938-10E0-A659-249505D8E25E}"/>
              </a:ext>
            </a:extLst>
          </p:cNvPr>
          <p:cNvSpPr txBox="1"/>
          <p:nvPr/>
        </p:nvSpPr>
        <p:spPr>
          <a:xfrm>
            <a:off x="1420383" y="2749244"/>
            <a:ext cx="2700000" cy="10215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algn="ctr" rtl="1"/>
            <a:r>
              <a:rPr lang="ar-MA" sz="5400" b="1" dirty="0">
                <a:solidFill>
                  <a:srgbClr val="424D7B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كَنائِسُ</a:t>
            </a:r>
          </a:p>
        </p:txBody>
      </p:sp>
      <p:sp>
        <p:nvSpPr>
          <p:cNvPr id="6" name="Google Shape;452;p158">
            <a:extLst>
              <a:ext uri="{FF2B5EF4-FFF2-40B4-BE49-F238E27FC236}">
                <a16:creationId xmlns:a16="http://schemas.microsoft.com/office/drawing/2014/main" xmlns="" id="{BD6AD1D9-0CB4-52A1-0B28-5812EF3EB70C}"/>
              </a:ext>
            </a:extLst>
          </p:cNvPr>
          <p:cNvSpPr txBox="1"/>
          <p:nvPr/>
        </p:nvSpPr>
        <p:spPr>
          <a:xfrm>
            <a:off x="1420383" y="4322399"/>
            <a:ext cx="2700000" cy="10215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r>
              <a:rPr lang="ar-MA" sz="5400" b="1" dirty="0">
                <a:solidFill>
                  <a:srgbClr val="424D7B"/>
                </a:solidFill>
                <a:sym typeface="Sakkal Majalla"/>
              </a:rPr>
              <a:t>شَدائِدُ</a:t>
            </a:r>
          </a:p>
        </p:txBody>
      </p:sp>
      <p:sp>
        <p:nvSpPr>
          <p:cNvPr id="7" name="Google Shape;452;p158">
            <a:extLst>
              <a:ext uri="{FF2B5EF4-FFF2-40B4-BE49-F238E27FC236}">
                <a16:creationId xmlns:a16="http://schemas.microsoft.com/office/drawing/2014/main" xmlns="" id="{8CE4AF16-0FC0-34DA-AD30-744F5B31AB16}"/>
              </a:ext>
            </a:extLst>
          </p:cNvPr>
          <p:cNvSpPr txBox="1"/>
          <p:nvPr/>
        </p:nvSpPr>
        <p:spPr>
          <a:xfrm>
            <a:off x="5058111" y="2749244"/>
            <a:ext cx="2700000" cy="10215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MA" sz="5400" b="1" dirty="0">
                <a:solidFill>
                  <a:srgbClr val="424D7B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كابَدَ</a:t>
            </a:r>
            <a:endParaRPr sz="5400" b="1" dirty="0">
              <a:solidFill>
                <a:srgbClr val="424D7B"/>
              </a:solidFill>
              <a:latin typeface="Microsoft Uighur" panose="02000000000000000000" pitchFamily="2" charset="-78"/>
              <a:ea typeface="Calibri"/>
              <a:cs typeface="Microsoft Uighur" panose="02000000000000000000" pitchFamily="2" charset="-78"/>
              <a:sym typeface="Calibri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8DA2DD8A-4ABE-5354-B2F9-42044243D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81B48142-9474-3A73-8B13-3512D9AED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5427C2B6-E06D-60AE-F430-822E946E12C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FBEBFF11-3E02-9309-9B1C-860C7118B37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C2305C2-E5DB-AF61-38B0-7DD150DE6AC0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B1B5A3B-67EB-F9BB-C684-B5116C5E0118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0A5C8F7-AC3B-3DBF-2403-59D3707DD14B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ح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1</a:t>
            </a:r>
            <a:endParaRPr lang="ar-MA" sz="20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1FD98A5-1D86-87D9-C7C0-A1B3E46E67A4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26" name="Espace réservé pour une image  10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CE556A77-D4DA-67EF-843D-B2DE333B146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9600" y="684000"/>
            <a:ext cx="792000" cy="792000"/>
          </a:xfrm>
        </p:spPr>
      </p:pic>
    </p:spTree>
    <p:extLst>
      <p:ext uri="{BB962C8B-B14F-4D97-AF65-F5344CB8AC3E}">
        <p14:creationId xmlns:p14="http://schemas.microsoft.com/office/powerpoint/2010/main" val="109113506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2308A44-980E-6EB7-9033-B991449F2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758C0B7-D3BE-5701-8533-85EB33EFC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88" y="780984"/>
            <a:ext cx="6840000" cy="612000"/>
          </a:xfrm>
        </p:spPr>
        <p:txBody>
          <a:bodyPr>
            <a:norm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يقرأ معنى فعل </a:t>
            </a:r>
            <a:r>
              <a:rPr lang="ar-SA" sz="24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  <a:t>«</a:t>
            </a: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كابد »؟ ثم آخر يركبه في جملة مفيدة.</a:t>
            </a:r>
          </a:p>
        </p:txBody>
      </p:sp>
      <p:pic>
        <p:nvPicPr>
          <p:cNvPr id="13" name="Espace réservé pour une image  12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B422E97B-A311-7FF1-630F-40407F38BE7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9600" y="684000"/>
            <a:ext cx="792000" cy="792000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AA0F59E-8024-1B66-7D3C-87F7A87FF10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4" name="Google Shape;452;p158">
            <a:extLst>
              <a:ext uri="{FF2B5EF4-FFF2-40B4-BE49-F238E27FC236}">
                <a16:creationId xmlns:a16="http://schemas.microsoft.com/office/drawing/2014/main" xmlns="" id="{2A196D2A-8572-8404-C3A0-FCC8BB6B77AC}"/>
              </a:ext>
            </a:extLst>
          </p:cNvPr>
          <p:cNvSpPr txBox="1"/>
          <p:nvPr/>
        </p:nvSpPr>
        <p:spPr>
          <a:xfrm>
            <a:off x="1154943" y="3422879"/>
            <a:ext cx="3640314" cy="9193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pPr lvl="0">
              <a:defRPr/>
            </a:pPr>
            <a:r>
              <a:rPr lang="ar-MA" b="1" dirty="0">
                <a:solidFill>
                  <a:srgbClr val="424D7B"/>
                </a:solidFill>
              </a:rPr>
              <a:t>قاسى/ عانى /تَعِبَ... </a:t>
            </a:r>
          </a:p>
        </p:txBody>
      </p:sp>
      <p:sp>
        <p:nvSpPr>
          <p:cNvPr id="15" name="Google Shape;452;p158">
            <a:extLst>
              <a:ext uri="{FF2B5EF4-FFF2-40B4-BE49-F238E27FC236}">
                <a16:creationId xmlns:a16="http://schemas.microsoft.com/office/drawing/2014/main" xmlns="" id="{0C4B4AF2-7084-CD8E-7C39-11AC19C95051}"/>
              </a:ext>
            </a:extLst>
          </p:cNvPr>
          <p:cNvSpPr txBox="1"/>
          <p:nvPr/>
        </p:nvSpPr>
        <p:spPr>
          <a:xfrm>
            <a:off x="6272479" y="3429000"/>
            <a:ext cx="1628478" cy="9193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r>
              <a:rPr lang="ar-MA" b="1" dirty="0">
                <a:solidFill>
                  <a:srgbClr val="C00000"/>
                </a:solidFill>
                <a:sym typeface="Sakkal Majalla"/>
              </a:rPr>
              <a:t>كابَدَ</a:t>
            </a:r>
            <a:r>
              <a:rPr lang="ar-MA" b="1" dirty="0">
                <a:solidFill>
                  <a:srgbClr val="424D7C"/>
                </a:solidFill>
                <a:sym typeface="Sakkal Majalla"/>
              </a:rPr>
              <a:t> </a:t>
            </a:r>
            <a:endParaRPr b="1" dirty="0">
              <a:solidFill>
                <a:srgbClr val="424D7C"/>
              </a:solidFill>
              <a:sym typeface="Calibri"/>
            </a:endParaRPr>
          </a:p>
        </p:txBody>
      </p:sp>
      <p:pic>
        <p:nvPicPr>
          <p:cNvPr id="24" name="Image 23" descr="Une image contenant symbole, Graphique, conception&#10;&#10;Le contenu généré par l’IA peut être incorrect.">
            <a:extLst>
              <a:ext uri="{FF2B5EF4-FFF2-40B4-BE49-F238E27FC236}">
                <a16:creationId xmlns:a16="http://schemas.microsoft.com/office/drawing/2014/main" xmlns="" id="{BA7EEA70-5280-3163-DF99-26A0D753E2E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424D7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0800000">
            <a:off x="5172817" y="3570199"/>
            <a:ext cx="925916" cy="789529"/>
          </a:xfrm>
          <a:prstGeom prst="roundRect">
            <a:avLst/>
          </a:prstGeom>
          <a:noFill/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D338511B-9D51-EDBB-389E-B8EE272064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98392321-A0E6-BA90-7C32-FAB06A6C1F9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455DEF8C-B88F-CD98-1478-23D456DE6F54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53A66FF-08CB-9873-C587-0636CCACE051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1BE36AF-4024-8733-4425-F0DD819028E5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8DBEE6D-FF59-1C43-30C3-2A0E8F88B4AF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ح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1</a:t>
            </a:r>
            <a:endParaRPr lang="ar-MA" sz="20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4CE2A54-8A23-CBDD-6924-92B738826CA3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</p:spTree>
    <p:extLst>
      <p:ext uri="{BB962C8B-B14F-4D97-AF65-F5344CB8AC3E}">
        <p14:creationId xmlns:p14="http://schemas.microsoft.com/office/powerpoint/2010/main" val="380456636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F52E92E-1A97-00AD-BD78-F2EBB86CE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3541B9F-4A4C-9316-7A2E-AF46CBB3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781" y="789637"/>
            <a:ext cx="6840000" cy="612000"/>
          </a:xfrm>
        </p:spPr>
        <p:txBody>
          <a:bodyPr>
            <a:norm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يقرأ معنى اسم « كنائس»؟ ثم آخر يركبه في جملة مفيدة.</a:t>
            </a:r>
          </a:p>
        </p:txBody>
      </p:sp>
      <p:pic>
        <p:nvPicPr>
          <p:cNvPr id="17" name="Espace réservé pour une image  16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6A79CD0C-A0AE-9ED7-CBB3-A2707CEEC5B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6336" y="684000"/>
            <a:ext cx="792000" cy="792000"/>
          </a:xfr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64293FB-11F3-D0DC-AE15-BAA2E8F47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40EFD0B-4FAB-AEDA-9B5D-EAB07BB2C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D88DF5BF-F6D8-F6E8-DA4B-00E84BAAF52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75443A30-EC82-26D5-1287-CF25E343849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B2CF8BA-1C43-A832-3AC1-AE629CAA14FA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709382A-65F0-1E5F-2C50-B0AF33888125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2865795-B67B-9DCE-C76F-CC27366ABC5C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ح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1</a:t>
            </a:r>
            <a:endParaRPr lang="ar-MA" sz="20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651CAB8-EE1E-7D71-E86B-CC213F41B46D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7" name="Google Shape;452;p158">
            <a:extLst>
              <a:ext uri="{FF2B5EF4-FFF2-40B4-BE49-F238E27FC236}">
                <a16:creationId xmlns:a16="http://schemas.microsoft.com/office/drawing/2014/main" xmlns="" id="{1E795F00-4BA8-45DE-8F82-2B767E4981A1}"/>
              </a:ext>
            </a:extLst>
          </p:cNvPr>
          <p:cNvSpPr txBox="1"/>
          <p:nvPr/>
        </p:nvSpPr>
        <p:spPr>
          <a:xfrm>
            <a:off x="481656" y="3096663"/>
            <a:ext cx="4766415" cy="17366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pPr>
              <a:defRPr/>
            </a:pPr>
            <a:r>
              <a:rPr lang="ar-MA" b="1" dirty="0">
                <a:solidFill>
                  <a:srgbClr val="424D7B"/>
                </a:solidFill>
                <a:sym typeface="Sakkal Majalla"/>
              </a:rPr>
              <a:t>اَلْمَكانُ ٱلَّذي يَتَعَبَّدُ فيهِ </a:t>
            </a:r>
            <a:r>
              <a:rPr lang="ar-MA" b="1" dirty="0" err="1">
                <a:solidFill>
                  <a:srgbClr val="424D7B"/>
                </a:solidFill>
                <a:sym typeface="Sakkal Majalla"/>
              </a:rPr>
              <a:t>ٱلنَّصارى</a:t>
            </a:r>
            <a:r>
              <a:rPr lang="ar-MA" b="1" dirty="0">
                <a:solidFill>
                  <a:srgbClr val="424D7B"/>
                </a:solidFill>
                <a:sym typeface="Sakkal Majalla"/>
              </a:rPr>
              <a:t>.</a:t>
            </a:r>
          </a:p>
        </p:txBody>
      </p:sp>
      <p:sp>
        <p:nvSpPr>
          <p:cNvPr id="11" name="Google Shape;452;p158">
            <a:extLst>
              <a:ext uri="{FF2B5EF4-FFF2-40B4-BE49-F238E27FC236}">
                <a16:creationId xmlns:a16="http://schemas.microsoft.com/office/drawing/2014/main" xmlns="" id="{8F26EEAE-CAE8-69A8-BFCB-F14A5CC5C726}"/>
              </a:ext>
            </a:extLst>
          </p:cNvPr>
          <p:cNvSpPr txBox="1"/>
          <p:nvPr/>
        </p:nvSpPr>
        <p:spPr>
          <a:xfrm>
            <a:off x="6166904" y="3096663"/>
            <a:ext cx="2537366" cy="17366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rgbClr val="C00000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r>
              <a:rPr lang="ar-MA" sz="4800" dirty="0">
                <a:sym typeface="Sakkal Majalla"/>
              </a:rPr>
              <a:t>كَنائِسُ</a:t>
            </a:r>
          </a:p>
          <a:p>
            <a:r>
              <a:rPr lang="ar-MA" sz="4800" dirty="0">
                <a:sym typeface="Sakkal Majalla"/>
              </a:rPr>
              <a:t>جَمْعُ كَنيسَةٍ </a:t>
            </a:r>
            <a:endParaRPr lang="ar-MA" sz="4800" dirty="0">
              <a:sym typeface="Calibri"/>
            </a:endParaRPr>
          </a:p>
        </p:txBody>
      </p:sp>
      <p:pic>
        <p:nvPicPr>
          <p:cNvPr id="15" name="Image 14" descr="Une image contenant symbole, Graphique, conception&#10;&#10;Le contenu généré par l’IA peut être incorrect.">
            <a:extLst>
              <a:ext uri="{FF2B5EF4-FFF2-40B4-BE49-F238E27FC236}">
                <a16:creationId xmlns:a16="http://schemas.microsoft.com/office/drawing/2014/main" xmlns="" id="{52D3E788-FE9B-3F80-E735-DE6290AE486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424D7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0800000">
            <a:off x="5172817" y="3570199"/>
            <a:ext cx="925916" cy="789529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0380433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A1E3BEC-01E7-124A-9BBB-37ADC9CC6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14A260E-A9AA-2450-BFF1-5FDAD6551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90" y="789637"/>
            <a:ext cx="6840000" cy="612000"/>
          </a:xfrm>
        </p:spPr>
        <p:txBody>
          <a:bodyPr>
            <a:norm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يقرأ مرادفات فعل </a:t>
            </a:r>
            <a:r>
              <a:rPr lang="ar-SA" sz="24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  <a:t>«</a:t>
            </a: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هان » ؟ ثم آخر يركبه في جملة مفيدة.</a:t>
            </a:r>
          </a:p>
        </p:txBody>
      </p:sp>
      <p:pic>
        <p:nvPicPr>
          <p:cNvPr id="17" name="Espace réservé pour une image  16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42BBA964-0F6F-CDC2-E8EC-1847ECB8243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000"/>
            <a:ext cx="828000" cy="828000"/>
          </a:xfr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9E2B706-D7B4-716C-7159-937A98A65F6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8E2C5A84-0F09-80F7-34D0-3CE4DBE37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3AE93B93-628E-2262-0BC9-E7036695FC6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EEC61076-1093-B0B4-1351-8D26F5E45681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7C2B487-1D82-3307-6B91-9DB1E90C721D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4308F4B-CAAA-9FAF-821D-160DD0ADDAF6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438CBB3-CF12-9201-44DE-9E092043EC18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ح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1</a:t>
            </a:r>
            <a:endParaRPr lang="ar-MA" sz="20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4A7F0FC-23C2-F30B-E675-B6646BE88885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6" name="Google Shape;452;p158">
            <a:extLst>
              <a:ext uri="{FF2B5EF4-FFF2-40B4-BE49-F238E27FC236}">
                <a16:creationId xmlns:a16="http://schemas.microsoft.com/office/drawing/2014/main" xmlns="" id="{E3EA77F1-0A22-A5E6-1E22-133DF3FAD172}"/>
              </a:ext>
            </a:extLst>
          </p:cNvPr>
          <p:cNvSpPr txBox="1"/>
          <p:nvPr/>
        </p:nvSpPr>
        <p:spPr>
          <a:xfrm>
            <a:off x="1138823" y="3338217"/>
            <a:ext cx="3640314" cy="112366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pPr>
              <a:defRPr/>
            </a:pPr>
            <a:r>
              <a:rPr lang="ar-MA" sz="6000" b="1" dirty="0">
                <a:solidFill>
                  <a:srgbClr val="424D7B"/>
                </a:solidFill>
                <a:sym typeface="Sakkal Majalla"/>
              </a:rPr>
              <a:t>سَهُلَ/ يَسُرَ/ لانَ</a:t>
            </a:r>
          </a:p>
        </p:txBody>
      </p:sp>
      <p:sp>
        <p:nvSpPr>
          <p:cNvPr id="8" name="Google Shape;452;p158">
            <a:extLst>
              <a:ext uri="{FF2B5EF4-FFF2-40B4-BE49-F238E27FC236}">
                <a16:creationId xmlns:a16="http://schemas.microsoft.com/office/drawing/2014/main" xmlns="" id="{F8CE9C0A-B57B-752A-F2F8-474E26AB3987}"/>
              </a:ext>
            </a:extLst>
          </p:cNvPr>
          <p:cNvSpPr txBox="1"/>
          <p:nvPr/>
        </p:nvSpPr>
        <p:spPr>
          <a:xfrm>
            <a:off x="6376699" y="3338217"/>
            <a:ext cx="1628478" cy="10215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rgbClr val="C00000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r>
              <a:rPr lang="ar-MA" sz="5400" dirty="0">
                <a:sym typeface="Sakkal Majalla"/>
              </a:rPr>
              <a:t>هانَ</a:t>
            </a:r>
            <a:endParaRPr lang="ar-MA" sz="5400" dirty="0">
              <a:sym typeface="Calibri"/>
            </a:endParaRPr>
          </a:p>
        </p:txBody>
      </p:sp>
      <p:pic>
        <p:nvPicPr>
          <p:cNvPr id="16" name="Image 15" descr="Une image contenant symbole, Graphique, conception&#10;&#10;Le contenu généré par l’IA peut être incorrect.">
            <a:extLst>
              <a:ext uri="{FF2B5EF4-FFF2-40B4-BE49-F238E27FC236}">
                <a16:creationId xmlns:a16="http://schemas.microsoft.com/office/drawing/2014/main" xmlns="" id="{AB21F578-7E9B-C7D0-7FAE-C5F0089D1E4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424D7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0800000">
            <a:off x="5172817" y="3570199"/>
            <a:ext cx="925916" cy="789529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3213091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AD451EA-7A29-AB04-3B11-F5E19C47A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9F0BC13-87EE-D64A-9010-160555974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163" y="789637"/>
            <a:ext cx="6840000" cy="612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يقرأ مرادفات اسم « شدائد» ؟ ثم آخر يركبه في جملة مفيدة.</a:t>
            </a:r>
          </a:p>
        </p:txBody>
      </p:sp>
      <p:pic>
        <p:nvPicPr>
          <p:cNvPr id="17" name="Espace réservé pour une image  16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13C136A9-CDFB-9CDA-CB94-E03FE908C37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000"/>
            <a:ext cx="828000" cy="828000"/>
          </a:xfr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C068451-5187-D1E4-B502-8364EF311DB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30C88FBC-9E73-4476-591E-55DD99894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150E8C4B-3856-9358-F4A9-E9DA1EDB54A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EF0E7DA6-79C0-C169-01A8-DE51698514B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93156A8-09E6-4BC2-A6D2-8649FDAAF364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F778118-80D8-A3DB-9941-BF49FE40B87F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C3E665-F558-B286-C69E-6AA5122672D1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ح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1</a:t>
            </a:r>
            <a:endParaRPr lang="ar-MA" sz="20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1D174EB-D3F3-4953-2810-436EFB68CE3E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6" name="Google Shape;452;p158">
            <a:extLst>
              <a:ext uri="{FF2B5EF4-FFF2-40B4-BE49-F238E27FC236}">
                <a16:creationId xmlns:a16="http://schemas.microsoft.com/office/drawing/2014/main" xmlns="" id="{F76F7B16-B5AA-CC48-9963-89799F669991}"/>
              </a:ext>
            </a:extLst>
          </p:cNvPr>
          <p:cNvSpPr txBox="1"/>
          <p:nvPr/>
        </p:nvSpPr>
        <p:spPr>
          <a:xfrm>
            <a:off x="640080" y="3508477"/>
            <a:ext cx="4137413" cy="9193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pPr>
              <a:defRPr/>
            </a:pPr>
            <a:r>
              <a:rPr lang="ar-MA" b="1" dirty="0">
                <a:solidFill>
                  <a:srgbClr val="424D7B"/>
                </a:solidFill>
                <a:sym typeface="Sakkal Majalla"/>
              </a:rPr>
              <a:t>مَصائِبُ / مِحَنٌ...</a:t>
            </a:r>
          </a:p>
        </p:txBody>
      </p:sp>
      <p:pic>
        <p:nvPicPr>
          <p:cNvPr id="16" name="Image 15" descr="Une image contenant symbole, Graphique, conception&#10;&#10;Le contenu généré par l’IA peut être incorrect.">
            <a:extLst>
              <a:ext uri="{FF2B5EF4-FFF2-40B4-BE49-F238E27FC236}">
                <a16:creationId xmlns:a16="http://schemas.microsoft.com/office/drawing/2014/main" xmlns="" id="{6028A264-907F-CAF6-D9E7-FD1F1CD8D0D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424D7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0800000">
            <a:off x="5172817" y="3570199"/>
            <a:ext cx="925916" cy="789529"/>
          </a:xfrm>
          <a:prstGeom prst="roundRect">
            <a:avLst/>
          </a:prstGeom>
          <a:noFill/>
        </p:spPr>
      </p:pic>
      <p:sp>
        <p:nvSpPr>
          <p:cNvPr id="4" name="Google Shape;452;p158">
            <a:extLst>
              <a:ext uri="{FF2B5EF4-FFF2-40B4-BE49-F238E27FC236}">
                <a16:creationId xmlns:a16="http://schemas.microsoft.com/office/drawing/2014/main" xmlns="" id="{D496B03A-6C72-381C-233A-252ED3CEE312}"/>
              </a:ext>
            </a:extLst>
          </p:cNvPr>
          <p:cNvSpPr txBox="1"/>
          <p:nvPr/>
        </p:nvSpPr>
        <p:spPr>
          <a:xfrm>
            <a:off x="6166904" y="3096663"/>
            <a:ext cx="2537366" cy="17366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rgbClr val="C00000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r>
              <a:rPr lang="ar-MA" sz="4800" dirty="0">
                <a:sym typeface="Sakkal Majalla"/>
              </a:rPr>
              <a:t>شَدائِدُ</a:t>
            </a:r>
          </a:p>
          <a:p>
            <a:r>
              <a:rPr lang="ar-MA" sz="4800" dirty="0">
                <a:sym typeface="Sakkal Majalla"/>
              </a:rPr>
              <a:t>جَمْعُ شَديدَةٌ </a:t>
            </a:r>
            <a:endParaRPr lang="ar-MA" sz="4800"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024106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44E45D2-BACE-532B-399A-7EEAB0BC9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658F9D0-193D-F4FB-D00A-8305FE49D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6" y="797801"/>
            <a:ext cx="6840000" cy="612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يختار كلمة ويقدم معناها؟ </a:t>
            </a:r>
          </a:p>
        </p:txBody>
      </p:sp>
      <p:pic>
        <p:nvPicPr>
          <p:cNvPr id="17" name="Espace réservé pour une image  16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95F210A6-A00A-CD61-9081-C1146909375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000"/>
            <a:ext cx="828000" cy="828000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307AE82A-0AF3-6F00-C4B8-E0F069C65B5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9AC070D3-00D6-3F34-9416-EB72A1F480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EAB2E06-8B2B-F146-8333-DE326B60282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5B21FF33-A349-68E0-02E7-709779F0FE1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8331BA3-D1E3-B4FF-CAC1-463828C0F661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5C2E442-C088-F9BF-44BF-4B505AB35098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FB66254-E5C1-318C-39F2-E797FCBA3DC2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ح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1</a:t>
            </a:r>
            <a:endParaRPr lang="ar-MA" sz="20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8B22B5E-A3BA-2B66-1EFA-223982C5321E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3" name="Google Shape;452;p158">
            <a:extLst>
              <a:ext uri="{FF2B5EF4-FFF2-40B4-BE49-F238E27FC236}">
                <a16:creationId xmlns:a16="http://schemas.microsoft.com/office/drawing/2014/main" xmlns="" id="{858A354A-D2F7-8BBB-0A36-56839E0A8B89}"/>
              </a:ext>
            </a:extLst>
          </p:cNvPr>
          <p:cNvSpPr txBox="1"/>
          <p:nvPr/>
        </p:nvSpPr>
        <p:spPr>
          <a:xfrm>
            <a:off x="5058111" y="4322399"/>
            <a:ext cx="2700000" cy="7831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r>
              <a:rPr lang="ar-MA" sz="4000" b="1" dirty="0">
                <a:solidFill>
                  <a:srgbClr val="424D7B"/>
                </a:solidFill>
                <a:sym typeface="Sakkal Majalla"/>
              </a:rPr>
              <a:t>هانَ</a:t>
            </a:r>
          </a:p>
        </p:txBody>
      </p:sp>
      <p:sp>
        <p:nvSpPr>
          <p:cNvPr id="4" name="Google Shape;452;p158">
            <a:extLst>
              <a:ext uri="{FF2B5EF4-FFF2-40B4-BE49-F238E27FC236}">
                <a16:creationId xmlns:a16="http://schemas.microsoft.com/office/drawing/2014/main" xmlns="" id="{20E73857-99FE-6B3C-F5EA-EBBA7CF0C68D}"/>
              </a:ext>
            </a:extLst>
          </p:cNvPr>
          <p:cNvSpPr txBox="1"/>
          <p:nvPr/>
        </p:nvSpPr>
        <p:spPr>
          <a:xfrm>
            <a:off x="1420383" y="2749244"/>
            <a:ext cx="2700000" cy="7831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algn="ctr" rtl="1"/>
            <a:r>
              <a:rPr lang="ar-MA" sz="4000" b="1" dirty="0">
                <a:solidFill>
                  <a:srgbClr val="424D7B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كَنائِسُ</a:t>
            </a:r>
          </a:p>
        </p:txBody>
      </p:sp>
      <p:sp>
        <p:nvSpPr>
          <p:cNvPr id="5" name="Google Shape;452;p158">
            <a:extLst>
              <a:ext uri="{FF2B5EF4-FFF2-40B4-BE49-F238E27FC236}">
                <a16:creationId xmlns:a16="http://schemas.microsoft.com/office/drawing/2014/main" xmlns="" id="{2CD10F10-5D3A-A951-F526-EB92BFE55912}"/>
              </a:ext>
            </a:extLst>
          </p:cNvPr>
          <p:cNvSpPr txBox="1"/>
          <p:nvPr/>
        </p:nvSpPr>
        <p:spPr>
          <a:xfrm>
            <a:off x="1420383" y="4322399"/>
            <a:ext cx="2700000" cy="7831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r>
              <a:rPr lang="ar-MA" sz="4000" b="1" dirty="0">
                <a:solidFill>
                  <a:srgbClr val="424D7B"/>
                </a:solidFill>
                <a:sym typeface="Sakkal Majalla"/>
              </a:rPr>
              <a:t>شَدائِدُ</a:t>
            </a:r>
          </a:p>
        </p:txBody>
      </p:sp>
      <p:sp>
        <p:nvSpPr>
          <p:cNvPr id="9" name="Google Shape;452;p158">
            <a:extLst>
              <a:ext uri="{FF2B5EF4-FFF2-40B4-BE49-F238E27FC236}">
                <a16:creationId xmlns:a16="http://schemas.microsoft.com/office/drawing/2014/main" xmlns="" id="{EBCED0A6-8655-2FDB-D44A-2A1F2C5AEE48}"/>
              </a:ext>
            </a:extLst>
          </p:cNvPr>
          <p:cNvSpPr txBox="1"/>
          <p:nvPr/>
        </p:nvSpPr>
        <p:spPr>
          <a:xfrm>
            <a:off x="5058111" y="2749244"/>
            <a:ext cx="2700000" cy="7831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MA" sz="4000" b="1" dirty="0">
                <a:solidFill>
                  <a:srgbClr val="424D7B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  <a:sym typeface="Sakkal Majalla"/>
              </a:rPr>
              <a:t>كابَدَ</a:t>
            </a:r>
            <a:endParaRPr sz="4000" b="1" dirty="0">
              <a:solidFill>
                <a:srgbClr val="424D7B"/>
              </a:solidFill>
              <a:latin typeface="Microsoft Uighur" panose="02000000000000000000" pitchFamily="2" charset="-78"/>
              <a:ea typeface="Calibri"/>
              <a:cs typeface="Microsoft Uighur" panose="02000000000000000000" pitchFamily="2" charset="-78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3394992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AE79C83-5E80-E4BA-E4CF-5F2A1300E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8AE49B1-F7CA-5A3D-8E56-FFFCB3A39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68" y="828000"/>
            <a:ext cx="7275620" cy="612000"/>
          </a:xfrm>
        </p:spPr>
        <p:txBody>
          <a:bodyPr>
            <a:no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ننتقل إلى تصحيح الواجب المنزلي. خذوا دفاتر البحث. من يقرأ توقعه ويوضح كيف تحقق منه؟</a:t>
            </a:r>
            <a:endParaRPr lang="ar-AE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xmlns="" id="{556D2565-8AD4-E679-8E20-0D8789D3D3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93920" y="3425868"/>
            <a:ext cx="3838081" cy="899999"/>
          </a:xfrm>
          <a:prstGeom prst="roundRect">
            <a:avLst/>
          </a:prstGeom>
          <a:noFill/>
          <a:ln>
            <a:noFill/>
          </a:ln>
        </p:spPr>
        <p:txBody>
          <a:bodyPr/>
          <a:lstStyle/>
          <a:p>
            <a:r>
              <a:rPr lang="ar-MA" sz="7200" kern="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نِداءُ </a:t>
            </a:r>
            <a:r>
              <a:rPr lang="ar-MA" sz="7200" kern="0" dirty="0" err="1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ٱلتَّعايُشِ</a:t>
            </a:r>
            <a:endParaRPr lang="fr-MA" sz="7200" kern="0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7" name="Espace réservé pour une image  6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D3B05D13-F60B-33B5-8F0E-08FD60B9479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2CF66D0-7BA8-309F-A055-BC6A711E8D4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FEAA794-EDE2-9C0C-ED55-744039F580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1C808B39-BC5E-155D-96D3-AEA797C439E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94B87FCA-2703-6537-DB7F-C3036253BEC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C7230E4-5B5A-6FB1-81E5-933ED342483B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74A4F15-F5C0-D110-479F-DDFB5265160A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62802E3-FCCB-F873-30E1-48E91CDD843F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ح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1</a:t>
            </a:r>
            <a:endParaRPr lang="ar-MA" sz="20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69BD58C-433A-FFE1-75F7-AEA6E695D94C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16" name="Image 15" descr="Une image contenant capture d’écran, art&#10;&#10;Le contenu généré par l’IA peut être incorrect.">
            <a:extLst>
              <a:ext uri="{FF2B5EF4-FFF2-40B4-BE49-F238E27FC236}">
                <a16:creationId xmlns:a16="http://schemas.microsoft.com/office/drawing/2014/main" xmlns="" id="{9E840292-A749-1668-5493-5339CC5EAE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99" y="1848304"/>
            <a:ext cx="4081921" cy="4352079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4339964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22DA238-A82A-2E87-0598-E02381180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F024081-AF34-7570-6C31-8CF72D39D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77" y="804984"/>
            <a:ext cx="7083188" cy="6120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خذوا كراساتكم الصفحة رقم 108. </a:t>
            </a:r>
          </a:p>
        </p:txBody>
      </p:sp>
      <p:pic>
        <p:nvPicPr>
          <p:cNvPr id="11" name="Espace réservé pour une image  10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A88ED32B-3D58-D7DF-51DE-8635723235F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000"/>
            <a:ext cx="792000" cy="792000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A1A6F888-D9DA-C6DC-7744-B743F55FB7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44DE7B8-A008-4F51-B236-4C988D7BF9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A58C3D80-63B1-62A5-EA17-DF0DC968048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8504D1D8-DA87-09C7-84A4-FF159E05302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FF34325-3E25-9CA9-3742-C430D8284377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5E9E135-7B93-EC40-539D-1C0624DBE14E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EBA3F3E-CEC4-FD03-6A75-EE6AD1A82C61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ح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1</a:t>
            </a:r>
            <a:endParaRPr lang="ar-MA" sz="20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88C1563-BC98-568B-0D70-AB46169DE4EE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6" name="Image 5" descr="Une image contenant texte, lettre, capture d’écran&#10;&#10;Le contenu généré par l’IA peut être incorrect.">
            <a:extLst>
              <a:ext uri="{FF2B5EF4-FFF2-40B4-BE49-F238E27FC236}">
                <a16:creationId xmlns:a16="http://schemas.microsoft.com/office/drawing/2014/main" xmlns="" id="{AA597EBF-5D7D-5D71-F94F-807EF43582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2553" y="1476000"/>
            <a:ext cx="3509382" cy="4987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8751057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329B7F5-A5B7-BD77-D1EB-E31EE0B80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0A6DBFF-E764-935D-815C-1244CB52D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57" y="797312"/>
            <a:ext cx="6912207" cy="612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  <a:t>ن</a:t>
            </a: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تذكر أولا بعض توجيهات القراءة التعبيرية. من يقرؤها؟</a:t>
            </a:r>
          </a:p>
        </p:txBody>
      </p:sp>
      <p:pic>
        <p:nvPicPr>
          <p:cNvPr id="10" name="Espace réservé pour une image  9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979EA59F-5AB9-CF1A-8BB8-930134F519C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16672" y="703664"/>
            <a:ext cx="792000" cy="792000"/>
          </a:xfr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6407BAA-A986-0063-9B75-4FB8A96B9E7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352990F1-5335-67F4-C6A1-D159FEEF9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11990E89-A1F7-C7CD-F6CD-2CE29FDCBAC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D05FEE2F-8F08-5449-E528-71B04DE498F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9CB8866-7DC8-C38B-FFBA-7142A097554B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4B95569-DBB5-36BD-9544-144330F92DFB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255A9E6-BB85-AD36-7980-518BD7CAD133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ح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1</a:t>
            </a:r>
            <a:endParaRPr lang="ar-MA" sz="20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1B8413B-6473-C090-B993-8FECD9DBC67B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704415BE-F752-3F9B-5599-A707DD0DA816}"/>
              </a:ext>
            </a:extLst>
          </p:cNvPr>
          <p:cNvGrpSpPr/>
          <p:nvPr/>
        </p:nvGrpSpPr>
        <p:grpSpPr>
          <a:xfrm>
            <a:off x="547125" y="2414295"/>
            <a:ext cx="7214797" cy="504000"/>
            <a:chOff x="386255" y="3117040"/>
            <a:chExt cx="6978118" cy="623919"/>
          </a:xfrm>
        </p:grpSpPr>
        <p:sp>
          <p:nvSpPr>
            <p:cNvPr id="5" name="Titre 7">
              <a:extLst>
                <a:ext uri="{FF2B5EF4-FFF2-40B4-BE49-F238E27FC236}">
                  <a16:creationId xmlns:a16="http://schemas.microsoft.com/office/drawing/2014/main" xmlns="" id="{10E39B02-C520-7D2C-4453-8144DE279766}"/>
                </a:ext>
              </a:extLst>
            </p:cNvPr>
            <p:cNvSpPr txBox="1">
              <a:spLocks/>
            </p:cNvSpPr>
            <p:nvPr/>
          </p:nvSpPr>
          <p:spPr>
            <a:xfrm>
              <a:off x="386255" y="3117040"/>
              <a:ext cx="6558455" cy="623919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r" defTabSz="514337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MA" sz="1600" b="0" kern="1200" dirty="0">
                  <a:solidFill>
                    <a:srgbClr val="757575"/>
                  </a:solidFill>
                  <a:latin typeface="Dosis Medium" pitchFamily="2" charset="0"/>
                  <a:ea typeface="+mn-ea"/>
                  <a:cs typeface="+mn-cs"/>
                </a:defRPr>
              </a:lvl1pPr>
            </a:lstStyle>
            <a:p>
              <a:r>
                <a:rPr lang="ar-MA" sz="2800" b="1" dirty="0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أَضَعُ أُصْبُعي تَحْتَ كُلِّ كَلِمَةٍ أَقْرَؤُها؛</a:t>
              </a: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xmlns="" id="{735BFD2D-A89D-C337-4AD1-71D7E2AF6A8D}"/>
                </a:ext>
              </a:extLst>
            </p:cNvPr>
            <p:cNvSpPr>
              <a:spLocks/>
            </p:cNvSpPr>
            <p:nvPr/>
          </p:nvSpPr>
          <p:spPr>
            <a:xfrm>
              <a:off x="7004373" y="3212997"/>
              <a:ext cx="360000" cy="445656"/>
            </a:xfrm>
            <a:prstGeom prst="ellipse">
              <a:avLst/>
            </a:prstGeom>
            <a:solidFill>
              <a:srgbClr val="00ACA4"/>
            </a:solidFill>
            <a:ln>
              <a:solidFill>
                <a:srgbClr val="424D7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MA" sz="2400" b="1" dirty="0"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FC44A3E0-DC62-7EB4-A484-5C31363E806A}"/>
              </a:ext>
            </a:extLst>
          </p:cNvPr>
          <p:cNvGrpSpPr/>
          <p:nvPr/>
        </p:nvGrpSpPr>
        <p:grpSpPr>
          <a:xfrm>
            <a:off x="547125" y="3226421"/>
            <a:ext cx="7214797" cy="504000"/>
            <a:chOff x="386255" y="3117039"/>
            <a:chExt cx="6978118" cy="623920"/>
          </a:xfrm>
        </p:grpSpPr>
        <p:sp>
          <p:nvSpPr>
            <p:cNvPr id="15" name="Titre 7">
              <a:extLst>
                <a:ext uri="{FF2B5EF4-FFF2-40B4-BE49-F238E27FC236}">
                  <a16:creationId xmlns:a16="http://schemas.microsoft.com/office/drawing/2014/main" xmlns="" id="{80B0A79E-B4D1-5985-DFB7-9DA6D92CFF70}"/>
                </a:ext>
              </a:extLst>
            </p:cNvPr>
            <p:cNvSpPr txBox="1">
              <a:spLocks/>
            </p:cNvSpPr>
            <p:nvPr/>
          </p:nvSpPr>
          <p:spPr>
            <a:xfrm>
              <a:off x="386255" y="3117039"/>
              <a:ext cx="6558455" cy="6239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t">
              <a:noAutofit/>
            </a:bodyPr>
            <a:lstStyle>
              <a:lvl1pPr algn="r" defTabSz="514337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MA" sz="1600" b="0" kern="1200" dirty="0">
                  <a:solidFill>
                    <a:srgbClr val="757575"/>
                  </a:solidFill>
                  <a:latin typeface="Dosis Medium" pitchFamily="2" charset="0"/>
                  <a:ea typeface="+mn-ea"/>
                  <a:cs typeface="+mn-cs"/>
                </a:defRPr>
              </a:lvl1pPr>
            </a:lstStyle>
            <a:p>
              <a:r>
                <a:rPr lang="ar-MA" sz="2800" b="1" dirty="0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أَصِلُ قِراءَةَ </a:t>
              </a:r>
              <a:r>
                <a:rPr lang="ar-MA" sz="2800" b="1" dirty="0" err="1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ٱلْكَلِماتِ</a:t>
              </a:r>
              <a:r>
                <a:rPr lang="ar-MA" sz="2800" b="1" dirty="0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 بَعْضِها بِبَعْضٍ (لا أَنْطِقُ هَمْزَةَ </a:t>
              </a:r>
              <a:r>
                <a:rPr lang="ar-MA" sz="2800" b="1" dirty="0" err="1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ٱلْوَصْلِ</a:t>
              </a:r>
              <a:r>
                <a:rPr lang="ar-MA" sz="2800" b="1" dirty="0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 في وَسَطِ </a:t>
              </a:r>
              <a:r>
                <a:rPr lang="ar-MA" sz="2800" b="1" dirty="0" err="1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ٱلْكَلامِ</a:t>
              </a:r>
              <a:r>
                <a:rPr lang="ar-MA" sz="2800" b="1" dirty="0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) ؛</a:t>
              </a: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xmlns="" id="{D8305948-E482-761B-8B38-AB31C52C564D}"/>
                </a:ext>
              </a:extLst>
            </p:cNvPr>
            <p:cNvSpPr>
              <a:spLocks/>
            </p:cNvSpPr>
            <p:nvPr/>
          </p:nvSpPr>
          <p:spPr>
            <a:xfrm>
              <a:off x="7004373" y="3212997"/>
              <a:ext cx="360000" cy="445656"/>
            </a:xfrm>
            <a:prstGeom prst="ellipse">
              <a:avLst/>
            </a:prstGeom>
            <a:solidFill>
              <a:srgbClr val="00ACA4"/>
            </a:solidFill>
            <a:ln>
              <a:solidFill>
                <a:srgbClr val="424D7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MA" sz="2400" b="1" dirty="0"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xmlns="" id="{F588B67E-0CD1-ABA1-546E-F277B9FF3FB6}"/>
              </a:ext>
            </a:extLst>
          </p:cNvPr>
          <p:cNvGrpSpPr/>
          <p:nvPr/>
        </p:nvGrpSpPr>
        <p:grpSpPr>
          <a:xfrm>
            <a:off x="547125" y="4038547"/>
            <a:ext cx="7214797" cy="504000"/>
            <a:chOff x="386255" y="3117040"/>
            <a:chExt cx="6978118" cy="623919"/>
          </a:xfrm>
        </p:grpSpPr>
        <p:sp>
          <p:nvSpPr>
            <p:cNvPr id="18" name="Titre 7">
              <a:extLst>
                <a:ext uri="{FF2B5EF4-FFF2-40B4-BE49-F238E27FC236}">
                  <a16:creationId xmlns:a16="http://schemas.microsoft.com/office/drawing/2014/main" xmlns="" id="{65EA6295-B57A-911C-E332-674C71676715}"/>
                </a:ext>
              </a:extLst>
            </p:cNvPr>
            <p:cNvSpPr txBox="1">
              <a:spLocks/>
            </p:cNvSpPr>
            <p:nvPr/>
          </p:nvSpPr>
          <p:spPr>
            <a:xfrm>
              <a:off x="386255" y="3117040"/>
              <a:ext cx="6558455" cy="623919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r" defTabSz="514337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MA" sz="1600" b="0" kern="1200" dirty="0">
                  <a:solidFill>
                    <a:srgbClr val="757575"/>
                  </a:solidFill>
                  <a:latin typeface="Dosis Medium" pitchFamily="2" charset="0"/>
                  <a:ea typeface="+mn-ea"/>
                  <a:cs typeface="+mn-cs"/>
                </a:defRPr>
              </a:lvl1pPr>
            </a:lstStyle>
            <a:p>
              <a:r>
                <a:rPr lang="ar-MA" sz="2800" b="1" dirty="0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أُبْرِزُ </a:t>
              </a:r>
              <a:r>
                <a:rPr lang="ar-MA" sz="2800" b="1" dirty="0" err="1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ٱلْمُدودَ</a:t>
              </a:r>
              <a:r>
                <a:rPr lang="ar-MA" sz="2800" b="1" dirty="0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؛</a:t>
              </a: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xmlns="" id="{25DA9F8F-13E6-784D-5107-CF88E0BC03ED}"/>
                </a:ext>
              </a:extLst>
            </p:cNvPr>
            <p:cNvSpPr>
              <a:spLocks/>
            </p:cNvSpPr>
            <p:nvPr/>
          </p:nvSpPr>
          <p:spPr>
            <a:xfrm>
              <a:off x="7004373" y="3212997"/>
              <a:ext cx="360000" cy="445656"/>
            </a:xfrm>
            <a:prstGeom prst="ellipse">
              <a:avLst/>
            </a:prstGeom>
            <a:solidFill>
              <a:srgbClr val="00ACA4"/>
            </a:solidFill>
            <a:ln>
              <a:solidFill>
                <a:srgbClr val="424D7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MA" sz="2400" b="1" dirty="0"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19E2171A-02F6-CB0A-13D8-891BDD80208D}"/>
              </a:ext>
            </a:extLst>
          </p:cNvPr>
          <p:cNvGrpSpPr/>
          <p:nvPr/>
        </p:nvGrpSpPr>
        <p:grpSpPr>
          <a:xfrm>
            <a:off x="547125" y="4850673"/>
            <a:ext cx="7214797" cy="504000"/>
            <a:chOff x="386255" y="3117040"/>
            <a:chExt cx="6978118" cy="623920"/>
          </a:xfrm>
        </p:grpSpPr>
        <p:sp>
          <p:nvSpPr>
            <p:cNvPr id="23" name="Titre 7">
              <a:extLst>
                <a:ext uri="{FF2B5EF4-FFF2-40B4-BE49-F238E27FC236}">
                  <a16:creationId xmlns:a16="http://schemas.microsoft.com/office/drawing/2014/main" xmlns="" id="{60F8CC3C-DFD4-67FB-7BB3-D31430D07398}"/>
                </a:ext>
              </a:extLst>
            </p:cNvPr>
            <p:cNvSpPr txBox="1">
              <a:spLocks/>
            </p:cNvSpPr>
            <p:nvPr/>
          </p:nvSpPr>
          <p:spPr>
            <a:xfrm>
              <a:off x="386255" y="3117040"/>
              <a:ext cx="6558455" cy="6239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t">
              <a:noAutofit/>
            </a:bodyPr>
            <a:lstStyle>
              <a:lvl1pPr algn="r" defTabSz="514337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MA" sz="1600" b="0" kern="1200" dirty="0">
                  <a:solidFill>
                    <a:srgbClr val="757575"/>
                  </a:solidFill>
                  <a:latin typeface="Dosis Medium" pitchFamily="2" charset="0"/>
                  <a:ea typeface="+mn-ea"/>
                  <a:cs typeface="+mn-cs"/>
                </a:defRPr>
              </a:lvl1pPr>
            </a:lstStyle>
            <a:p>
              <a:r>
                <a:rPr lang="ar-MA" sz="2800" b="1" dirty="0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أَتَقَمَّصُ ٱلْمَشاعِرَ ٱلَّتي تُعَبِّرُ عَنْها كُلُّ عِبارَةٍ لِيَتَّضِحَ </a:t>
              </a:r>
              <a:r>
                <a:rPr lang="ar-MA" sz="2800" b="1" dirty="0" err="1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ٱلْمَعْنى</a:t>
              </a:r>
              <a:r>
                <a:rPr lang="ar-MA" sz="2800" b="1" dirty="0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 وأَحْتَرِمُ </a:t>
              </a:r>
              <a:r>
                <a:rPr lang="ar-MA" sz="2800" b="1" dirty="0" err="1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ٱلْإِيقاعَ</a:t>
              </a:r>
              <a:r>
                <a:rPr lang="ar-MA" sz="2800" b="1" dirty="0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.</a:t>
              </a: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xmlns="" id="{D28DEEDF-986A-3EEB-E42E-108FBE814F47}"/>
                </a:ext>
              </a:extLst>
            </p:cNvPr>
            <p:cNvSpPr>
              <a:spLocks/>
            </p:cNvSpPr>
            <p:nvPr/>
          </p:nvSpPr>
          <p:spPr>
            <a:xfrm>
              <a:off x="7004373" y="3212997"/>
              <a:ext cx="360000" cy="445656"/>
            </a:xfrm>
            <a:prstGeom prst="ellipse">
              <a:avLst/>
            </a:prstGeom>
            <a:solidFill>
              <a:srgbClr val="00ACA4"/>
            </a:solidFill>
            <a:ln>
              <a:solidFill>
                <a:srgbClr val="424D7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MA" sz="2400" b="1" dirty="0"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0286558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E8D759F-963A-F6BC-C891-D769597D8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86B8CF5-E480-3461-5B9A-7FEEF050F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521" y="814129"/>
            <a:ext cx="6840000" cy="612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سأقرأ النص. انتبهوا وضعوا أصابعكم تحت كل كلمة أقرؤها.</a:t>
            </a:r>
          </a:p>
        </p:txBody>
      </p:sp>
      <p:pic>
        <p:nvPicPr>
          <p:cNvPr id="20" name="Espace réservé pour une image  19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1CAFAF70-7F24-7EDD-4C6B-D94A54355E5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000"/>
            <a:ext cx="792000" cy="792000"/>
          </a:xfr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F0FC7F8-9934-083C-5628-2FAD936B0EA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799038C-76A1-73EF-1776-69B33112D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70E9A10C-2694-BD55-612B-FEED8D16E0D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17004B36-D690-5677-8CA7-C7D0E206229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D3F5C9D-3E43-4E92-6140-BF7682AE3167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4D9630A-E728-3C71-E933-664D1A62FD51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680D5D9-9209-C3EA-277F-CFC3DD9D0E14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ح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1</a:t>
            </a:r>
            <a:endParaRPr lang="ar-MA" sz="20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5907E74-9D7F-7D77-14CB-42D0A31E9BA0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4" name="Image 3" descr="Une image contenant texte, lettre, capture d’écran&#10;&#10;Le contenu généré par l’IA peut être incorrect.">
            <a:extLst>
              <a:ext uri="{FF2B5EF4-FFF2-40B4-BE49-F238E27FC236}">
                <a16:creationId xmlns:a16="http://schemas.microsoft.com/office/drawing/2014/main" xmlns="" id="{EEF93B53-4B8E-CAF9-3B24-0F840A610C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2553" y="1476000"/>
            <a:ext cx="3509382" cy="4987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012456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BA20148-2B99-4C3A-ECD5-449BA0E04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FBAE4CE-18FA-B625-3C67-E7F29A6BC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" y="1008000"/>
            <a:ext cx="7886700" cy="720000"/>
          </a:xfrm>
        </p:spPr>
        <p:txBody>
          <a:bodyPr/>
          <a:lstStyle/>
          <a:p>
            <a:r>
              <a:rPr lang="ar-MA" sz="4000" dirty="0">
                <a:solidFill>
                  <a:srgbClr val="424D7B"/>
                </a:solidFill>
              </a:rPr>
              <a:t>تنظيم حصص الأسبوع</a:t>
            </a:r>
            <a:endParaRPr lang="fr-MA" sz="4000" dirty="0">
              <a:solidFill>
                <a:srgbClr val="424D7B"/>
              </a:solidFill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xmlns="" id="{3289A5B1-DE17-E9A3-1D8E-56E8E0110BD6}"/>
              </a:ext>
            </a:extLst>
          </p:cNvPr>
          <p:cNvGrpSpPr/>
          <p:nvPr/>
        </p:nvGrpSpPr>
        <p:grpSpPr>
          <a:xfrm flipH="1">
            <a:off x="4735350" y="5023288"/>
            <a:ext cx="3780000" cy="1332000"/>
            <a:chOff x="4735350" y="5023288"/>
            <a:chExt cx="3780000" cy="1332000"/>
          </a:xfrm>
        </p:grpSpPr>
        <p:sp>
          <p:nvSpPr>
            <p:cNvPr id="31" name="Rectangle : coins arrondis 30">
              <a:extLst>
                <a:ext uri="{FF2B5EF4-FFF2-40B4-BE49-F238E27FC236}">
                  <a16:creationId xmlns:a16="http://schemas.microsoft.com/office/drawing/2014/main" xmlns="" id="{9DCDC143-8B24-4843-86BB-2B0DBBBD68DA}"/>
                </a:ext>
              </a:extLst>
            </p:cNvPr>
            <p:cNvSpPr/>
            <p:nvPr userDrawn="1"/>
          </p:nvSpPr>
          <p:spPr>
            <a:xfrm>
              <a:off x="4735350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endParaRPr>
            </a:p>
          </p:txBody>
        </p:sp>
        <p:sp>
          <p:nvSpPr>
            <p:cNvPr id="32" name="Organigramme : Terminateur 31">
              <a:extLst>
                <a:ext uri="{FF2B5EF4-FFF2-40B4-BE49-F238E27FC236}">
                  <a16:creationId xmlns:a16="http://schemas.microsoft.com/office/drawing/2014/main" xmlns="" id="{8F7016AE-6E7D-C5E1-1392-4B947A32F4C1}"/>
                </a:ext>
              </a:extLst>
            </p:cNvPr>
            <p:cNvSpPr/>
            <p:nvPr userDrawn="1"/>
          </p:nvSpPr>
          <p:spPr>
            <a:xfrm>
              <a:off x="4951350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 3 - </a:t>
              </a: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xmlns="" id="{72D08C7F-8116-726E-1F2E-D7ACA16CA582}"/>
              </a:ext>
            </a:extLst>
          </p:cNvPr>
          <p:cNvGrpSpPr/>
          <p:nvPr/>
        </p:nvGrpSpPr>
        <p:grpSpPr>
          <a:xfrm flipH="1">
            <a:off x="628649" y="5023288"/>
            <a:ext cx="3780000" cy="1332000"/>
            <a:chOff x="628649" y="5023288"/>
            <a:chExt cx="3780000" cy="1332000"/>
          </a:xfrm>
        </p:grpSpPr>
        <p:sp>
          <p:nvSpPr>
            <p:cNvPr id="34" name="Rectangle : coins arrondis 33">
              <a:extLst>
                <a:ext uri="{FF2B5EF4-FFF2-40B4-BE49-F238E27FC236}">
                  <a16:creationId xmlns:a16="http://schemas.microsoft.com/office/drawing/2014/main" xmlns="" id="{D76FDAC0-F733-876D-E04C-06F1FE50672A}"/>
                </a:ext>
              </a:extLst>
            </p:cNvPr>
            <p:cNvSpPr/>
            <p:nvPr userDrawn="1"/>
          </p:nvSpPr>
          <p:spPr>
            <a:xfrm>
              <a:off x="628649" y="5275288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endParaRPr>
            </a:p>
          </p:txBody>
        </p:sp>
        <p:sp>
          <p:nvSpPr>
            <p:cNvPr id="35" name="Organigramme : Terminateur 34">
              <a:extLst>
                <a:ext uri="{FF2B5EF4-FFF2-40B4-BE49-F238E27FC236}">
                  <a16:creationId xmlns:a16="http://schemas.microsoft.com/office/drawing/2014/main" xmlns="" id="{CEF3B679-CE32-B946-2F1C-6A20ED883AED}"/>
                </a:ext>
              </a:extLst>
            </p:cNvPr>
            <p:cNvSpPr/>
            <p:nvPr userDrawn="1"/>
          </p:nvSpPr>
          <p:spPr>
            <a:xfrm>
              <a:off x="844649" y="5023288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 6 - </a:t>
              </a: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endParaRP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xmlns="" id="{21B9D7A0-9AD7-B6EA-733F-EFD900DCDC3D}"/>
              </a:ext>
            </a:extLst>
          </p:cNvPr>
          <p:cNvGrpSpPr/>
          <p:nvPr/>
        </p:nvGrpSpPr>
        <p:grpSpPr>
          <a:xfrm flipH="1">
            <a:off x="628649" y="3482113"/>
            <a:ext cx="3780000" cy="1332000"/>
            <a:chOff x="628649" y="3482113"/>
            <a:chExt cx="3780000" cy="1332000"/>
          </a:xfrm>
        </p:grpSpPr>
        <p:sp>
          <p:nvSpPr>
            <p:cNvPr id="40" name="Rectangle : coins arrondis 39">
              <a:extLst>
                <a:ext uri="{FF2B5EF4-FFF2-40B4-BE49-F238E27FC236}">
                  <a16:creationId xmlns:a16="http://schemas.microsoft.com/office/drawing/2014/main" xmlns="" id="{EB30F66A-3674-5C0C-C6EB-5E8ED7688111}"/>
                </a:ext>
              </a:extLst>
            </p:cNvPr>
            <p:cNvSpPr/>
            <p:nvPr userDrawn="1"/>
          </p:nvSpPr>
          <p:spPr>
            <a:xfrm>
              <a:off x="628649" y="3734113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endParaRPr>
            </a:p>
          </p:txBody>
        </p:sp>
        <p:sp>
          <p:nvSpPr>
            <p:cNvPr id="41" name="Organigramme : Terminateur 40">
              <a:extLst>
                <a:ext uri="{FF2B5EF4-FFF2-40B4-BE49-F238E27FC236}">
                  <a16:creationId xmlns:a16="http://schemas.microsoft.com/office/drawing/2014/main" xmlns="" id="{781FCA4B-89F8-56D0-7DD8-5CDFFBF3896F}"/>
                </a:ext>
              </a:extLst>
            </p:cNvPr>
            <p:cNvSpPr/>
            <p:nvPr userDrawn="1"/>
          </p:nvSpPr>
          <p:spPr>
            <a:xfrm>
              <a:off x="844649" y="3482113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 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5 -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xmlns="" id="{24715921-1294-7DE1-B6CF-0E5DC005B0BC}"/>
              </a:ext>
            </a:extLst>
          </p:cNvPr>
          <p:cNvGrpSpPr/>
          <p:nvPr/>
        </p:nvGrpSpPr>
        <p:grpSpPr>
          <a:xfrm flipH="1">
            <a:off x="4716000" y="1944000"/>
            <a:ext cx="3780000" cy="1332000"/>
            <a:chOff x="4716000" y="1944000"/>
            <a:chExt cx="3780000" cy="1332000"/>
          </a:xfrm>
        </p:grpSpPr>
        <p:sp>
          <p:nvSpPr>
            <p:cNvPr id="43" name="Rectangle : coins arrondis 42">
              <a:extLst>
                <a:ext uri="{FF2B5EF4-FFF2-40B4-BE49-F238E27FC236}">
                  <a16:creationId xmlns:a16="http://schemas.microsoft.com/office/drawing/2014/main" xmlns="" id="{0CAE514A-804B-C427-B7B0-9525541DAABA}"/>
                </a:ext>
              </a:extLst>
            </p:cNvPr>
            <p:cNvSpPr/>
            <p:nvPr userDrawn="1"/>
          </p:nvSpPr>
          <p:spPr>
            <a:xfrm>
              <a:off x="4716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endParaRPr>
            </a:p>
          </p:txBody>
        </p:sp>
        <p:sp>
          <p:nvSpPr>
            <p:cNvPr id="44" name="Organigramme : Terminateur 43">
              <a:extLst>
                <a:ext uri="{FF2B5EF4-FFF2-40B4-BE49-F238E27FC236}">
                  <a16:creationId xmlns:a16="http://schemas.microsoft.com/office/drawing/2014/main" xmlns="" id="{DAAADEC1-ED47-3AA8-181A-D855B871BA04}"/>
                </a:ext>
              </a:extLst>
            </p:cNvPr>
            <p:cNvSpPr/>
            <p:nvPr userDrawn="1"/>
          </p:nvSpPr>
          <p:spPr>
            <a:xfrm>
              <a:off x="4932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1 - </a:t>
              </a:r>
            </a:p>
          </p:txBody>
        </p:sp>
      </p:grpSp>
      <p:sp>
        <p:nvSpPr>
          <p:cNvPr id="45" name="Espace réservé du texte 5">
            <a:extLst>
              <a:ext uri="{FF2B5EF4-FFF2-40B4-BE49-F238E27FC236}">
                <a16:creationId xmlns:a16="http://schemas.microsoft.com/office/drawing/2014/main" xmlns="" id="{08A3B4EA-BC81-0FB2-E70C-D4AFF83843F3}"/>
              </a:ext>
            </a:extLst>
          </p:cNvPr>
          <p:cNvSpPr txBox="1">
            <a:spLocks/>
          </p:cNvSpPr>
          <p:nvPr/>
        </p:nvSpPr>
        <p:spPr>
          <a:xfrm>
            <a:off x="808649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defPPr>
              <a:defRPr lang="fr-FR"/>
            </a:defPPr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69875" marR="0" lvl="0" indent="-269875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Révision</a:t>
            </a:r>
          </a:p>
          <a:p>
            <a:pPr marL="269875" marR="0" lvl="0" indent="-269875" algn="r" defTabSz="914400" rtl="1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m"/>
              <a:tabLst/>
              <a:defRPr/>
            </a:pPr>
            <a:r>
              <a:rPr kumimoji="0" lang="fr-MA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rPr>
              <a:t>Lecture offerte</a:t>
            </a:r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xmlns="" id="{BD59AFF9-C5B7-45D5-5EC1-3444227F37A2}"/>
              </a:ext>
            </a:extLst>
          </p:cNvPr>
          <p:cNvGrpSpPr/>
          <p:nvPr/>
        </p:nvGrpSpPr>
        <p:grpSpPr>
          <a:xfrm flipH="1">
            <a:off x="648000" y="1944000"/>
            <a:ext cx="3780000" cy="1332000"/>
            <a:chOff x="648000" y="1944000"/>
            <a:chExt cx="3780000" cy="1332000"/>
          </a:xfrm>
        </p:grpSpPr>
        <p:sp>
          <p:nvSpPr>
            <p:cNvPr id="47" name="Rectangle : coins arrondis 46">
              <a:extLst>
                <a:ext uri="{FF2B5EF4-FFF2-40B4-BE49-F238E27FC236}">
                  <a16:creationId xmlns:a16="http://schemas.microsoft.com/office/drawing/2014/main" xmlns="" id="{54877F6B-D745-1697-98F4-1D9035A0C0FC}"/>
                </a:ext>
              </a:extLst>
            </p:cNvPr>
            <p:cNvSpPr/>
            <p:nvPr/>
          </p:nvSpPr>
          <p:spPr>
            <a:xfrm>
              <a:off x="648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endParaRPr>
            </a:p>
          </p:txBody>
        </p:sp>
        <p:sp>
          <p:nvSpPr>
            <p:cNvPr id="48" name="Organigramme : Terminateur 47">
              <a:extLst>
                <a:ext uri="{FF2B5EF4-FFF2-40B4-BE49-F238E27FC236}">
                  <a16:creationId xmlns:a16="http://schemas.microsoft.com/office/drawing/2014/main" xmlns="" id="{C5D4F533-CF58-D263-EE36-34C0477B6308}"/>
                </a:ext>
              </a:extLst>
            </p:cNvPr>
            <p:cNvSpPr/>
            <p:nvPr/>
          </p:nvSpPr>
          <p:spPr>
            <a:xfrm>
              <a:off x="864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اليوم</a:t>
              </a:r>
              <a:r>
                <a:rPr kumimoji="0" lang="fr-M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57575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 4 - </a:t>
              </a:r>
            </a:p>
          </p:txBody>
        </p:sp>
      </p:grpSp>
      <p:sp>
        <p:nvSpPr>
          <p:cNvPr id="49" name="Espace réservé du texte 25">
            <a:extLst>
              <a:ext uri="{FF2B5EF4-FFF2-40B4-BE49-F238E27FC236}">
                <a16:creationId xmlns:a16="http://schemas.microsoft.com/office/drawing/2014/main" xmlns="" id="{F7F2D667-4F23-89B5-9996-088AAFE63AB6}"/>
              </a:ext>
            </a:extLst>
          </p:cNvPr>
          <p:cNvSpPr txBox="1">
            <a:spLocks/>
          </p:cNvSpPr>
          <p:nvPr/>
        </p:nvSpPr>
        <p:spPr>
          <a:xfrm>
            <a:off x="800611" y="23952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200" kern="1200" smtClean="0">
                <a:solidFill>
                  <a:srgbClr val="7575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100" kern="1200" smtClean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10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05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MA"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ct val="100000"/>
              </a:lnSpc>
              <a:spcBef>
                <a:spcPts val="300"/>
              </a:spcBef>
              <a:buClrTx/>
              <a:buFont typeface="Wingdings" panose="05000000000000000000" pitchFamily="2" charset="2"/>
              <a:buChar char="m"/>
            </a:pPr>
            <a:r>
              <a:rPr lang="ar-SA" sz="1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اعتيادي. </a:t>
            </a:r>
          </a:p>
          <a:p>
            <a:pPr marL="266700" indent="-266700">
              <a:lnSpc>
                <a:spcPct val="100000"/>
              </a:lnSpc>
              <a:spcBef>
                <a:spcPts val="300"/>
              </a:spcBef>
              <a:buClrTx/>
              <a:buFont typeface="Wingdings" panose="05000000000000000000" pitchFamily="2" charset="2"/>
              <a:buChar char="m"/>
            </a:pPr>
            <a:r>
              <a:rPr lang="ar-SA" sz="1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إنتاج كتابي  ـــ  الحصة</a:t>
            </a:r>
            <a:r>
              <a:rPr lang="ar-MA" sz="1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3.</a:t>
            </a:r>
            <a:endParaRPr lang="ar-SA" sz="1400" b="1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  <a:p>
            <a:pPr marL="266700" indent="-266700">
              <a:lnSpc>
                <a:spcPct val="100000"/>
              </a:lnSpc>
              <a:spcBef>
                <a:spcPts val="300"/>
              </a:spcBef>
              <a:buClrTx/>
              <a:buFont typeface="Wingdings" panose="05000000000000000000" pitchFamily="2" charset="2"/>
              <a:buChar char="m"/>
            </a:pPr>
            <a:r>
              <a:rPr lang="ar-SA" sz="1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إنتاج كتابي ـــ الحصة</a:t>
            </a:r>
            <a:r>
              <a:rPr lang="ar-MA" sz="1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4</a:t>
            </a:r>
            <a:r>
              <a:rPr lang="ar-SA" sz="1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 .</a:t>
            </a:r>
          </a:p>
        </p:txBody>
      </p:sp>
      <p:sp>
        <p:nvSpPr>
          <p:cNvPr id="50" name="Espace réservé du texte 25">
            <a:extLst>
              <a:ext uri="{FF2B5EF4-FFF2-40B4-BE49-F238E27FC236}">
                <a16:creationId xmlns:a16="http://schemas.microsoft.com/office/drawing/2014/main" xmlns="" id="{C212CE26-3E6F-049C-DE0C-DE19DC78C511}"/>
              </a:ext>
            </a:extLst>
          </p:cNvPr>
          <p:cNvSpPr txBox="1">
            <a:spLocks/>
          </p:cNvSpPr>
          <p:nvPr/>
        </p:nvSpPr>
        <p:spPr>
          <a:xfrm>
            <a:off x="4909142" y="23952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200" kern="1200" smtClean="0">
                <a:solidFill>
                  <a:srgbClr val="7575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100" kern="1200" smtClean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10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05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MA"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ct val="100000"/>
              </a:lnSpc>
              <a:spcBef>
                <a:spcPts val="300"/>
              </a:spcBef>
              <a:buClrTx/>
              <a:buFont typeface="Wingdings" panose="05000000000000000000" pitchFamily="2" charset="2"/>
              <a:buChar char="m"/>
            </a:pPr>
            <a:r>
              <a:rPr lang="ar-SA" sz="1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اعتيادي. </a:t>
            </a:r>
          </a:p>
          <a:p>
            <a:pPr marL="266700" indent="-266700">
              <a:lnSpc>
                <a:spcPct val="100000"/>
              </a:lnSpc>
              <a:spcBef>
                <a:spcPts val="300"/>
              </a:spcBef>
              <a:buClrTx/>
              <a:buFont typeface="Wingdings" panose="05000000000000000000" pitchFamily="2" charset="2"/>
              <a:buChar char="m"/>
            </a:pPr>
            <a:r>
              <a:rPr lang="ar-MA" sz="1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أساليب. </a:t>
            </a:r>
            <a:r>
              <a:rPr lang="ar-SA" sz="1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</a:p>
          <a:p>
            <a:pPr marL="266700" indent="-266700">
              <a:lnSpc>
                <a:spcPct val="100000"/>
              </a:lnSpc>
              <a:spcBef>
                <a:spcPts val="300"/>
              </a:spcBef>
              <a:buClrTx/>
              <a:buFont typeface="Wingdings" panose="05000000000000000000" pitchFamily="2" charset="2"/>
              <a:buChar char="m"/>
            </a:pPr>
            <a:r>
              <a:rPr lang="ar-MA" sz="1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استماع وتحدث</a:t>
            </a:r>
            <a:r>
              <a:rPr lang="ar-SA" sz="1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 . </a:t>
            </a:r>
          </a:p>
        </p:txBody>
      </p:sp>
      <p:sp>
        <p:nvSpPr>
          <p:cNvPr id="51" name="Espace réservé du texte 25">
            <a:extLst>
              <a:ext uri="{FF2B5EF4-FFF2-40B4-BE49-F238E27FC236}">
                <a16:creationId xmlns:a16="http://schemas.microsoft.com/office/drawing/2014/main" xmlns="" id="{3863A646-1594-9F87-7F5A-C1BDA340B562}"/>
              </a:ext>
            </a:extLst>
          </p:cNvPr>
          <p:cNvSpPr txBox="1">
            <a:spLocks/>
          </p:cNvSpPr>
          <p:nvPr/>
        </p:nvSpPr>
        <p:spPr>
          <a:xfrm>
            <a:off x="800611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200" kern="1200" smtClean="0">
                <a:solidFill>
                  <a:srgbClr val="7575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100" kern="1200" smtClean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10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05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MA"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ct val="100000"/>
              </a:lnSpc>
              <a:spcBef>
                <a:spcPts val="300"/>
              </a:spcBef>
              <a:buClrTx/>
              <a:buFont typeface="Wingdings" panose="05000000000000000000" pitchFamily="2" charset="2"/>
              <a:buChar char="m"/>
            </a:pPr>
            <a:r>
              <a:rPr lang="ar-SA" sz="1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اعتيادي .</a:t>
            </a:r>
          </a:p>
          <a:p>
            <a:pPr marL="266700" indent="-266700">
              <a:lnSpc>
                <a:spcPct val="100000"/>
              </a:lnSpc>
              <a:spcBef>
                <a:spcPts val="300"/>
              </a:spcBef>
              <a:buClrTx/>
              <a:buFont typeface="Wingdings" panose="05000000000000000000" pitchFamily="2" charset="2"/>
              <a:buChar char="m"/>
            </a:pPr>
            <a:r>
              <a:rPr lang="ar-SA" sz="1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: الحصة -4-. </a:t>
            </a:r>
          </a:p>
          <a:p>
            <a:pPr marL="266700" indent="-266700">
              <a:lnSpc>
                <a:spcPct val="100000"/>
              </a:lnSpc>
              <a:spcBef>
                <a:spcPts val="300"/>
              </a:spcBef>
              <a:buClrTx/>
              <a:buFont typeface="Wingdings" panose="05000000000000000000" pitchFamily="2" charset="2"/>
              <a:buChar char="m"/>
            </a:pPr>
            <a:r>
              <a:rPr lang="ar-SA" sz="1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إنتاج كتابي الحصة </a:t>
            </a:r>
            <a:r>
              <a:rPr lang="ar-MA" sz="1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5</a:t>
            </a:r>
            <a:r>
              <a:rPr lang="ar-SA" sz="1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 .</a:t>
            </a:r>
          </a:p>
        </p:txBody>
      </p:sp>
      <p:sp>
        <p:nvSpPr>
          <p:cNvPr id="53" name="Espace réservé du texte 25">
            <a:extLst>
              <a:ext uri="{FF2B5EF4-FFF2-40B4-BE49-F238E27FC236}">
                <a16:creationId xmlns:a16="http://schemas.microsoft.com/office/drawing/2014/main" xmlns="" id="{BD986132-8EDE-9B83-E156-4492FE03912B}"/>
              </a:ext>
            </a:extLst>
          </p:cNvPr>
          <p:cNvSpPr txBox="1">
            <a:spLocks/>
          </p:cNvSpPr>
          <p:nvPr/>
        </p:nvSpPr>
        <p:spPr>
          <a:xfrm>
            <a:off x="800611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200" kern="1200" smtClean="0">
                <a:solidFill>
                  <a:srgbClr val="7575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100" kern="1200" smtClean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10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05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MA"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ct val="100000"/>
              </a:lnSpc>
              <a:spcBef>
                <a:spcPts val="300"/>
              </a:spcBef>
              <a:buClrTx/>
              <a:buFont typeface="Wingdings" panose="05000000000000000000" pitchFamily="2" charset="2"/>
              <a:buChar char="m"/>
            </a:pPr>
            <a:r>
              <a:rPr lang="ar-SA" sz="1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اعتيادي. </a:t>
            </a:r>
          </a:p>
          <a:p>
            <a:pPr marL="266700" indent="-266700">
              <a:lnSpc>
                <a:spcPct val="100000"/>
              </a:lnSpc>
              <a:spcBef>
                <a:spcPts val="300"/>
              </a:spcBef>
              <a:buClrTx/>
              <a:buFont typeface="Wingdings" panose="05000000000000000000" pitchFamily="2" charset="2"/>
              <a:buChar char="m"/>
            </a:pPr>
            <a:r>
              <a:rPr lang="ar-SA" sz="1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مراجعة توليف (شكل وفهم)+ دعم.  </a:t>
            </a:r>
          </a:p>
        </p:txBody>
      </p:sp>
      <p:sp>
        <p:nvSpPr>
          <p:cNvPr id="54" name="Espace réservé du texte 25">
            <a:extLst>
              <a:ext uri="{FF2B5EF4-FFF2-40B4-BE49-F238E27FC236}">
                <a16:creationId xmlns:a16="http://schemas.microsoft.com/office/drawing/2014/main" xmlns="" id="{D7AFA33D-F53A-7DDF-6A58-68C06AE571CB}"/>
              </a:ext>
            </a:extLst>
          </p:cNvPr>
          <p:cNvSpPr txBox="1">
            <a:spLocks/>
          </p:cNvSpPr>
          <p:nvPr/>
        </p:nvSpPr>
        <p:spPr>
          <a:xfrm>
            <a:off x="4909142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fr-FR" sz="1200" kern="1200" smtClean="0">
                <a:solidFill>
                  <a:srgbClr val="7575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fr-FR" sz="1100" kern="1200" smtClean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10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050" kern="1200" smtClean="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MA"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ct val="100000"/>
              </a:lnSpc>
              <a:spcBef>
                <a:spcPts val="300"/>
              </a:spcBef>
              <a:buClrTx/>
              <a:buFont typeface="Wingdings" panose="05000000000000000000" pitchFamily="2" charset="2"/>
              <a:buChar char="m"/>
            </a:pPr>
            <a:r>
              <a:rPr lang="ar-SA" sz="1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نشاط اعتيادي. </a:t>
            </a:r>
          </a:p>
          <a:p>
            <a:pPr marL="266700" indent="-266700">
              <a:lnSpc>
                <a:spcPct val="100000"/>
              </a:lnSpc>
              <a:spcBef>
                <a:spcPts val="300"/>
              </a:spcBef>
              <a:buClrTx/>
              <a:buFont typeface="Wingdings" panose="05000000000000000000" pitchFamily="2" charset="2"/>
              <a:buChar char="m"/>
            </a:pPr>
            <a:r>
              <a:rPr lang="ar-SA" sz="1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: الحصة-3- .</a:t>
            </a:r>
          </a:p>
          <a:p>
            <a:pPr marL="266700" indent="-266700">
              <a:lnSpc>
                <a:spcPct val="100000"/>
              </a:lnSpc>
              <a:spcBef>
                <a:spcPts val="300"/>
              </a:spcBef>
              <a:buClrTx/>
              <a:buFont typeface="Wingdings" panose="05000000000000000000" pitchFamily="2" charset="2"/>
              <a:buChar char="m"/>
            </a:pPr>
            <a:r>
              <a:rPr lang="ar-MA" sz="1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تراكيب</a:t>
            </a:r>
            <a:r>
              <a:rPr lang="ar-SA" sz="14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. </a:t>
            </a:r>
          </a:p>
        </p:txBody>
      </p:sp>
      <p:pic>
        <p:nvPicPr>
          <p:cNvPr id="55" name="Image 54" descr="Une image contenant Rectangle, conception&#10;&#10;Le contenu généré par l’IA peut être incorrect.">
            <a:extLst>
              <a:ext uri="{FF2B5EF4-FFF2-40B4-BE49-F238E27FC236}">
                <a16:creationId xmlns:a16="http://schemas.microsoft.com/office/drawing/2014/main" xmlns="" id="{6AA8B1E4-458E-1AE4-8FB9-7C39D50480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83930" y="3452101"/>
            <a:ext cx="3831420" cy="1362012"/>
          </a:xfrm>
          <a:prstGeom prst="rect">
            <a:avLst/>
          </a:prstGeom>
        </p:spPr>
      </p:pic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xmlns="" id="{5D2CCFAD-E418-03C6-17E9-CE4DB20BF67B}"/>
              </a:ext>
            </a:extLst>
          </p:cNvPr>
          <p:cNvSpPr txBox="1">
            <a:spLocks/>
          </p:cNvSpPr>
          <p:nvPr/>
        </p:nvSpPr>
        <p:spPr>
          <a:xfrm>
            <a:off x="4864353" y="3921278"/>
            <a:ext cx="3420000" cy="792000"/>
          </a:xfrm>
          <a:prstGeom prst="roundRect">
            <a:avLst/>
          </a:prstGeom>
          <a:noFill/>
        </p:spPr>
        <p:txBody>
          <a:bodyPr anchor="ctr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"/>
              <a:defRPr sz="12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  <a:sym typeface="Wingdings" panose="05000000000000000000" pitchFamily="2" charset="2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spcBef>
                <a:spcPts val="0"/>
              </a:spcBef>
              <a:buClr>
                <a:srgbClr val="424D7B"/>
              </a:buClr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نشاط اعتيادي. </a:t>
            </a:r>
          </a:p>
          <a:p>
            <a:pPr algn="r" rtl="1">
              <a:spcBef>
                <a:spcPts val="0"/>
              </a:spcBef>
              <a:buClr>
                <a:srgbClr val="424D7B"/>
              </a:buClr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قراءة : الحصة -1- .</a:t>
            </a:r>
          </a:p>
          <a:p>
            <a:pPr algn="r" rtl="1">
              <a:spcBef>
                <a:spcPts val="0"/>
              </a:spcBef>
              <a:buClr>
                <a:srgbClr val="424D7B"/>
              </a:buClr>
            </a:pPr>
            <a:r>
              <a:rPr lang="ar-MA" sz="1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قراءة الحصة-2- .</a:t>
            </a:r>
          </a:p>
        </p:txBody>
      </p:sp>
      <p:sp>
        <p:nvSpPr>
          <p:cNvPr id="57" name="Organigramme : Terminateur 56">
            <a:extLst>
              <a:ext uri="{FF2B5EF4-FFF2-40B4-BE49-F238E27FC236}">
                <a16:creationId xmlns:a16="http://schemas.microsoft.com/office/drawing/2014/main" xmlns="" id="{B8F7E605-DAED-BC42-B63E-0CDAEED3579E}"/>
              </a:ext>
            </a:extLst>
          </p:cNvPr>
          <p:cNvSpPr/>
          <p:nvPr/>
        </p:nvSpPr>
        <p:spPr>
          <a:xfrm>
            <a:off x="7024611" y="3452101"/>
            <a:ext cx="1260000" cy="36000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ar-MA" b="1" dirty="0">
                <a:solidFill>
                  <a:srgbClr val="424D7B"/>
                </a:solidFill>
                <a:latin typeface="Dosis ExtraBold" pitchFamily="2" charset="0"/>
                <a:cs typeface="Microsoft Uighur" panose="02000000000000000000" pitchFamily="2" charset="-78"/>
              </a:rPr>
              <a:t>اليوم</a:t>
            </a:r>
            <a:r>
              <a:rPr lang="fr-MA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2 - </a:t>
            </a:r>
            <a:endParaRPr lang="ar-MA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80943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598E959-12E7-DC1C-152F-FB3FA929A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68A4FFC-A908-9D96-FF55-7484889C3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77" y="804984"/>
            <a:ext cx="7083188" cy="6120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اقرؤوا النص قراءة هامسة وتدربوا على إلقائها بشكل معبر.</a:t>
            </a:r>
          </a:p>
        </p:txBody>
      </p:sp>
      <p:pic>
        <p:nvPicPr>
          <p:cNvPr id="11" name="Espace réservé pour une image  10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DEC203FC-5974-64B5-4CB6-D7696332C6A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000"/>
            <a:ext cx="792000" cy="792000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9E0AD230-F698-CF82-7EB8-3C9695DAF03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D048AC79-C9A0-C231-AD9F-145AB068E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0DAD015D-D3B8-31B4-0D12-2A11207520D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C3866BB0-A211-E21F-C050-9678BE5645F1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A57FDDB-A620-D54B-F9DD-21DA1E20E7D8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DEB3EFA-0806-2C85-5124-F767679E779A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0AC7E69-CF89-04F3-5634-1012D24F170F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ح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1</a:t>
            </a:r>
            <a:endParaRPr lang="ar-MA" sz="20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DE4BC50-7DEF-2672-5335-E327555D65CE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3" name="Image 2" descr="Une image contenant texte, lettre, capture d’écran&#10;&#10;Le contenu généré par l’IA peut être incorrect.">
            <a:extLst>
              <a:ext uri="{FF2B5EF4-FFF2-40B4-BE49-F238E27FC236}">
                <a16:creationId xmlns:a16="http://schemas.microsoft.com/office/drawing/2014/main" xmlns="" id="{BD372E5C-117E-E8B2-750C-78BFABDF08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2553" y="1476000"/>
            <a:ext cx="3509382" cy="4987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0282275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395ED6F-31B7-EC11-BF1C-6DB8E166F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57CD8F0-8994-42C9-91CB-6C674F8D7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11" y="797313"/>
            <a:ext cx="6873018" cy="612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يقرأ بشكل معبر مستحضرا الضوابط التالية؟ </a:t>
            </a:r>
          </a:p>
        </p:txBody>
      </p:sp>
      <p:pic>
        <p:nvPicPr>
          <p:cNvPr id="8" name="Image 7" descr="Une image contenant horloge, cercle, symbole&#10;&#10;Le contenu généré par l’IA peut être incorrect.">
            <a:extLst>
              <a:ext uri="{FF2B5EF4-FFF2-40B4-BE49-F238E27FC236}">
                <a16:creationId xmlns:a16="http://schemas.microsoft.com/office/drawing/2014/main" xmlns="" id="{ACB44862-8138-150F-4E8A-324A2353E7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60" r="-7560"/>
          <a:stretch>
            <a:fillRect/>
          </a:stretch>
        </p:blipFill>
        <p:spPr>
          <a:xfrm>
            <a:off x="522960" y="1484313"/>
            <a:ext cx="720000" cy="720000"/>
          </a:xfrm>
          <a:prstGeom prst="rect">
            <a:avLst/>
          </a:prstGeom>
        </p:spPr>
      </p:pic>
      <p:pic>
        <p:nvPicPr>
          <p:cNvPr id="19" name="Espace réservé pour une image  18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8D18D054-6DC4-8212-83DD-40ACA69F1C6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000"/>
            <a:ext cx="792000" cy="792000"/>
          </a:xfr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606D4DE-DBD1-DB95-90EB-62928C852B9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99593DC-0990-74FB-9420-F3AA2D0AB9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459990A1-002F-F7FA-BDB7-35A963CE969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1444E633-9C88-418D-5BB2-D6ACB5A0E13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15238E1-AE82-2056-036F-F77F72B4822E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893DDFB-21EE-EA2C-2C39-72CB107E2FD7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2843D9C-7E28-5F00-F1AE-85F4AB794436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ح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1</a:t>
            </a:r>
            <a:endParaRPr lang="ar-MA" sz="20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5DB192B-9B42-8669-92DD-35C0A9D12E07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B7F25186-AD03-882B-46F8-ABFD4CF2FF02}"/>
              </a:ext>
            </a:extLst>
          </p:cNvPr>
          <p:cNvGrpSpPr/>
          <p:nvPr/>
        </p:nvGrpSpPr>
        <p:grpSpPr>
          <a:xfrm>
            <a:off x="613358" y="3374252"/>
            <a:ext cx="7742242" cy="584775"/>
            <a:chOff x="221753" y="2354115"/>
            <a:chExt cx="7742242" cy="584775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xmlns="" id="{0C609D0C-BF10-0C6F-929F-DB28D9C71FDF}"/>
                </a:ext>
              </a:extLst>
            </p:cNvPr>
            <p:cNvSpPr/>
            <p:nvPr/>
          </p:nvSpPr>
          <p:spPr>
            <a:xfrm>
              <a:off x="7495995" y="2412503"/>
              <a:ext cx="468000" cy="468000"/>
            </a:xfrm>
            <a:prstGeom prst="ellipse">
              <a:avLst/>
            </a:prstGeom>
            <a:solidFill>
              <a:srgbClr val="00ACA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xmlns="" id="{F9DDCCC5-1E39-0879-2023-A7B9538E7A0F}"/>
                </a:ext>
              </a:extLst>
            </p:cNvPr>
            <p:cNvSpPr txBox="1"/>
            <p:nvPr/>
          </p:nvSpPr>
          <p:spPr>
            <a:xfrm>
              <a:off x="221753" y="2354115"/>
              <a:ext cx="7200377" cy="58477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r" rtl="1"/>
              <a:r>
                <a:rPr lang="ar-MA" sz="3200" b="1" dirty="0">
                  <a:solidFill>
                    <a:srgbClr val="424D7B"/>
                  </a:solidFill>
                  <a:ea typeface="Calibri" panose="020F0502020204030204" pitchFamily="34" charset="0"/>
                  <a:cs typeface="Microsoft Uighur" panose="02000000000000000000" pitchFamily="2" charset="-78"/>
                </a:rPr>
                <a:t>أَتَقَمَّصُ ٱلْمَشاعِرَ ٱلَّتي تُعَبِّرُ عَنْها كُلُّ عِبارَةٍ</a:t>
              </a:r>
              <a:r>
                <a:rPr lang="fr-MA" sz="3200" b="1" dirty="0">
                  <a:solidFill>
                    <a:srgbClr val="424D7B"/>
                  </a:solidFill>
                  <a:ea typeface="Calibri" panose="020F0502020204030204" pitchFamily="34" charset="0"/>
                  <a:cs typeface="Microsoft Uighur" panose="02000000000000000000" pitchFamily="2" charset="-78"/>
                </a:rPr>
                <a:t> </a:t>
              </a:r>
              <a:r>
                <a:rPr lang="ar-MA" sz="3200" b="1" dirty="0">
                  <a:solidFill>
                    <a:srgbClr val="424D7B"/>
                  </a:solidFill>
                  <a:ea typeface="Calibri" panose="020F0502020204030204" pitchFamily="34" charset="0"/>
                  <a:cs typeface="Microsoft Uighur" panose="02000000000000000000" pitchFamily="2" charset="-78"/>
                </a:rPr>
                <a:t>لِيَتَّضِحَ </a:t>
              </a:r>
              <a:r>
                <a:rPr lang="ar-MA" sz="3200" b="1" dirty="0" err="1">
                  <a:solidFill>
                    <a:srgbClr val="424D7B"/>
                  </a:solidFill>
                  <a:ea typeface="Calibri" panose="020F0502020204030204" pitchFamily="34" charset="0"/>
                  <a:cs typeface="Microsoft Uighur" panose="02000000000000000000" pitchFamily="2" charset="-78"/>
                </a:rPr>
                <a:t>ٱلْمَعْنى</a:t>
              </a:r>
              <a:r>
                <a:rPr lang="ar-MA" sz="3200" b="1" dirty="0">
                  <a:solidFill>
                    <a:srgbClr val="424D7B"/>
                  </a:solidFill>
                  <a:ea typeface="Calibri" panose="020F0502020204030204" pitchFamily="34" charset="0"/>
                  <a:cs typeface="Microsoft Uighur" panose="02000000000000000000" pitchFamily="2" charset="-78"/>
                </a:rPr>
                <a:t>؛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xmlns="" id="{72E809D4-1432-D9CF-D00C-431FC2B11D39}"/>
              </a:ext>
            </a:extLst>
          </p:cNvPr>
          <p:cNvGrpSpPr/>
          <p:nvPr/>
        </p:nvGrpSpPr>
        <p:grpSpPr>
          <a:xfrm>
            <a:off x="613358" y="4396898"/>
            <a:ext cx="7742242" cy="584775"/>
            <a:chOff x="221753" y="2354115"/>
            <a:chExt cx="7742242" cy="584775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xmlns="" id="{E468C6E3-E4A9-CE97-39DC-156D675B02E7}"/>
                </a:ext>
              </a:extLst>
            </p:cNvPr>
            <p:cNvSpPr/>
            <p:nvPr/>
          </p:nvSpPr>
          <p:spPr>
            <a:xfrm>
              <a:off x="7495995" y="2412503"/>
              <a:ext cx="468000" cy="468000"/>
            </a:xfrm>
            <a:prstGeom prst="ellipse">
              <a:avLst/>
            </a:prstGeom>
            <a:solidFill>
              <a:srgbClr val="00ACA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xmlns="" id="{790ABE12-3F16-1565-F521-3D78585E218E}"/>
                </a:ext>
              </a:extLst>
            </p:cNvPr>
            <p:cNvSpPr txBox="1"/>
            <p:nvPr/>
          </p:nvSpPr>
          <p:spPr>
            <a:xfrm>
              <a:off x="221753" y="2354115"/>
              <a:ext cx="7200377" cy="58477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r" rtl="1"/>
              <a:r>
                <a:rPr lang="ar-MA" sz="3200" b="1" dirty="0">
                  <a:solidFill>
                    <a:srgbClr val="424D7B"/>
                  </a:solidFill>
                  <a:ea typeface="Calibri" panose="020F0502020204030204" pitchFamily="34" charset="0"/>
                  <a:cs typeface="Microsoft Uighur" panose="02000000000000000000" pitchFamily="2" charset="-78"/>
                </a:rPr>
                <a:t>أَحْتَرِمُ </a:t>
              </a:r>
              <a:r>
                <a:rPr lang="ar-MA" sz="3200" b="1" dirty="0" err="1">
                  <a:solidFill>
                    <a:srgbClr val="424D7B"/>
                  </a:solidFill>
                  <a:ea typeface="Calibri" panose="020F0502020204030204" pitchFamily="34" charset="0"/>
                  <a:cs typeface="Microsoft Uighur" panose="02000000000000000000" pitchFamily="2" charset="-78"/>
                </a:rPr>
                <a:t>ٱلْإيقاعَ</a:t>
              </a:r>
              <a:r>
                <a:rPr lang="ar-MA" sz="3200" b="1" dirty="0">
                  <a:solidFill>
                    <a:srgbClr val="424D7B"/>
                  </a:solidFill>
                  <a:ea typeface="Calibri" panose="020F0502020204030204" pitchFamily="34" charset="0"/>
                  <a:cs typeface="Microsoft Uighur" panose="02000000000000000000" pitchFamily="2" charset="-78"/>
                </a:rPr>
                <a:t>.</a:t>
              </a: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xmlns="" id="{16C121EB-C948-A44F-6420-8ADBF5BBC730}"/>
              </a:ext>
            </a:extLst>
          </p:cNvPr>
          <p:cNvGrpSpPr/>
          <p:nvPr/>
        </p:nvGrpSpPr>
        <p:grpSpPr>
          <a:xfrm>
            <a:off x="291071" y="2313603"/>
            <a:ext cx="8064529" cy="1077218"/>
            <a:chOff x="-100534" y="2322169"/>
            <a:chExt cx="8064529" cy="1077218"/>
          </a:xfrm>
        </p:grpSpPr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xmlns="" id="{65970BBA-AF3B-5C9E-CE8F-700BD97F51A0}"/>
                </a:ext>
              </a:extLst>
            </p:cNvPr>
            <p:cNvSpPr/>
            <p:nvPr/>
          </p:nvSpPr>
          <p:spPr>
            <a:xfrm>
              <a:off x="7495995" y="2412503"/>
              <a:ext cx="468000" cy="468000"/>
            </a:xfrm>
            <a:prstGeom prst="ellipse">
              <a:avLst/>
            </a:prstGeom>
            <a:solidFill>
              <a:srgbClr val="00ACA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xmlns="" id="{4D1DC8A4-AA5C-CB6F-2F3C-15430C55D2DB}"/>
                </a:ext>
              </a:extLst>
            </p:cNvPr>
            <p:cNvSpPr txBox="1"/>
            <p:nvPr/>
          </p:nvSpPr>
          <p:spPr>
            <a:xfrm>
              <a:off x="-100534" y="2322169"/>
              <a:ext cx="7596529" cy="1077218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r" rtl="1"/>
              <a:r>
                <a:rPr lang="ar-MA" sz="3200" b="1" dirty="0">
                  <a:solidFill>
                    <a:srgbClr val="424D7B"/>
                  </a:solidFill>
                  <a:ea typeface="Calibri" panose="020F0502020204030204" pitchFamily="34" charset="0"/>
                  <a:cs typeface="Microsoft Uighur" panose="02000000000000000000" pitchFamily="2" charset="-78"/>
                </a:rPr>
                <a:t>أَصِلُ قِراءَةَ ٱلْكَلِماتِ بَعْضِها بِبَعْضٍ (لا أَنْطِقُ هَمْزَةَ </a:t>
              </a:r>
              <a:r>
                <a:rPr lang="ar-MA" sz="3200" b="1" dirty="0" err="1">
                  <a:solidFill>
                    <a:srgbClr val="424D7B"/>
                  </a:solidFill>
                  <a:ea typeface="Calibri" panose="020F0502020204030204" pitchFamily="34" charset="0"/>
                  <a:cs typeface="Microsoft Uighur" panose="02000000000000000000" pitchFamily="2" charset="-78"/>
                </a:rPr>
                <a:t>ٱلْوَصْلِ</a:t>
              </a:r>
              <a:r>
                <a:rPr lang="ar-MA" sz="3200" b="1" dirty="0">
                  <a:solidFill>
                    <a:srgbClr val="424D7B"/>
                  </a:solidFill>
                  <a:ea typeface="Calibri" panose="020F0502020204030204" pitchFamily="34" charset="0"/>
                  <a:cs typeface="Microsoft Uighur" panose="02000000000000000000" pitchFamily="2" charset="-78"/>
                </a:rPr>
                <a:t> في وَسَطِ </a:t>
              </a:r>
              <a:r>
                <a:rPr lang="ar-MA" sz="3200" b="1" dirty="0" err="1">
                  <a:solidFill>
                    <a:srgbClr val="424D7B"/>
                  </a:solidFill>
                  <a:ea typeface="Calibri" panose="020F0502020204030204" pitchFamily="34" charset="0"/>
                  <a:cs typeface="Microsoft Uighur" panose="02000000000000000000" pitchFamily="2" charset="-78"/>
                </a:rPr>
                <a:t>ٱلْكَلامِ</a:t>
              </a:r>
              <a:r>
                <a:rPr lang="ar-MA" sz="3200" b="1" dirty="0">
                  <a:solidFill>
                    <a:srgbClr val="424D7B"/>
                  </a:solidFill>
                  <a:ea typeface="Calibri" panose="020F0502020204030204" pitchFamily="34" charset="0"/>
                  <a:cs typeface="Microsoft Uighur" panose="02000000000000000000" pitchFamily="2" charset="-78"/>
                </a:rPr>
                <a:t>) ؛</a:t>
              </a:r>
            </a:p>
            <a:p>
              <a:pPr algn="r" rtl="1"/>
              <a:endParaRPr lang="fr-FR" sz="3200" dirty="0">
                <a:solidFill>
                  <a:srgbClr val="424D7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4088150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1331B6C-C133-E2C4-4E9B-63F152A75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0D4A92A-594B-5A1C-69E4-AE29B53DE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805965"/>
            <a:ext cx="7118168" cy="6120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ننتقل إلى أسئلة الفهم العام. من يقرأ السؤال ثم يجيب عنه؟ </a:t>
            </a:r>
            <a:r>
              <a:rPr lang="ar-MA" sz="2200" b="1" dirty="0">
                <a:solidFill>
                  <a:schemeClr val="bg1">
                    <a:lumMod val="75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(مناقشة الجواب بشكل تفاعلي بين التلاميذ. ) </a:t>
            </a:r>
            <a:endParaRPr lang="ar-MA" sz="2400" b="1" dirty="0">
              <a:solidFill>
                <a:schemeClr val="bg1">
                  <a:lumMod val="75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20" name="Espace réservé pour une image  19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F2546F59-2494-F039-3C34-8DA71895908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000"/>
            <a:ext cx="792000" cy="792000"/>
          </a:xfr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51DD01A0-E792-50F7-12E2-39754E7DC27E}"/>
              </a:ext>
            </a:extLst>
          </p:cNvPr>
          <p:cNvSpPr/>
          <p:nvPr/>
        </p:nvSpPr>
        <p:spPr>
          <a:xfrm>
            <a:off x="1160109" y="1661413"/>
            <a:ext cx="7607555" cy="1592074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ar-AE" sz="48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AA21A9DB-56B1-38B0-D358-68FF2CDB1BF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7DAEE35-4263-2250-0273-AEDD793F49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634330B-05A6-F848-25FA-280E7C81F7C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7FDE4EEF-9052-7B03-1984-A4E8868EC66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A49EE62-C9AE-2060-2CA9-EE2323979E21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079A31D-F9F2-856D-70AD-2906ABE9490A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3050116-7358-8AEF-30E6-ECDDCE59C994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ح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1</a:t>
            </a:r>
            <a:endParaRPr lang="ar-MA" sz="20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0702FE2-61B9-A307-B6FE-E46A7812CF9C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4" name="Google Shape;452;p158">
            <a:extLst>
              <a:ext uri="{FF2B5EF4-FFF2-40B4-BE49-F238E27FC236}">
                <a16:creationId xmlns:a16="http://schemas.microsoft.com/office/drawing/2014/main" xmlns="" id="{A2C1058F-AE59-0B59-8096-0DD06C0B8844}"/>
              </a:ext>
            </a:extLst>
          </p:cNvPr>
          <p:cNvSpPr txBox="1"/>
          <p:nvPr/>
        </p:nvSpPr>
        <p:spPr>
          <a:xfrm>
            <a:off x="1213189" y="3059493"/>
            <a:ext cx="6742811" cy="1090041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MA" sz="4800" b="1" kern="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كَمْ عَدَدُ أَبْياتِ ٱلْقَصيدَةِ</a:t>
            </a:r>
            <a:r>
              <a:rPr lang="ar-AE" sz="48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؟</a:t>
            </a:r>
          </a:p>
        </p:txBody>
      </p:sp>
    </p:spTree>
    <p:extLst>
      <p:ext uri="{BB962C8B-B14F-4D97-AF65-F5344CB8AC3E}">
        <p14:creationId xmlns:p14="http://schemas.microsoft.com/office/powerpoint/2010/main" val="51853948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9867DBE-DED3-E08E-AE46-5540CF8F6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E4C0A91-CA89-CD4D-F002-85CFE76C6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09" y="789636"/>
            <a:ext cx="6873018" cy="612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يقرأ السؤال التالي ثم يجيب عنه؟ </a:t>
            </a:r>
            <a:r>
              <a:rPr lang="ar-MA" sz="2400" b="1" dirty="0">
                <a:solidFill>
                  <a:schemeClr val="bg1">
                    <a:lumMod val="75000"/>
                  </a:schemeClr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  <a:t>(مناقشة الجواب بشكل تفاعلي بين التلاميذ. ) </a:t>
            </a:r>
            <a:endParaRPr lang="ar-MA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20" name="Espace réservé pour une image  19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3E91B9D0-993E-AF95-EA10-5F0A67D4729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000"/>
            <a:ext cx="792000" cy="792000"/>
          </a:xfr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EE9A417D-162D-27AF-8C9B-82F362E38E8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D14BCE7-4104-D7E2-2954-D45740BF0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8C8F0C5-9BA5-7D6F-2DB2-14C4069FA06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12D31888-2535-85A0-E7C3-376CA2E9A42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C56503F-7DD3-A951-2DCC-A1510511AB1D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4CB68C0-E1BC-0175-A5B0-1204F3CB1077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8BCD905-0D5E-9E24-5A51-F26133859EA9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ح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1</a:t>
            </a:r>
            <a:endParaRPr lang="ar-MA" sz="20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317C523-07B7-215B-53DD-8C35CE6A0FD9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4" name="Google Shape;452;p158">
            <a:extLst>
              <a:ext uri="{FF2B5EF4-FFF2-40B4-BE49-F238E27FC236}">
                <a16:creationId xmlns:a16="http://schemas.microsoft.com/office/drawing/2014/main" xmlns="" id="{11421D3C-A287-EE1A-B5F0-CFDD00778671}"/>
              </a:ext>
            </a:extLst>
          </p:cNvPr>
          <p:cNvSpPr txBox="1"/>
          <p:nvPr/>
        </p:nvSpPr>
        <p:spPr>
          <a:xfrm>
            <a:off x="827215" y="3162555"/>
            <a:ext cx="7331265" cy="1090041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defTabSz="914400" rtl="1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4800" b="1" kern="0">
                <a:solidFill>
                  <a:srgbClr val="424D7B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r>
              <a:rPr lang="ar-MA" dirty="0"/>
              <a:t>ما ٱلْمَوْضوعُ ٱلَّذي تَتَحَدَّثُ عَنْهُ ٱلْقَصيدَةُ؟</a:t>
            </a:r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1742537755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90EB376-CABA-7FAB-A75F-1E8BDE50B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F05774E-CE5E-B468-E247-23487621E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23" y="789637"/>
            <a:ext cx="6873018" cy="612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يقرأ السؤال التالي ثم يجيب عنه؟</a:t>
            </a:r>
            <a:r>
              <a:rPr lang="ar-MA" sz="2400" b="1" dirty="0">
                <a:solidFill>
                  <a:schemeClr val="bg1">
                    <a:lumMod val="75000"/>
                  </a:schemeClr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  <a:t> (مناقشة الجواب بشكل تفاعلي بين التلاميذ. ) </a:t>
            </a:r>
            <a:endParaRPr lang="ar-MA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20" name="Espace réservé pour une image  19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3ED57216-7316-B431-75BA-8489F129323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000"/>
            <a:ext cx="792000" cy="792000"/>
          </a:xfr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AB8E3FB4-ED42-F918-EBFF-0EDED4B6C1C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98BAE347-37DB-4D1B-53C2-3C077561BD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2B0EDF0D-88D3-3B0E-E4E9-A22ECA4F02D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23C08616-BECB-A8E2-810B-C46472E06F0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6C09858-0864-208E-CFE8-6BD00D328DC7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09B39A5-2593-2892-1B4C-90F87749F5AF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226B0AE-00F8-04EF-5664-625EECEB6D61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ح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1</a:t>
            </a:r>
            <a:endParaRPr lang="ar-MA" sz="20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C542D69-76F0-B151-0FFE-DDF70AD215A0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4" name="Google Shape;452;p158">
            <a:extLst>
              <a:ext uri="{FF2B5EF4-FFF2-40B4-BE49-F238E27FC236}">
                <a16:creationId xmlns:a16="http://schemas.microsoft.com/office/drawing/2014/main" xmlns="" id="{4A538DA8-F037-18D6-01A6-BEEE1A90C2FA}"/>
              </a:ext>
            </a:extLst>
          </p:cNvPr>
          <p:cNvSpPr txBox="1"/>
          <p:nvPr/>
        </p:nvSpPr>
        <p:spPr>
          <a:xfrm>
            <a:off x="773911" y="3156373"/>
            <a:ext cx="7578089" cy="196446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defTabSz="914400" rtl="1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4800" b="1" kern="0">
                <a:solidFill>
                  <a:srgbClr val="424D7B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r>
              <a:rPr lang="ar-MA" dirty="0"/>
              <a:t>ما </a:t>
            </a:r>
            <a:r>
              <a:rPr lang="ar-MA" dirty="0" err="1"/>
              <a:t>ٱلْأَشْياءُ</a:t>
            </a:r>
            <a:r>
              <a:rPr lang="ar-MA" dirty="0"/>
              <a:t> ٱلَّتي قَدْ تَخْتَلِفُ بَيْنَ </a:t>
            </a:r>
            <a:r>
              <a:rPr lang="ar-MA" dirty="0" err="1"/>
              <a:t>ٱلنّاسِ</a:t>
            </a:r>
            <a:r>
              <a:rPr lang="ar-MA" dirty="0"/>
              <a:t> حَسَبَ ٱلْقَصيدَةِ؟</a:t>
            </a:r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2334296946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C33C292-EC5D-8403-8E5C-1F45E4AE8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9517C43-69E9-9699-9146-2E80AF0F1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63" y="805965"/>
            <a:ext cx="6873018" cy="612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يقرأ السؤال التالي ثم يجيب عنه؟</a:t>
            </a:r>
            <a:r>
              <a:rPr lang="ar-MA" sz="2400" b="1" dirty="0">
                <a:solidFill>
                  <a:schemeClr val="bg1">
                    <a:lumMod val="75000"/>
                  </a:schemeClr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  <a:t> (مناقشة الجواب بشكل تفاعلي بين التلاميذ.)</a:t>
            </a:r>
            <a:endParaRPr lang="ar-MA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20" name="Espace réservé pour une image  19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9BC4391E-C152-6BAD-B00C-2685DAC17CD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000"/>
            <a:ext cx="792000" cy="792000"/>
          </a:xfr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BBF075A5-2871-5908-F988-4F724292D717}"/>
              </a:ext>
            </a:extLst>
          </p:cNvPr>
          <p:cNvSpPr/>
          <p:nvPr/>
        </p:nvSpPr>
        <p:spPr>
          <a:xfrm>
            <a:off x="706098" y="3281508"/>
            <a:ext cx="7645902" cy="1090041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400" rtl="1">
              <a:lnSpc>
                <a:spcPct val="107000"/>
              </a:lnSpc>
              <a:spcAft>
                <a:spcPts val="800"/>
              </a:spcAft>
            </a:pPr>
            <a:r>
              <a:rPr lang="ar-MA" sz="4800" b="1" kern="0" dirty="0">
                <a:solidFill>
                  <a:srgbClr val="424D7B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rPr>
              <a:t>ما </a:t>
            </a:r>
            <a:r>
              <a:rPr lang="ar-MA" sz="4800" b="1" kern="0" dirty="0" err="1">
                <a:solidFill>
                  <a:srgbClr val="424D7B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rPr>
              <a:t>ٱلْأَشْياءُ</a:t>
            </a:r>
            <a:r>
              <a:rPr lang="ar-MA" sz="4800" b="1" kern="0" dirty="0">
                <a:solidFill>
                  <a:srgbClr val="424D7B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rPr>
              <a:t> ٱلَّتي تُوَحِّدُ </a:t>
            </a:r>
            <a:r>
              <a:rPr lang="ar-MA" sz="4800" b="1" kern="0" dirty="0" err="1">
                <a:solidFill>
                  <a:srgbClr val="424D7B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rPr>
              <a:t>ٱلنّاسَ</a:t>
            </a:r>
            <a:r>
              <a:rPr lang="ar-MA" sz="4800" b="1" kern="0" dirty="0">
                <a:solidFill>
                  <a:srgbClr val="424D7B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rPr>
              <a:t> رَغْمَ </a:t>
            </a:r>
            <a:r>
              <a:rPr lang="ar-MA" sz="4800" b="1" kern="0" dirty="0" err="1">
                <a:solidFill>
                  <a:srgbClr val="424D7B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rPr>
              <a:t>ٱخْتِلافاتِهِمْ</a:t>
            </a:r>
            <a:r>
              <a:rPr lang="ar-MA" sz="4800" b="1" kern="0" dirty="0">
                <a:solidFill>
                  <a:srgbClr val="424D7B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rPr>
              <a:t>؟</a:t>
            </a:r>
            <a:endParaRPr lang="ar-AE" sz="4800" b="1" kern="0" dirty="0">
              <a:solidFill>
                <a:srgbClr val="424D7B"/>
              </a:solidFill>
              <a:latin typeface="Microsoft Uighur" panose="02000000000000000000" pitchFamily="2" charset="-78"/>
              <a:ea typeface="Calibri"/>
              <a:cs typeface="Microsoft Uighur" panose="02000000000000000000" pitchFamily="2" charset="-78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3CD88CE-585E-E672-DAAE-5C08318C3D9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098E42C-EE74-6D9D-15A0-01CFDC8CD0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735F3E34-864E-69C5-617E-F82902F89D7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F80D6F9D-B3F9-798B-4F23-918A558351F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32FA785-7683-23E3-F32B-00E5EE1250EC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BC86AE3-9336-0F15-34A4-12D7AAD638EE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AD256F9-311B-A6D3-BCC0-B0B63644E07D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ح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1</a:t>
            </a:r>
            <a:endParaRPr lang="ar-MA" sz="20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178C3A5-CDD7-EE83-F990-89D9709DF6AD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</p:spTree>
    <p:extLst>
      <p:ext uri="{BB962C8B-B14F-4D97-AF65-F5344CB8AC3E}">
        <p14:creationId xmlns:p14="http://schemas.microsoft.com/office/powerpoint/2010/main" val="4288907766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EF8A5E7-B8D9-0BA8-DE7A-957716256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434F90A-CBD8-FDC1-34E1-977DAD72F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63" y="805965"/>
            <a:ext cx="6873018" cy="612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يقرأ السؤال التالي ثم يجيب عنه؟</a:t>
            </a:r>
            <a:r>
              <a:rPr lang="ar-MA" sz="2400" b="1" dirty="0">
                <a:solidFill>
                  <a:schemeClr val="bg1">
                    <a:lumMod val="75000"/>
                  </a:schemeClr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  <a:t> (مناقشة الجواب بشكل تفاعلي بين التلاميذ.)</a:t>
            </a:r>
            <a:endParaRPr lang="ar-MA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20" name="Espace réservé pour une image  19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FEAA2335-81B4-810B-A9C5-892F8E3B6B5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000"/>
            <a:ext cx="792000" cy="792000"/>
          </a:xfr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7954C5D0-DCC3-0C46-2BCD-0F71C6CBBD22}"/>
              </a:ext>
            </a:extLst>
          </p:cNvPr>
          <p:cNvSpPr/>
          <p:nvPr/>
        </p:nvSpPr>
        <p:spPr>
          <a:xfrm>
            <a:off x="706098" y="3243930"/>
            <a:ext cx="7645902" cy="1090041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400" rtl="1">
              <a:lnSpc>
                <a:spcPct val="107000"/>
              </a:lnSpc>
              <a:spcAft>
                <a:spcPts val="800"/>
              </a:spcAft>
            </a:pPr>
            <a:r>
              <a:rPr lang="ar-MA" sz="4800" b="1" kern="0" dirty="0">
                <a:solidFill>
                  <a:srgbClr val="424D7B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rPr>
              <a:t>ما نَتيجَةُ </a:t>
            </a:r>
            <a:r>
              <a:rPr lang="ar-MA" sz="4800" b="1" kern="0" dirty="0" err="1">
                <a:solidFill>
                  <a:srgbClr val="424D7B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rPr>
              <a:t>ٱلتَّعايُشِ</a:t>
            </a:r>
            <a:r>
              <a:rPr lang="ar-MA" sz="4800" b="1" kern="0" dirty="0">
                <a:solidFill>
                  <a:srgbClr val="424D7B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rPr>
              <a:t> بَيْنَ </a:t>
            </a:r>
            <a:r>
              <a:rPr lang="ar-MA" sz="4800" b="1" kern="0" dirty="0" err="1">
                <a:solidFill>
                  <a:srgbClr val="424D7B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rPr>
              <a:t>ٱلنّاسِ</a:t>
            </a:r>
            <a:r>
              <a:rPr lang="ar-MA" sz="4800" b="1" kern="0" dirty="0">
                <a:solidFill>
                  <a:srgbClr val="424D7B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rPr>
              <a:t> كَما ذَكَرَ </a:t>
            </a:r>
            <a:r>
              <a:rPr lang="ar-MA" sz="4800" b="1" kern="0" dirty="0" err="1">
                <a:solidFill>
                  <a:srgbClr val="424D7B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rPr>
              <a:t>ٱلشّاعِرُ</a:t>
            </a:r>
            <a:r>
              <a:rPr lang="ar-MA" sz="4800" b="1" kern="0" dirty="0">
                <a:solidFill>
                  <a:srgbClr val="424D7B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rPr>
              <a:t>؟</a:t>
            </a:r>
            <a:endParaRPr lang="ar-AE" sz="4800" b="1" kern="0" dirty="0">
              <a:solidFill>
                <a:srgbClr val="424D7B"/>
              </a:solidFill>
              <a:latin typeface="Microsoft Uighur" panose="02000000000000000000" pitchFamily="2" charset="-78"/>
              <a:ea typeface="Calibri"/>
              <a:cs typeface="Microsoft Uighur" panose="02000000000000000000" pitchFamily="2" charset="-78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CC674B2-4DAD-EB93-C8BD-D1F69A5FCAB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3064C97-A4FC-5E02-731A-86AE18A777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73C680F9-6844-3333-8C67-E6ED09C8179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94BEE409-8B5F-3C64-31D6-B3EF49DDFF01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DAD8FC1-EDEB-B7FE-1E5B-859C5645E474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D828C55-A5C6-C53E-0069-38EB41F1BFC4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08F1F5B-7AC4-B797-35DF-09D0FF831AD3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ح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1</a:t>
            </a:r>
            <a:endParaRPr lang="ar-MA" sz="20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4C42770-A063-5B4A-D926-E03C0E2C2985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</p:spTree>
    <p:extLst>
      <p:ext uri="{BB962C8B-B14F-4D97-AF65-F5344CB8AC3E}">
        <p14:creationId xmlns:p14="http://schemas.microsoft.com/office/powerpoint/2010/main" val="447516563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5255F7A-EAF2-57E1-B718-EE1F57493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BF9D043-45CF-8B0A-43D4-7A9417A80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63" y="805965"/>
            <a:ext cx="6873018" cy="612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يقرأ السؤال التالي ثم يجيب عنه؟</a:t>
            </a:r>
            <a:r>
              <a:rPr lang="ar-MA" sz="2400" b="1" dirty="0">
                <a:solidFill>
                  <a:schemeClr val="bg1">
                    <a:lumMod val="75000"/>
                  </a:schemeClr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  <a:t> (مناقشة الجواب بشكل تفاعلي بين التلاميذ.)</a:t>
            </a:r>
            <a:endParaRPr lang="ar-MA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20" name="Espace réservé pour une image  19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38252EB8-018F-0C0B-0445-E24AA3A83FD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000"/>
            <a:ext cx="792000" cy="792000"/>
          </a:xfr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248B669A-348D-77A5-18C2-4963CFFF4E4D}"/>
              </a:ext>
            </a:extLst>
          </p:cNvPr>
          <p:cNvSpPr/>
          <p:nvPr/>
        </p:nvSpPr>
        <p:spPr>
          <a:xfrm>
            <a:off x="706098" y="3243930"/>
            <a:ext cx="7645902" cy="1090041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400" rtl="1">
              <a:lnSpc>
                <a:spcPct val="107000"/>
              </a:lnSpc>
              <a:spcAft>
                <a:spcPts val="800"/>
              </a:spcAft>
            </a:pPr>
            <a:r>
              <a:rPr lang="ar-MA" sz="4800" b="1" kern="0" dirty="0">
                <a:solidFill>
                  <a:srgbClr val="424D7B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rPr>
              <a:t>في أَيِّ بَيْتٍ تَحَدَّثَ </a:t>
            </a:r>
            <a:r>
              <a:rPr lang="ar-MA" sz="4800" b="1" kern="0" dirty="0" err="1">
                <a:solidFill>
                  <a:srgbClr val="424D7B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rPr>
              <a:t>ٱلشّاعِرُ</a:t>
            </a:r>
            <a:r>
              <a:rPr lang="ar-MA" sz="4800" b="1" kern="0" dirty="0">
                <a:solidFill>
                  <a:srgbClr val="424D7B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rPr>
              <a:t> عَنِ </a:t>
            </a:r>
            <a:r>
              <a:rPr lang="ar-MA" sz="4800" b="1" kern="0" dirty="0" err="1">
                <a:solidFill>
                  <a:srgbClr val="424D7B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rPr>
              <a:t>ٱلزِّراعَةِ</a:t>
            </a:r>
            <a:r>
              <a:rPr lang="ar-MA" sz="4800" b="1" kern="0" dirty="0">
                <a:solidFill>
                  <a:srgbClr val="424D7B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rPr>
              <a:t>؟</a:t>
            </a:r>
            <a:endParaRPr lang="ar-AE" sz="4800" b="1" kern="0" dirty="0">
              <a:solidFill>
                <a:srgbClr val="424D7B"/>
              </a:solidFill>
              <a:latin typeface="Microsoft Uighur" panose="02000000000000000000" pitchFamily="2" charset="-78"/>
              <a:ea typeface="Calibri"/>
              <a:cs typeface="Microsoft Uighur" panose="02000000000000000000" pitchFamily="2" charset="-78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EEA2D939-AC5E-3191-5656-909734736E4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A55D0D-0933-75AC-AA84-5FF01A0BF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440DB9C2-E938-5A9F-3BD1-77C769588A0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FE548E1E-A6FC-FD75-F93D-79FE1272C4C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46E9DD2-81C9-F4D7-E037-93EDC578C2CF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E6DAA0E-3DA6-42D1-204A-D4262DC2BFC1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FABE990-5A54-B5B2-DC48-4EBDCDFA2443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ح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1</a:t>
            </a:r>
            <a:endParaRPr lang="ar-MA" sz="20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1591A23-676E-CA67-AE35-04878731D24E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</p:spTree>
    <p:extLst>
      <p:ext uri="{BB962C8B-B14F-4D97-AF65-F5344CB8AC3E}">
        <p14:creationId xmlns:p14="http://schemas.microsoft.com/office/powerpoint/2010/main" val="2955302921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AE1DE49-0142-B96C-225F-7F62AD9AC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351D2CA-6D6C-B9F6-0A0F-AC068BAB2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63" y="805965"/>
            <a:ext cx="6873018" cy="612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يقرأ السؤال التالي ثم يجيب عنه؟</a:t>
            </a:r>
            <a:r>
              <a:rPr lang="ar-MA" sz="2400" b="1" dirty="0">
                <a:solidFill>
                  <a:schemeClr val="bg1">
                    <a:lumMod val="75000"/>
                  </a:schemeClr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  <a:t> (مناقشة الجواب بشكل تفاعلي بين التلاميذ.)</a:t>
            </a:r>
            <a:endParaRPr lang="ar-MA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20" name="Espace réservé pour une image  19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7292BACE-8940-688E-72BB-232E664F664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000"/>
            <a:ext cx="792000" cy="792000"/>
          </a:xfr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0A223411-1A84-698B-F923-DB31A20D74B9}"/>
              </a:ext>
            </a:extLst>
          </p:cNvPr>
          <p:cNvSpPr/>
          <p:nvPr/>
        </p:nvSpPr>
        <p:spPr>
          <a:xfrm>
            <a:off x="706098" y="3243930"/>
            <a:ext cx="7645902" cy="196446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400" rtl="1">
              <a:lnSpc>
                <a:spcPct val="107000"/>
              </a:lnSpc>
              <a:spcAft>
                <a:spcPts val="800"/>
              </a:spcAft>
            </a:pPr>
            <a:r>
              <a:rPr lang="ar-MA" sz="4800" b="1" kern="0" dirty="0">
                <a:solidFill>
                  <a:srgbClr val="424D7B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rPr>
              <a:t>ما </a:t>
            </a:r>
            <a:r>
              <a:rPr lang="ar-MA" sz="4800" b="1" kern="0" dirty="0" err="1">
                <a:solidFill>
                  <a:srgbClr val="424D7B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rPr>
              <a:t>ٱلْأَعْضاءُ</a:t>
            </a:r>
            <a:r>
              <a:rPr lang="ar-MA" sz="4800" b="1" kern="0" dirty="0">
                <a:solidFill>
                  <a:srgbClr val="424D7B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rPr>
              <a:t> </a:t>
            </a:r>
            <a:r>
              <a:rPr lang="ar-MA" sz="4800" b="1" kern="0" dirty="0" err="1">
                <a:solidFill>
                  <a:srgbClr val="424D7B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rPr>
              <a:t>ٱلْجَسَدِيَّةُ</a:t>
            </a:r>
            <a:r>
              <a:rPr lang="ar-MA" sz="4800" b="1" kern="0" dirty="0">
                <a:solidFill>
                  <a:srgbClr val="424D7B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rPr>
              <a:t> ٱلَّتي ذَكَرَها </a:t>
            </a:r>
            <a:r>
              <a:rPr lang="ar-MA" sz="4800" b="1" kern="0" dirty="0" err="1">
                <a:solidFill>
                  <a:srgbClr val="424D7B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rPr>
              <a:t>ٱلشّاعِرُ</a:t>
            </a:r>
            <a:r>
              <a:rPr lang="ar-MA" sz="4800" b="1" kern="0" dirty="0">
                <a:solidFill>
                  <a:srgbClr val="424D7B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rPr>
              <a:t> في ٱلْقَصيدَةِ؟</a:t>
            </a:r>
            <a:endParaRPr lang="ar-AE" sz="4800" b="1" kern="0" dirty="0">
              <a:solidFill>
                <a:srgbClr val="424D7B"/>
              </a:solidFill>
              <a:latin typeface="Microsoft Uighur" panose="02000000000000000000" pitchFamily="2" charset="-78"/>
              <a:ea typeface="Calibri"/>
              <a:cs typeface="Microsoft Uighur" panose="02000000000000000000" pitchFamily="2" charset="-78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0827459B-EE70-3F50-0064-BE14EED8408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14A03B5-C368-DEF7-C83E-8AADE009E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E65C1EA8-ACF5-DA37-77C4-21887299E86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1F928EF4-8236-FBF9-4C8D-6010575EC8D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1EFEB7A-C03A-0F7E-AF1C-DE0B31AA43AC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EF2FDA3-F818-BB7D-CB6E-AB5CE1348B2E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C521B83-6149-2886-0BF6-F89E33DE801D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ح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1</a:t>
            </a:r>
            <a:endParaRPr lang="ar-MA" sz="20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5D8248E-6764-4EEF-3CDE-270DBC141E0F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</p:spTree>
    <p:extLst>
      <p:ext uri="{BB962C8B-B14F-4D97-AF65-F5344CB8AC3E}">
        <p14:creationId xmlns:p14="http://schemas.microsoft.com/office/powerpoint/2010/main" val="2718285528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C227321-9681-ECA8-C530-BCCC2DA28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76C1C79-2812-72E1-207C-1CBBC5143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63" y="805965"/>
            <a:ext cx="6873018" cy="6120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قبل أن نواصل. سنلعب لعبة الوصف. من يحاول وصف زميل له في القسم أو مكانا من اختياره؟ </a:t>
            </a:r>
            <a:b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</a:b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الآخرون يحاولون التعرف على المعني بالوصف. الفائز من قدم وصفا جيدا وبلغة سليمة. </a:t>
            </a:r>
          </a:p>
        </p:txBody>
      </p:sp>
      <p:pic>
        <p:nvPicPr>
          <p:cNvPr id="20" name="Espace réservé pour une image  19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F1023A81-6036-3F73-865D-81056C2770D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000"/>
            <a:ext cx="792000" cy="792000"/>
          </a:xfr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E3BA0794-FB7A-2F02-9483-320A91B53426}"/>
              </a:ext>
            </a:extLst>
          </p:cNvPr>
          <p:cNvSpPr/>
          <p:nvPr/>
        </p:nvSpPr>
        <p:spPr>
          <a:xfrm>
            <a:off x="2120929" y="3156248"/>
            <a:ext cx="4259901" cy="1527324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400" rtl="1">
              <a:lnSpc>
                <a:spcPct val="107000"/>
              </a:lnSpc>
              <a:spcAft>
                <a:spcPts val="800"/>
              </a:spcAft>
            </a:pPr>
            <a:r>
              <a:rPr lang="ar-MA" sz="7200" b="1" kern="0" dirty="0">
                <a:solidFill>
                  <a:srgbClr val="424D7B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rPr>
              <a:t>لُعْبَةُ </a:t>
            </a:r>
            <a:r>
              <a:rPr lang="ar-MA" sz="7200" b="1" kern="0" dirty="0" err="1">
                <a:solidFill>
                  <a:srgbClr val="424D7B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rPr>
              <a:t>ٱلْوَصْفِ</a:t>
            </a:r>
            <a:endParaRPr lang="ar-AE" sz="7200" b="1" kern="0" dirty="0">
              <a:solidFill>
                <a:srgbClr val="424D7B"/>
              </a:solidFill>
              <a:latin typeface="Microsoft Uighur" panose="02000000000000000000" pitchFamily="2" charset="-78"/>
              <a:ea typeface="Calibri"/>
              <a:cs typeface="Microsoft Uighur" panose="02000000000000000000" pitchFamily="2" charset="-78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31434A6-D1F8-A41C-63B4-84A87607D5E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F25AD8D-6726-D37B-C687-0D4988475CC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F2DA51DB-D6CB-B2B5-BB55-2B132571276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394D6B76-6515-5222-FBA3-9C6A4B260EF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5253D45-9D26-397E-E8EF-D88607671CB9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9C97AB9-A131-1596-E6C2-C0C72C6DA17D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4B6F441-0603-7107-1206-C12A31B6305C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  <a:r>
              <a:rPr lang="f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ح</a:t>
            </a:r>
            <a:r>
              <a:rPr lang="f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1</a:t>
            </a:r>
            <a:endParaRPr lang="ar-MA" sz="2000" b="1" dirty="0">
              <a:solidFill>
                <a:srgbClr val="565F88">
                  <a:alpha val="20000"/>
                </a:srgbClr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70D82D4-6C4D-3F93-753C-2DBE9BBEC6D0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</p:spTree>
    <p:extLst>
      <p:ext uri="{BB962C8B-B14F-4D97-AF65-F5344CB8AC3E}">
        <p14:creationId xmlns:p14="http://schemas.microsoft.com/office/powerpoint/2010/main" val="228605251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E8ACCA3-1AD8-671A-92BC-EA569F6E2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D6E0115-01A7-F4EF-934E-DEF056952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75" y="772819"/>
            <a:ext cx="7217002" cy="680424"/>
          </a:xfrm>
        </p:spPr>
        <p:txBody>
          <a:bodyPr>
            <a:noAutofit/>
          </a:bodyPr>
          <a:lstStyle/>
          <a:p>
            <a:r>
              <a:rPr lang="ar-MA" sz="23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في هذه الحصة ستكتبون فقرة لوصف مدينتكم أو قريتكم.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CF7F85E7-566B-3FE6-1D64-CFF09F905B44}"/>
              </a:ext>
            </a:extLst>
          </p:cNvPr>
          <p:cNvSpPr/>
          <p:nvPr/>
        </p:nvSpPr>
        <p:spPr>
          <a:xfrm>
            <a:off x="1061101" y="3014979"/>
            <a:ext cx="6839856" cy="1587863"/>
          </a:xfrm>
          <a:prstGeom prst="round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48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أَكْتُبُ فِقْرَةً لِوَصْفِ مَدينَتي/ قَرْيَتي...</a:t>
            </a:r>
            <a:endParaRPr lang="fr-FR" sz="4800" b="1" dirty="0">
              <a:solidFill>
                <a:srgbClr val="424D7B"/>
              </a:solidFill>
              <a:latin typeface="Microsoft Uighur" panose="02000000000000000000" pitchFamily="2" charset="-78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B047637-C56F-9D46-F6CD-D3C4F300E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F7E82D63-47BD-49D2-8BFA-471F0DC3BF7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A12D36F-CEF9-1BA0-6DEC-4811027ABD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F18EBFD-69B5-7F7B-104F-A078F0D23E9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D12AAFC-6512-2AD0-9882-15E8846AC084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A1F4C20-93AE-1DF8-7EFA-4657BC9B8C1B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7C8D73E-6C2D-8B13-8C84-D6B840CA874E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ح1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A627F67-C0F7-59E0-7747-FEA853EF2910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23" name="Espace réservé pour une image  10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20084902-939B-D6E7-9846-2BED248A289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9600" y="684000"/>
            <a:ext cx="792000" cy="792000"/>
          </a:xfrm>
        </p:spPr>
      </p:pic>
    </p:spTree>
    <p:extLst>
      <p:ext uri="{BB962C8B-B14F-4D97-AF65-F5344CB8AC3E}">
        <p14:creationId xmlns:p14="http://schemas.microsoft.com/office/powerpoint/2010/main" val="3331271830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B39279E-CCAF-2276-5334-D64F0B7C2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F47AA045-7EBB-BD56-F288-644AB56200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95" t="10740" r="-4368" b="1155"/>
          <a:stretch>
            <a:fillRect/>
          </a:stretch>
        </p:blipFill>
        <p:spPr>
          <a:xfrm>
            <a:off x="678137" y="1807373"/>
            <a:ext cx="7789894" cy="4824000"/>
          </a:xfrm>
          <a:prstGeom prst="rect">
            <a:avLst/>
          </a:prstGeom>
        </p:spPr>
      </p:pic>
      <p:sp>
        <p:nvSpPr>
          <p:cNvPr id="29" name="Titre 3">
            <a:extLst>
              <a:ext uri="{FF2B5EF4-FFF2-40B4-BE49-F238E27FC236}">
                <a16:creationId xmlns:a16="http://schemas.microsoft.com/office/drawing/2014/main" xmlns="" id="{3ADA30E0-9A4A-0C5D-C512-B697F41F4749}"/>
              </a:ext>
            </a:extLst>
          </p:cNvPr>
          <p:cNvSpPr txBox="1">
            <a:spLocks/>
          </p:cNvSpPr>
          <p:nvPr/>
        </p:nvSpPr>
        <p:spPr>
          <a:xfrm>
            <a:off x="628650" y="812399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3600" b="1" kern="1200">
                <a:solidFill>
                  <a:srgbClr val="565F88"/>
                </a:solidFill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4000" dirty="0">
                <a:solidFill>
                  <a:srgbClr val="424D7B"/>
                </a:solidFill>
              </a:rPr>
              <a:t>قراءة</a:t>
            </a:r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xmlns="" id="{684BBA62-3AE3-3767-6055-42EB11CCBB80}"/>
              </a:ext>
            </a:extLst>
          </p:cNvPr>
          <p:cNvSpPr txBox="1">
            <a:spLocks/>
          </p:cNvSpPr>
          <p:nvPr/>
        </p:nvSpPr>
        <p:spPr>
          <a:xfrm>
            <a:off x="1599424" y="3159000"/>
            <a:ext cx="5945152" cy="540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 kern="120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 kern="120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24D7B"/>
              </a:buClr>
              <a:buFont typeface="Arial" panose="020B0604020202020204" pitchFamily="34" charset="0"/>
              <a:buChar char="•"/>
            </a:pPr>
            <a:r>
              <a:rPr lang="ar-MA" sz="2400" b="1" dirty="0">
                <a:solidFill>
                  <a:srgbClr val="424D7B"/>
                </a:solidFill>
                <a:cs typeface="Microsoft Uighur" panose="02000000000000000000" pitchFamily="2" charset="-78"/>
              </a:rPr>
              <a:t>أستخرج وأستنتج معلومات من القصيدة.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F0B5FEFE-70F2-7405-13AA-80939378AA6D}"/>
              </a:ext>
            </a:extLst>
          </p:cNvPr>
          <p:cNvSpPr txBox="1"/>
          <p:nvPr/>
        </p:nvSpPr>
        <p:spPr>
          <a:xfrm>
            <a:off x="3895595" y="1771950"/>
            <a:ext cx="32032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36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نداء التعايش( ح2).</a:t>
            </a:r>
          </a:p>
        </p:txBody>
      </p:sp>
      <p:pic>
        <p:nvPicPr>
          <p:cNvPr id="34" name="Image 9">
            <a:extLst>
              <a:ext uri="{FF2B5EF4-FFF2-40B4-BE49-F238E27FC236}">
                <a16:creationId xmlns:a16="http://schemas.microsoft.com/office/drawing/2014/main" xmlns="" id="{D927428A-C755-08D4-004B-B9C4FFAFE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3384" y="982567"/>
            <a:ext cx="396000" cy="396000"/>
          </a:xfrm>
          <a:prstGeom prst="rect">
            <a:avLst/>
          </a:prstGeom>
          <a:ln>
            <a:noFill/>
          </a:ln>
        </p:spPr>
      </p:pic>
      <p:pic>
        <p:nvPicPr>
          <p:cNvPr id="35" name="Image 34" descr="Une image contenant horloge, cercle, symbole, Police&#10;&#10;Le contenu généré par l’IA peut être incorrect.">
            <a:extLst>
              <a:ext uri="{FF2B5EF4-FFF2-40B4-BE49-F238E27FC236}">
                <a16:creationId xmlns:a16="http://schemas.microsoft.com/office/drawing/2014/main" xmlns="" id="{34944446-B603-0F67-24D0-F01A018964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60" r="-7560"/>
          <a:stretch>
            <a:fillRect/>
          </a:stretch>
        </p:blipFill>
        <p:spPr>
          <a:xfrm>
            <a:off x="890451" y="1771031"/>
            <a:ext cx="540000" cy="540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1EAA765F-7CFD-C1F7-6114-73F4184430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2911" y="1970694"/>
            <a:ext cx="72660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188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459FFE0-0A16-D2F7-F1E0-101628ADD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CBB223-EB0E-5E27-31BC-9EC218BC5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00" y="813149"/>
            <a:ext cx="6840000" cy="612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نواصل القراءة. من يحاول ألقاء القصيدة محترما الضوابط التالية: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988E9D2-E0D0-B95A-82F8-28DA9393DF3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643C9E7B-DFA1-F61C-C4E1-43CFE1B17D2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157CC480-C975-3E10-D5F6-362EE74D6A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E3B9CC8F-CFE7-C1F7-EF1B-E3F816316E4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9712DE1-D964-F4C7-73D2-D286190F48B2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C4A0838-B903-163B-0B78-132C8BFFAC29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A2F6814-2FCC-3756-1F2E-FFC5336511E0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ح1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849A57D-2E48-F54A-ADC3-37A2B4DD5070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18" name="Espace réservé pour une image  17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2521F8C2-6443-8A32-03CE-D76DF8C411B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000"/>
            <a:ext cx="792000" cy="792000"/>
          </a:xfrm>
        </p:spPr>
      </p:pic>
      <p:pic>
        <p:nvPicPr>
          <p:cNvPr id="6" name="Image 5" descr="Une image contenant horloge, cercle, symbole, Graphique&#10;&#10;Le contenu généré par l’IA peut être incorrect.">
            <a:extLst>
              <a:ext uri="{FF2B5EF4-FFF2-40B4-BE49-F238E27FC236}">
                <a16:creationId xmlns:a16="http://schemas.microsoft.com/office/drawing/2014/main" xmlns="" id="{B0D0CF4B-BEF9-68D0-525B-08AB8BB8EB7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26" r="-7526"/>
          <a:stretch>
            <a:fillRect/>
          </a:stretch>
        </p:blipFill>
        <p:spPr>
          <a:xfrm>
            <a:off x="446108" y="1484313"/>
            <a:ext cx="792000" cy="792000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2B318E15-1BB1-85C3-0CE0-534C933E3024}"/>
              </a:ext>
            </a:extLst>
          </p:cNvPr>
          <p:cNvGrpSpPr/>
          <p:nvPr/>
        </p:nvGrpSpPr>
        <p:grpSpPr>
          <a:xfrm>
            <a:off x="291071" y="2313603"/>
            <a:ext cx="8064529" cy="1077218"/>
            <a:chOff x="-100534" y="2322169"/>
            <a:chExt cx="8064529" cy="1077218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xmlns="" id="{1702A8D6-B87C-CD30-C333-1DDB3DCC1F94}"/>
                </a:ext>
              </a:extLst>
            </p:cNvPr>
            <p:cNvSpPr/>
            <p:nvPr/>
          </p:nvSpPr>
          <p:spPr>
            <a:xfrm>
              <a:off x="7495995" y="2412503"/>
              <a:ext cx="468000" cy="468000"/>
            </a:xfrm>
            <a:prstGeom prst="ellipse">
              <a:avLst/>
            </a:prstGeom>
            <a:solidFill>
              <a:srgbClr val="00ACA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xmlns="" id="{AA252638-4E29-F766-4C04-E393931F21BD}"/>
                </a:ext>
              </a:extLst>
            </p:cNvPr>
            <p:cNvSpPr txBox="1"/>
            <p:nvPr/>
          </p:nvSpPr>
          <p:spPr>
            <a:xfrm>
              <a:off x="-100534" y="2322169"/>
              <a:ext cx="7596529" cy="1077218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r" rtl="1"/>
              <a:r>
                <a:rPr lang="ar-MA" sz="3200" b="1" dirty="0">
                  <a:solidFill>
                    <a:srgbClr val="424D7B"/>
                  </a:solidFill>
                  <a:ea typeface="Calibri" panose="020F0502020204030204" pitchFamily="34" charset="0"/>
                  <a:cs typeface="Microsoft Uighur" panose="02000000000000000000" pitchFamily="2" charset="-78"/>
                </a:rPr>
                <a:t>أَصِلُ قِراءَةَ ٱلْكَلِماتِ بَعْضِها بِبَعْضٍ (لا أَنْطِقُ هَمْزَةَ </a:t>
              </a:r>
              <a:r>
                <a:rPr lang="ar-MA" sz="3200" b="1" dirty="0" err="1">
                  <a:solidFill>
                    <a:srgbClr val="424D7B"/>
                  </a:solidFill>
                  <a:ea typeface="Calibri" panose="020F0502020204030204" pitchFamily="34" charset="0"/>
                  <a:cs typeface="Microsoft Uighur" panose="02000000000000000000" pitchFamily="2" charset="-78"/>
                </a:rPr>
                <a:t>ٱلْوَصْلِ</a:t>
              </a:r>
              <a:r>
                <a:rPr lang="ar-MA" sz="3200" b="1" dirty="0">
                  <a:solidFill>
                    <a:srgbClr val="424D7B"/>
                  </a:solidFill>
                  <a:ea typeface="Calibri" panose="020F0502020204030204" pitchFamily="34" charset="0"/>
                  <a:cs typeface="Microsoft Uighur" panose="02000000000000000000" pitchFamily="2" charset="-78"/>
                </a:rPr>
                <a:t> في وَسَطِ </a:t>
              </a:r>
              <a:r>
                <a:rPr lang="ar-MA" sz="3200" b="1" dirty="0" err="1">
                  <a:solidFill>
                    <a:srgbClr val="424D7B"/>
                  </a:solidFill>
                  <a:ea typeface="Calibri" panose="020F0502020204030204" pitchFamily="34" charset="0"/>
                  <a:cs typeface="Microsoft Uighur" panose="02000000000000000000" pitchFamily="2" charset="-78"/>
                </a:rPr>
                <a:t>ٱلْكَلامِ</a:t>
              </a:r>
              <a:r>
                <a:rPr lang="ar-MA" sz="3200" b="1" dirty="0">
                  <a:solidFill>
                    <a:srgbClr val="424D7B"/>
                  </a:solidFill>
                  <a:ea typeface="Calibri" panose="020F0502020204030204" pitchFamily="34" charset="0"/>
                  <a:cs typeface="Microsoft Uighur" panose="02000000000000000000" pitchFamily="2" charset="-78"/>
                </a:rPr>
                <a:t>) ؛</a:t>
              </a:r>
            </a:p>
            <a:p>
              <a:pPr algn="r" rtl="1"/>
              <a:endParaRPr lang="fr-FR" sz="3200" dirty="0">
                <a:solidFill>
                  <a:srgbClr val="424D7B"/>
                </a:solidFill>
              </a:endParaRP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E3B74761-45C5-D35E-E5D5-20407D918D8D}"/>
              </a:ext>
            </a:extLst>
          </p:cNvPr>
          <p:cNvGrpSpPr/>
          <p:nvPr/>
        </p:nvGrpSpPr>
        <p:grpSpPr>
          <a:xfrm>
            <a:off x="613358" y="3374252"/>
            <a:ext cx="7742242" cy="584775"/>
            <a:chOff x="221753" y="2354115"/>
            <a:chExt cx="7742242" cy="584775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xmlns="" id="{3B6A6943-8A7D-05FA-9F16-E96D1A89DEE9}"/>
                </a:ext>
              </a:extLst>
            </p:cNvPr>
            <p:cNvSpPr/>
            <p:nvPr/>
          </p:nvSpPr>
          <p:spPr>
            <a:xfrm>
              <a:off x="7495995" y="2412503"/>
              <a:ext cx="468000" cy="468000"/>
            </a:xfrm>
            <a:prstGeom prst="ellipse">
              <a:avLst/>
            </a:prstGeom>
            <a:solidFill>
              <a:srgbClr val="00ACA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xmlns="" id="{A5E0334E-0E5B-50E6-F994-131AF2F66B5F}"/>
                </a:ext>
              </a:extLst>
            </p:cNvPr>
            <p:cNvSpPr txBox="1"/>
            <p:nvPr/>
          </p:nvSpPr>
          <p:spPr>
            <a:xfrm>
              <a:off x="221753" y="2354115"/>
              <a:ext cx="7200377" cy="58477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r" rtl="1"/>
              <a:r>
                <a:rPr lang="ar-MA" sz="3200" b="1" dirty="0">
                  <a:solidFill>
                    <a:srgbClr val="424D7B"/>
                  </a:solidFill>
                  <a:ea typeface="Calibri" panose="020F0502020204030204" pitchFamily="34" charset="0"/>
                  <a:cs typeface="Microsoft Uighur" panose="02000000000000000000" pitchFamily="2" charset="-78"/>
                </a:rPr>
                <a:t>أَتَقَمَّصُ ٱلْمَشاعِرَ ٱلَّتي تُعَبِّرُ عَنْها كُلُّ عِبارَةٍ</a:t>
              </a:r>
              <a:r>
                <a:rPr lang="fr-MA" sz="3200" b="1" dirty="0">
                  <a:solidFill>
                    <a:srgbClr val="424D7B"/>
                  </a:solidFill>
                  <a:ea typeface="Calibri" panose="020F0502020204030204" pitchFamily="34" charset="0"/>
                  <a:cs typeface="Microsoft Uighur" panose="02000000000000000000" pitchFamily="2" charset="-78"/>
                </a:rPr>
                <a:t> </a:t>
              </a:r>
              <a:r>
                <a:rPr lang="ar-MA" sz="3200" b="1" dirty="0">
                  <a:solidFill>
                    <a:srgbClr val="424D7B"/>
                  </a:solidFill>
                  <a:ea typeface="Calibri" panose="020F0502020204030204" pitchFamily="34" charset="0"/>
                  <a:cs typeface="Microsoft Uighur" panose="02000000000000000000" pitchFamily="2" charset="-78"/>
                </a:rPr>
                <a:t>لِيَتَّضِحَ </a:t>
              </a:r>
              <a:r>
                <a:rPr lang="ar-MA" sz="3200" b="1" dirty="0" err="1">
                  <a:solidFill>
                    <a:srgbClr val="424D7B"/>
                  </a:solidFill>
                  <a:ea typeface="Calibri" panose="020F0502020204030204" pitchFamily="34" charset="0"/>
                  <a:cs typeface="Microsoft Uighur" panose="02000000000000000000" pitchFamily="2" charset="-78"/>
                </a:rPr>
                <a:t>ٱلْمَعْنى</a:t>
              </a:r>
              <a:r>
                <a:rPr lang="ar-MA" sz="3200" b="1" dirty="0">
                  <a:solidFill>
                    <a:srgbClr val="424D7B"/>
                  </a:solidFill>
                  <a:ea typeface="Calibri" panose="020F0502020204030204" pitchFamily="34" charset="0"/>
                  <a:cs typeface="Microsoft Uighur" panose="02000000000000000000" pitchFamily="2" charset="-78"/>
                </a:rPr>
                <a:t>؛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xmlns="" id="{7ADA9BB7-E492-81A9-9DB9-FA13F0526050}"/>
              </a:ext>
            </a:extLst>
          </p:cNvPr>
          <p:cNvGrpSpPr/>
          <p:nvPr/>
        </p:nvGrpSpPr>
        <p:grpSpPr>
          <a:xfrm>
            <a:off x="613358" y="4396898"/>
            <a:ext cx="7742242" cy="584775"/>
            <a:chOff x="221753" y="2354115"/>
            <a:chExt cx="7742242" cy="584775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xmlns="" id="{7AD4F2E4-6D62-11E5-992E-7B7FE6417B3D}"/>
                </a:ext>
              </a:extLst>
            </p:cNvPr>
            <p:cNvSpPr/>
            <p:nvPr/>
          </p:nvSpPr>
          <p:spPr>
            <a:xfrm>
              <a:off x="7495995" y="2412503"/>
              <a:ext cx="468000" cy="468000"/>
            </a:xfrm>
            <a:prstGeom prst="ellipse">
              <a:avLst/>
            </a:prstGeom>
            <a:solidFill>
              <a:srgbClr val="00ACA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xmlns="" id="{E1EB5C06-4364-A08A-4ED2-DFD786678E6C}"/>
                </a:ext>
              </a:extLst>
            </p:cNvPr>
            <p:cNvSpPr txBox="1"/>
            <p:nvPr/>
          </p:nvSpPr>
          <p:spPr>
            <a:xfrm>
              <a:off x="221753" y="2354115"/>
              <a:ext cx="7200377" cy="58477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r" rtl="1"/>
              <a:r>
                <a:rPr lang="ar-MA" sz="3200" b="1" dirty="0">
                  <a:solidFill>
                    <a:srgbClr val="424D7B"/>
                  </a:solidFill>
                  <a:ea typeface="Calibri" panose="020F0502020204030204" pitchFamily="34" charset="0"/>
                  <a:cs typeface="Microsoft Uighur" panose="02000000000000000000" pitchFamily="2" charset="-78"/>
                </a:rPr>
                <a:t>أَحْتَرِمُ </a:t>
              </a:r>
              <a:r>
                <a:rPr lang="ar-MA" sz="3200" b="1">
                  <a:solidFill>
                    <a:srgbClr val="424D7B"/>
                  </a:solidFill>
                  <a:ea typeface="Calibri" panose="020F0502020204030204" pitchFamily="34" charset="0"/>
                  <a:cs typeface="Microsoft Uighur" panose="02000000000000000000" pitchFamily="2" charset="-78"/>
                </a:rPr>
                <a:t>ٱلْإيقاعَ</a:t>
              </a:r>
              <a:r>
                <a:rPr lang="ar-MA" sz="3200" b="1" dirty="0">
                  <a:solidFill>
                    <a:srgbClr val="424D7B"/>
                  </a:solidFill>
                  <a:ea typeface="Calibri" panose="020F0502020204030204" pitchFamily="34" charset="0"/>
                  <a:cs typeface="Microsoft Uighur" panose="02000000000000000000" pitchFamily="2" charset="-78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5961399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D01AB3C-5865-9364-02C6-4DCF080D8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34C2E75-39CA-5849-BF72-041CB8B71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031" y="796822"/>
            <a:ext cx="7076133" cy="612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ننتقل إلى أسئلة الفهم . خذوا دفاتر القسم. أجيبوا بشكل فردي عن الأسئلة التالية:</a:t>
            </a:r>
          </a:p>
        </p:txBody>
      </p:sp>
      <p:pic>
        <p:nvPicPr>
          <p:cNvPr id="18" name="Espace réservé pour une image  17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FA930FD9-605A-A348-EBAF-E252B6E74B6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000"/>
            <a:ext cx="792000" cy="792000"/>
          </a:xfrm>
        </p:spPr>
      </p:pic>
      <p:pic>
        <p:nvPicPr>
          <p:cNvPr id="5" name="Image 4" descr="Une image contenant horloge, cercle, symbole&#10;&#10;Le contenu généré par l’IA peut être incorrect.">
            <a:extLst>
              <a:ext uri="{FF2B5EF4-FFF2-40B4-BE49-F238E27FC236}">
                <a16:creationId xmlns:a16="http://schemas.microsoft.com/office/drawing/2014/main" xmlns="" id="{EE3CD15A-1933-8431-B573-B2B34DE574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60" r="-7560"/>
          <a:stretch>
            <a:fillRect/>
          </a:stretch>
        </p:blipFill>
        <p:spPr>
          <a:xfrm>
            <a:off x="487584" y="1484313"/>
            <a:ext cx="720000" cy="720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EA7C7D1-54B2-6E32-1A11-AC52A4DEB23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DE0CEDA6-E9C2-1F6D-1076-F76DA7C56DA1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6ED2A534-63C9-B731-D438-BAFA2CFEC5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F4D863C0-1F72-4AE7-52E9-26F2147E1B2F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090122A-2A82-A9DC-A3A0-B9D35F1D6CA4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254CB2C-A232-126E-111D-CCE0545CC23F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45D4E58-DCA7-A307-D849-C615EA7AF27E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ح1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F164336-4A47-E9C9-C690-4CD0F78E2F93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28DBDA36-5C7A-2900-D9A3-04E18F89E528}"/>
              </a:ext>
            </a:extLst>
          </p:cNvPr>
          <p:cNvGrpSpPr/>
          <p:nvPr/>
        </p:nvGrpSpPr>
        <p:grpSpPr>
          <a:xfrm>
            <a:off x="686160" y="1601682"/>
            <a:ext cx="7214797" cy="504000"/>
            <a:chOff x="386255" y="3117040"/>
            <a:chExt cx="6978118" cy="623919"/>
          </a:xfrm>
        </p:grpSpPr>
        <p:sp>
          <p:nvSpPr>
            <p:cNvPr id="24" name="Titre 7">
              <a:extLst>
                <a:ext uri="{FF2B5EF4-FFF2-40B4-BE49-F238E27FC236}">
                  <a16:creationId xmlns:a16="http://schemas.microsoft.com/office/drawing/2014/main" xmlns="" id="{99AC2703-EDB2-07DE-5B00-0E23B5B5224C}"/>
                </a:ext>
              </a:extLst>
            </p:cNvPr>
            <p:cNvSpPr txBox="1">
              <a:spLocks/>
            </p:cNvSpPr>
            <p:nvPr/>
          </p:nvSpPr>
          <p:spPr>
            <a:xfrm>
              <a:off x="386255" y="3117040"/>
              <a:ext cx="6558455" cy="623919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r" defTabSz="514337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MA" sz="1600" b="0" kern="1200" dirty="0">
                  <a:solidFill>
                    <a:srgbClr val="757575"/>
                  </a:solidFill>
                  <a:latin typeface="Dosis Medium" pitchFamily="2" charset="0"/>
                  <a:ea typeface="+mn-ea"/>
                  <a:cs typeface="+mn-cs"/>
                </a:defRPr>
              </a:lvl1pPr>
            </a:lstStyle>
            <a:p>
              <a:r>
                <a:rPr lang="ar-MA" sz="2800" b="1" dirty="0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 كَيْفَ تَهونُ </a:t>
              </a:r>
              <a:r>
                <a:rPr lang="ar-MA" sz="2800" b="1" dirty="0" err="1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ٱلشَّدائِدُ</a:t>
              </a:r>
              <a:r>
                <a:rPr lang="ar-MA" sz="2800" b="1" dirty="0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 عَلى </a:t>
              </a:r>
              <a:r>
                <a:rPr lang="ar-MA" sz="2800" b="1" dirty="0" err="1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ٱلْإِنْسانِ</a:t>
              </a:r>
              <a:r>
                <a:rPr lang="ar-MA" sz="2800" b="1" dirty="0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 كَما وَرَدَ في ٱلْقَصيدَةِ؟</a:t>
              </a:r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xmlns="" id="{04B9D1F3-DCAD-47F3-45CB-F4C1E7005AEC}"/>
                </a:ext>
              </a:extLst>
            </p:cNvPr>
            <p:cNvSpPr>
              <a:spLocks/>
            </p:cNvSpPr>
            <p:nvPr/>
          </p:nvSpPr>
          <p:spPr>
            <a:xfrm>
              <a:off x="7004373" y="3212997"/>
              <a:ext cx="360000" cy="445656"/>
            </a:xfrm>
            <a:prstGeom prst="ellipse">
              <a:avLst/>
            </a:prstGeom>
            <a:solidFill>
              <a:srgbClr val="D6E9EA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MA" sz="2800" b="1" dirty="0">
                  <a:solidFill>
                    <a:srgbClr val="C0000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xmlns="" id="{34821A37-ED51-E98C-153F-F1E675D0ECA0}"/>
              </a:ext>
            </a:extLst>
          </p:cNvPr>
          <p:cNvGrpSpPr/>
          <p:nvPr/>
        </p:nvGrpSpPr>
        <p:grpSpPr>
          <a:xfrm>
            <a:off x="686160" y="2668765"/>
            <a:ext cx="7214797" cy="504000"/>
            <a:chOff x="386255" y="3212997"/>
            <a:chExt cx="6978118" cy="623919"/>
          </a:xfrm>
        </p:grpSpPr>
        <p:sp>
          <p:nvSpPr>
            <p:cNvPr id="28" name="Titre 7">
              <a:extLst>
                <a:ext uri="{FF2B5EF4-FFF2-40B4-BE49-F238E27FC236}">
                  <a16:creationId xmlns:a16="http://schemas.microsoft.com/office/drawing/2014/main" xmlns="" id="{18420C79-66DB-2C5B-711F-671D427915F1}"/>
                </a:ext>
              </a:extLst>
            </p:cNvPr>
            <p:cNvSpPr txBox="1">
              <a:spLocks/>
            </p:cNvSpPr>
            <p:nvPr/>
          </p:nvSpPr>
          <p:spPr>
            <a:xfrm>
              <a:off x="386255" y="3212997"/>
              <a:ext cx="6558455" cy="623919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r" defTabSz="514337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MA" sz="1600" b="0" kern="1200" dirty="0">
                  <a:solidFill>
                    <a:srgbClr val="757575"/>
                  </a:solidFill>
                  <a:latin typeface="Dosis Medium" pitchFamily="2" charset="0"/>
                  <a:ea typeface="+mn-ea"/>
                  <a:cs typeface="+mn-cs"/>
                </a:defRPr>
              </a:lvl1pPr>
            </a:lstStyle>
            <a:p>
              <a:r>
                <a:rPr lang="ar-MA" sz="2800" b="1" dirty="0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ما ٱلَّذي يَدُلُّ في ٱلْقَصيدَةِ عَلى أَنَّ </a:t>
              </a:r>
              <a:r>
                <a:rPr lang="ar-MA" sz="2800" b="1" dirty="0" err="1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ٱلْمَحَبَّةَ</a:t>
              </a:r>
              <a:r>
                <a:rPr lang="ar-MA" sz="2800" b="1" dirty="0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 أَساسُ بِناءِ </a:t>
              </a:r>
              <a:r>
                <a:rPr lang="ar-MA" sz="2800" b="1" dirty="0" err="1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ٱلْمُجْتَمَعاتِ</a:t>
              </a:r>
              <a:r>
                <a:rPr lang="ar-MA" sz="2800" b="1" dirty="0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؟</a:t>
              </a:r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xmlns="" id="{61030C10-E42B-8ABB-7C82-CFF6587CE07A}"/>
                </a:ext>
              </a:extLst>
            </p:cNvPr>
            <p:cNvSpPr>
              <a:spLocks/>
            </p:cNvSpPr>
            <p:nvPr/>
          </p:nvSpPr>
          <p:spPr>
            <a:xfrm>
              <a:off x="7004373" y="3212997"/>
              <a:ext cx="360000" cy="445656"/>
            </a:xfrm>
            <a:prstGeom prst="ellipse">
              <a:avLst/>
            </a:prstGeom>
            <a:solidFill>
              <a:srgbClr val="D6E9EA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MA" sz="2800" b="1" dirty="0">
                  <a:solidFill>
                    <a:srgbClr val="C0000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</a:t>
              </a:r>
            </a:p>
          </p:txBody>
        </p:sp>
      </p:grpSp>
      <p:sp>
        <p:nvSpPr>
          <p:cNvPr id="32" name="Ellipse 31">
            <a:extLst>
              <a:ext uri="{FF2B5EF4-FFF2-40B4-BE49-F238E27FC236}">
                <a16:creationId xmlns:a16="http://schemas.microsoft.com/office/drawing/2014/main" xmlns="" id="{2CA99D55-D0FA-C63E-A44C-A504241023B8}"/>
              </a:ext>
            </a:extLst>
          </p:cNvPr>
          <p:cNvSpPr>
            <a:spLocks/>
          </p:cNvSpPr>
          <p:nvPr/>
        </p:nvSpPr>
        <p:spPr>
          <a:xfrm>
            <a:off x="7528747" y="3658334"/>
            <a:ext cx="372210" cy="360000"/>
          </a:xfrm>
          <a:prstGeom prst="ellipse">
            <a:avLst/>
          </a:prstGeom>
          <a:solidFill>
            <a:srgbClr val="D6E9EA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MA" sz="28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3</a:t>
            </a: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xmlns="" id="{14E26DE4-B844-1B82-8922-B05BF60DF613}"/>
              </a:ext>
            </a:extLst>
          </p:cNvPr>
          <p:cNvGrpSpPr/>
          <p:nvPr/>
        </p:nvGrpSpPr>
        <p:grpSpPr>
          <a:xfrm>
            <a:off x="686160" y="4570389"/>
            <a:ext cx="7214797" cy="504000"/>
            <a:chOff x="386255" y="3117040"/>
            <a:chExt cx="6978118" cy="623919"/>
          </a:xfrm>
        </p:grpSpPr>
        <p:sp>
          <p:nvSpPr>
            <p:cNvPr id="34" name="Titre 7">
              <a:extLst>
                <a:ext uri="{FF2B5EF4-FFF2-40B4-BE49-F238E27FC236}">
                  <a16:creationId xmlns:a16="http://schemas.microsoft.com/office/drawing/2014/main" xmlns="" id="{6B890BA4-9C92-B702-6DBC-EAE29E4A4EA8}"/>
                </a:ext>
              </a:extLst>
            </p:cNvPr>
            <p:cNvSpPr txBox="1">
              <a:spLocks/>
            </p:cNvSpPr>
            <p:nvPr/>
          </p:nvSpPr>
          <p:spPr>
            <a:xfrm>
              <a:off x="386255" y="3117040"/>
              <a:ext cx="6558455" cy="623919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r" defTabSz="514337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MA" sz="1600" b="0" kern="1200" dirty="0">
                  <a:solidFill>
                    <a:srgbClr val="757575"/>
                  </a:solidFill>
                  <a:latin typeface="Dosis Medium" pitchFamily="2" charset="0"/>
                  <a:ea typeface="+mn-ea"/>
                  <a:cs typeface="+mn-cs"/>
                </a:defRPr>
              </a:lvl1pPr>
            </a:lstStyle>
            <a:p>
              <a:r>
                <a:rPr lang="ar-MA" sz="2800" b="1" dirty="0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بِمَ شَبَّهَ </a:t>
              </a:r>
              <a:r>
                <a:rPr lang="ar-MA" sz="2800" b="1" dirty="0" err="1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ٱلشّاعِرُ</a:t>
              </a:r>
              <a:r>
                <a:rPr lang="ar-MA" sz="2800" b="1" dirty="0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 </a:t>
              </a:r>
              <a:r>
                <a:rPr lang="ar-MA" sz="2800" b="1" dirty="0" err="1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ٱلنّاسَ</a:t>
              </a:r>
              <a:r>
                <a:rPr lang="ar-MA" sz="2800" b="1" dirty="0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 في </a:t>
              </a:r>
              <a:r>
                <a:rPr lang="ar-MA" sz="2800" b="1" dirty="0" err="1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ٱلْبَيْتِ</a:t>
              </a:r>
              <a:r>
                <a:rPr lang="ar-MA" sz="2800" b="1" dirty="0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 </a:t>
              </a:r>
              <a:r>
                <a:rPr lang="ar-MA" sz="2800" b="1" dirty="0" err="1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ٱلْأَخيرِ</a:t>
              </a:r>
              <a:r>
                <a:rPr lang="ar-MA" sz="2800" b="1" dirty="0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؟</a:t>
              </a:r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xmlns="" id="{BB5C733C-6DD4-C5E2-7305-8225333B193C}"/>
                </a:ext>
              </a:extLst>
            </p:cNvPr>
            <p:cNvSpPr>
              <a:spLocks/>
            </p:cNvSpPr>
            <p:nvPr/>
          </p:nvSpPr>
          <p:spPr>
            <a:xfrm>
              <a:off x="7004373" y="3212997"/>
              <a:ext cx="360000" cy="445656"/>
            </a:xfrm>
            <a:prstGeom prst="ellipse">
              <a:avLst/>
            </a:prstGeom>
            <a:solidFill>
              <a:srgbClr val="D6E9EA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MA" sz="2800" b="1" dirty="0">
                  <a:solidFill>
                    <a:srgbClr val="C0000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</a:t>
              </a:r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xmlns="" id="{200834C9-022B-A820-C985-F9C5F2C0BA86}"/>
              </a:ext>
            </a:extLst>
          </p:cNvPr>
          <p:cNvGrpSpPr/>
          <p:nvPr/>
        </p:nvGrpSpPr>
        <p:grpSpPr>
          <a:xfrm>
            <a:off x="686160" y="5559958"/>
            <a:ext cx="7214797" cy="504000"/>
            <a:chOff x="386255" y="3117041"/>
            <a:chExt cx="6978118" cy="623919"/>
          </a:xfrm>
        </p:grpSpPr>
        <p:sp>
          <p:nvSpPr>
            <p:cNvPr id="37" name="Titre 7">
              <a:extLst>
                <a:ext uri="{FF2B5EF4-FFF2-40B4-BE49-F238E27FC236}">
                  <a16:creationId xmlns:a16="http://schemas.microsoft.com/office/drawing/2014/main" xmlns="" id="{ACCBA681-5E5E-3A16-89A8-7A90FDF96880}"/>
                </a:ext>
              </a:extLst>
            </p:cNvPr>
            <p:cNvSpPr txBox="1">
              <a:spLocks/>
            </p:cNvSpPr>
            <p:nvPr/>
          </p:nvSpPr>
          <p:spPr>
            <a:xfrm>
              <a:off x="386255" y="3117041"/>
              <a:ext cx="6558455" cy="623919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r" defTabSz="514337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MA" sz="1600" b="0" kern="1200" dirty="0">
                  <a:solidFill>
                    <a:srgbClr val="757575"/>
                  </a:solidFill>
                  <a:latin typeface="Dosis Medium" pitchFamily="2" charset="0"/>
                  <a:ea typeface="+mn-ea"/>
                  <a:cs typeface="+mn-cs"/>
                </a:defRPr>
              </a:lvl1pPr>
            </a:lstStyle>
            <a:p>
              <a:r>
                <a:rPr lang="ar-MA" sz="2800" b="1" dirty="0">
                  <a:solidFill>
                    <a:srgbClr val="424D7B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عَلامَ يَدُلُّ عُنْوانُ ٱلْقَصيدَةِ «نِداءُ </a:t>
              </a:r>
              <a:r>
                <a:rPr lang="ar-MA" sz="2800" b="1" dirty="0" err="1">
                  <a:solidFill>
                    <a:srgbClr val="424D7B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ٱلتَّعايُشِ</a:t>
              </a:r>
              <a:r>
                <a:rPr lang="ar-MA" sz="2800" b="1" dirty="0">
                  <a:solidFill>
                    <a:srgbClr val="424D7B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»؟</a:t>
              </a:r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xmlns="" id="{417CAF6F-756A-BDC4-A54A-DD744EB8AE75}"/>
                </a:ext>
              </a:extLst>
            </p:cNvPr>
            <p:cNvSpPr>
              <a:spLocks/>
            </p:cNvSpPr>
            <p:nvPr/>
          </p:nvSpPr>
          <p:spPr>
            <a:xfrm>
              <a:off x="7004373" y="3212997"/>
              <a:ext cx="360000" cy="445656"/>
            </a:xfrm>
            <a:prstGeom prst="ellipse">
              <a:avLst/>
            </a:prstGeom>
            <a:solidFill>
              <a:srgbClr val="D6E9EA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MA" sz="2800" b="1" dirty="0">
                  <a:solidFill>
                    <a:srgbClr val="C0000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</a:t>
              </a:r>
            </a:p>
          </p:txBody>
        </p:sp>
      </p:grpSp>
      <p:sp>
        <p:nvSpPr>
          <p:cNvPr id="9" name="Titre 7">
            <a:extLst>
              <a:ext uri="{FF2B5EF4-FFF2-40B4-BE49-F238E27FC236}">
                <a16:creationId xmlns:a16="http://schemas.microsoft.com/office/drawing/2014/main" xmlns="" id="{8C241EBA-7EE4-12E1-C80D-120C8F6413A9}"/>
              </a:ext>
            </a:extLst>
          </p:cNvPr>
          <p:cNvSpPr txBox="1">
            <a:spLocks/>
          </p:cNvSpPr>
          <p:nvPr/>
        </p:nvSpPr>
        <p:spPr>
          <a:xfrm>
            <a:off x="686160" y="3580820"/>
            <a:ext cx="6780900" cy="504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r" defTabSz="514337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r>
              <a:rPr lang="ar-MA" sz="2800" b="1" dirty="0">
                <a:solidFill>
                  <a:srgbClr val="424D7B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ما ٱلْمَقْصودُ بِ "اِلْتَحَمَتْ أَكْتافُهُمْ </a:t>
            </a:r>
            <a:r>
              <a:rPr lang="ar-MA" sz="2800" b="1" dirty="0" err="1">
                <a:solidFill>
                  <a:srgbClr val="424D7B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وَٱلسَّواعِدُ</a:t>
            </a:r>
            <a:r>
              <a:rPr lang="ar-MA" sz="2800" b="1" dirty="0">
                <a:solidFill>
                  <a:srgbClr val="424D7B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" في ٱلْقَصيدَةِ؟</a:t>
            </a:r>
          </a:p>
        </p:txBody>
      </p:sp>
    </p:spTree>
    <p:extLst>
      <p:ext uri="{BB962C8B-B14F-4D97-AF65-F5344CB8AC3E}">
        <p14:creationId xmlns:p14="http://schemas.microsoft.com/office/powerpoint/2010/main" val="453731232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EE53D99-5FD6-3E70-7631-2CF94EDC7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AB9A405-9FED-42DF-F4D8-68C6BEECF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031" y="796822"/>
            <a:ext cx="7076133" cy="6120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نصحح جماعة. من يجيب عن السؤال الأول ؟ </a:t>
            </a:r>
            <a:b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</a:b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( مناقشة الجواب ثم الانتقال إلى السؤال الموالي).</a:t>
            </a:r>
          </a:p>
        </p:txBody>
      </p:sp>
      <p:pic>
        <p:nvPicPr>
          <p:cNvPr id="18" name="Espace réservé pour une image  17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2904F57E-763F-0703-2EBB-19C06F83F58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000"/>
            <a:ext cx="792000" cy="792000"/>
          </a:xfrm>
        </p:spPr>
      </p:pic>
      <p:pic>
        <p:nvPicPr>
          <p:cNvPr id="5" name="Image 4" descr="Une image contenant horloge, cercle, symbole&#10;&#10;Le contenu généré par l’IA peut être incorrect.">
            <a:extLst>
              <a:ext uri="{FF2B5EF4-FFF2-40B4-BE49-F238E27FC236}">
                <a16:creationId xmlns:a16="http://schemas.microsoft.com/office/drawing/2014/main" xmlns="" id="{4C1A31BF-0081-B996-DD02-A8193E5434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60" r="-7560"/>
          <a:stretch>
            <a:fillRect/>
          </a:stretch>
        </p:blipFill>
        <p:spPr>
          <a:xfrm>
            <a:off x="487584" y="1484313"/>
            <a:ext cx="720000" cy="720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F8120CB3-9E04-26B0-33D2-D5C4F7EDCD8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D32029A-25B9-C278-52A6-52F086AB35C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C803C899-BF14-6788-A859-757D2C83FA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DBCE0BFD-A0D9-E764-9B40-1A47BD8C962A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41E0AE5-2B76-749D-5C6B-8D78BE623EBD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2BDA7C4-6712-B503-FB82-37B2E8903A9C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504D5A7-A1DE-CC24-1A45-66B7E9A67694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ح1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030D630-C9F1-FEEF-8507-A05498AFB89D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1DA9FE0B-03E3-651B-6A3D-1B73AA420BCF}"/>
              </a:ext>
            </a:extLst>
          </p:cNvPr>
          <p:cNvGrpSpPr/>
          <p:nvPr/>
        </p:nvGrpSpPr>
        <p:grpSpPr>
          <a:xfrm>
            <a:off x="686160" y="1601682"/>
            <a:ext cx="7214797" cy="504000"/>
            <a:chOff x="386255" y="3117040"/>
            <a:chExt cx="6978118" cy="623919"/>
          </a:xfrm>
        </p:grpSpPr>
        <p:sp>
          <p:nvSpPr>
            <p:cNvPr id="24" name="Titre 7">
              <a:extLst>
                <a:ext uri="{FF2B5EF4-FFF2-40B4-BE49-F238E27FC236}">
                  <a16:creationId xmlns:a16="http://schemas.microsoft.com/office/drawing/2014/main" xmlns="" id="{CE0A7BFB-BA48-67F0-6C42-6DFE22F929B8}"/>
                </a:ext>
              </a:extLst>
            </p:cNvPr>
            <p:cNvSpPr txBox="1">
              <a:spLocks/>
            </p:cNvSpPr>
            <p:nvPr/>
          </p:nvSpPr>
          <p:spPr>
            <a:xfrm>
              <a:off x="386255" y="3117040"/>
              <a:ext cx="6558455" cy="623919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r" defTabSz="514337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MA" sz="1600" b="0" kern="1200" dirty="0">
                  <a:solidFill>
                    <a:srgbClr val="757575"/>
                  </a:solidFill>
                  <a:latin typeface="Dosis Medium" pitchFamily="2" charset="0"/>
                  <a:ea typeface="+mn-ea"/>
                  <a:cs typeface="+mn-cs"/>
                </a:defRPr>
              </a:lvl1pPr>
            </a:lstStyle>
            <a:p>
              <a:r>
                <a:rPr lang="ar-MA" sz="2800" b="1" dirty="0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 كَيْفَ تَهونُ </a:t>
              </a:r>
              <a:r>
                <a:rPr lang="ar-MA" sz="2800" b="1" dirty="0" err="1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ٱلشَّدائِدُ</a:t>
              </a:r>
              <a:r>
                <a:rPr lang="ar-MA" sz="2800" b="1" dirty="0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 عَلى </a:t>
              </a:r>
              <a:r>
                <a:rPr lang="ar-MA" sz="2800" b="1" dirty="0" err="1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ٱلْإِنْسانِ</a:t>
              </a:r>
              <a:r>
                <a:rPr lang="ar-MA" sz="2800" b="1" dirty="0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 كَما وَرَدَ في ٱلْقَصيدَةِ؟</a:t>
              </a:r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xmlns="" id="{2C2A4556-3DDC-2196-B1D6-46CCDBAFE958}"/>
                </a:ext>
              </a:extLst>
            </p:cNvPr>
            <p:cNvSpPr>
              <a:spLocks/>
            </p:cNvSpPr>
            <p:nvPr/>
          </p:nvSpPr>
          <p:spPr>
            <a:xfrm>
              <a:off x="7004373" y="3212997"/>
              <a:ext cx="360000" cy="445656"/>
            </a:xfrm>
            <a:prstGeom prst="ellipse">
              <a:avLst/>
            </a:prstGeom>
            <a:solidFill>
              <a:srgbClr val="D6E9EA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MA" sz="2800" b="1" dirty="0">
                  <a:solidFill>
                    <a:srgbClr val="C0000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xmlns="" id="{6740BF74-634B-8E69-0076-AE14D2A76930}"/>
              </a:ext>
            </a:extLst>
          </p:cNvPr>
          <p:cNvGrpSpPr/>
          <p:nvPr/>
        </p:nvGrpSpPr>
        <p:grpSpPr>
          <a:xfrm>
            <a:off x="686160" y="2668765"/>
            <a:ext cx="7214797" cy="504000"/>
            <a:chOff x="386255" y="3212997"/>
            <a:chExt cx="6978118" cy="623919"/>
          </a:xfrm>
        </p:grpSpPr>
        <p:sp>
          <p:nvSpPr>
            <p:cNvPr id="28" name="Titre 7">
              <a:extLst>
                <a:ext uri="{FF2B5EF4-FFF2-40B4-BE49-F238E27FC236}">
                  <a16:creationId xmlns:a16="http://schemas.microsoft.com/office/drawing/2014/main" xmlns="" id="{1BE09808-2EBD-28BA-5F91-C00C3A4B7F3E}"/>
                </a:ext>
              </a:extLst>
            </p:cNvPr>
            <p:cNvSpPr txBox="1">
              <a:spLocks/>
            </p:cNvSpPr>
            <p:nvPr/>
          </p:nvSpPr>
          <p:spPr>
            <a:xfrm>
              <a:off x="386255" y="3212997"/>
              <a:ext cx="6558455" cy="623919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r" defTabSz="514337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MA" sz="1600" b="0" kern="1200" dirty="0">
                  <a:solidFill>
                    <a:srgbClr val="757575"/>
                  </a:solidFill>
                  <a:latin typeface="Dosis Medium" pitchFamily="2" charset="0"/>
                  <a:ea typeface="+mn-ea"/>
                  <a:cs typeface="+mn-cs"/>
                </a:defRPr>
              </a:lvl1pPr>
            </a:lstStyle>
            <a:p>
              <a:r>
                <a:rPr lang="ar-MA" sz="2800" b="1" dirty="0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ما ٱلَّذي يَدُلُّ في ٱلْقَصيدَةِ عَلى أَنَّ </a:t>
              </a:r>
              <a:r>
                <a:rPr lang="ar-MA" sz="2800" b="1" dirty="0" err="1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ٱلْمَحَبَّةَ</a:t>
              </a:r>
              <a:r>
                <a:rPr lang="ar-MA" sz="2800" b="1" dirty="0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 أَساسُ بِناءِ </a:t>
              </a:r>
              <a:r>
                <a:rPr lang="ar-MA" sz="2800" b="1" dirty="0" err="1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ٱلْمُجْتَمَعاتِ</a:t>
              </a:r>
              <a:r>
                <a:rPr lang="ar-MA" sz="2800" b="1" dirty="0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؟</a:t>
              </a:r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xmlns="" id="{16CDE5C6-A948-169A-FFEB-AA52001D40A7}"/>
                </a:ext>
              </a:extLst>
            </p:cNvPr>
            <p:cNvSpPr>
              <a:spLocks/>
            </p:cNvSpPr>
            <p:nvPr/>
          </p:nvSpPr>
          <p:spPr>
            <a:xfrm>
              <a:off x="7004373" y="3212997"/>
              <a:ext cx="360000" cy="445656"/>
            </a:xfrm>
            <a:prstGeom prst="ellipse">
              <a:avLst/>
            </a:prstGeom>
            <a:solidFill>
              <a:srgbClr val="D6E9EA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MA" sz="2800" b="1" dirty="0">
                  <a:solidFill>
                    <a:srgbClr val="C0000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xmlns="" id="{36341410-3DA3-1F1C-94B0-4AAA9DBAA7D3}"/>
              </a:ext>
            </a:extLst>
          </p:cNvPr>
          <p:cNvGrpSpPr/>
          <p:nvPr/>
        </p:nvGrpSpPr>
        <p:grpSpPr>
          <a:xfrm>
            <a:off x="686160" y="3580820"/>
            <a:ext cx="7214797" cy="504000"/>
            <a:chOff x="386255" y="3117040"/>
            <a:chExt cx="6978118" cy="623919"/>
          </a:xfrm>
        </p:grpSpPr>
        <p:sp>
          <p:nvSpPr>
            <p:cNvPr id="31" name="Titre 7">
              <a:extLst>
                <a:ext uri="{FF2B5EF4-FFF2-40B4-BE49-F238E27FC236}">
                  <a16:creationId xmlns:a16="http://schemas.microsoft.com/office/drawing/2014/main" xmlns="" id="{A88AEE54-BE36-4D0D-689C-57AA193A9BCF}"/>
                </a:ext>
              </a:extLst>
            </p:cNvPr>
            <p:cNvSpPr txBox="1">
              <a:spLocks/>
            </p:cNvSpPr>
            <p:nvPr/>
          </p:nvSpPr>
          <p:spPr>
            <a:xfrm>
              <a:off x="386255" y="3117040"/>
              <a:ext cx="6558455" cy="623919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r" defTabSz="514337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MA" sz="1600" b="0" kern="1200" dirty="0">
                  <a:solidFill>
                    <a:srgbClr val="757575"/>
                  </a:solidFill>
                  <a:latin typeface="Dosis Medium" pitchFamily="2" charset="0"/>
                  <a:ea typeface="+mn-ea"/>
                  <a:cs typeface="+mn-cs"/>
                </a:defRPr>
              </a:lvl1pPr>
            </a:lstStyle>
            <a:p>
              <a:r>
                <a:rPr lang="ar-MA" sz="2800" b="1" dirty="0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ما ٱلْمَقْصودُ بِ "اِلْتَحَمَتْ أَكْتافُهُمْ </a:t>
              </a:r>
              <a:r>
                <a:rPr lang="ar-MA" sz="2800" b="1" dirty="0" err="1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وَٱلسَّواعِدُ</a:t>
              </a:r>
              <a:r>
                <a:rPr lang="ar-MA" sz="2800" b="1" dirty="0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" في ٱلْقَصيدَةِ؟</a:t>
              </a:r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xmlns="" id="{7E8AA5E9-2ACA-CD72-1D41-D9A3412BCA87}"/>
                </a:ext>
              </a:extLst>
            </p:cNvPr>
            <p:cNvSpPr>
              <a:spLocks/>
            </p:cNvSpPr>
            <p:nvPr/>
          </p:nvSpPr>
          <p:spPr>
            <a:xfrm>
              <a:off x="7004373" y="3212997"/>
              <a:ext cx="360000" cy="445656"/>
            </a:xfrm>
            <a:prstGeom prst="ellipse">
              <a:avLst/>
            </a:prstGeom>
            <a:solidFill>
              <a:srgbClr val="D6E9EA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MA" sz="2800" b="1" dirty="0">
                  <a:solidFill>
                    <a:srgbClr val="C0000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</a:t>
              </a: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xmlns="" id="{F7198BB8-F6AE-4C5C-050F-D9FE8E8B4871}"/>
              </a:ext>
            </a:extLst>
          </p:cNvPr>
          <p:cNvGrpSpPr/>
          <p:nvPr/>
        </p:nvGrpSpPr>
        <p:grpSpPr>
          <a:xfrm>
            <a:off x="686160" y="4570389"/>
            <a:ext cx="7214797" cy="504000"/>
            <a:chOff x="386255" y="3117040"/>
            <a:chExt cx="6978118" cy="623919"/>
          </a:xfrm>
        </p:grpSpPr>
        <p:sp>
          <p:nvSpPr>
            <p:cNvPr id="34" name="Titre 7">
              <a:extLst>
                <a:ext uri="{FF2B5EF4-FFF2-40B4-BE49-F238E27FC236}">
                  <a16:creationId xmlns:a16="http://schemas.microsoft.com/office/drawing/2014/main" xmlns="" id="{95E930B0-64A2-7457-2AB4-40AE05CF164C}"/>
                </a:ext>
              </a:extLst>
            </p:cNvPr>
            <p:cNvSpPr txBox="1">
              <a:spLocks/>
            </p:cNvSpPr>
            <p:nvPr/>
          </p:nvSpPr>
          <p:spPr>
            <a:xfrm>
              <a:off x="386255" y="3117040"/>
              <a:ext cx="6558455" cy="623919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r" defTabSz="514337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MA" sz="1600" b="0" kern="1200" dirty="0">
                  <a:solidFill>
                    <a:srgbClr val="757575"/>
                  </a:solidFill>
                  <a:latin typeface="Dosis Medium" pitchFamily="2" charset="0"/>
                  <a:ea typeface="+mn-ea"/>
                  <a:cs typeface="+mn-cs"/>
                </a:defRPr>
              </a:lvl1pPr>
            </a:lstStyle>
            <a:p>
              <a:r>
                <a:rPr lang="ar-MA" sz="2800" b="1" dirty="0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بِمَ شَبَّهَ </a:t>
              </a:r>
              <a:r>
                <a:rPr lang="ar-MA" sz="2800" b="1" dirty="0" err="1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ٱلشّاعِرُ</a:t>
              </a:r>
              <a:r>
                <a:rPr lang="ar-MA" sz="2800" b="1" dirty="0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 </a:t>
              </a:r>
              <a:r>
                <a:rPr lang="ar-MA" sz="2800" b="1" dirty="0" err="1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ٱلنّاسَ</a:t>
              </a:r>
              <a:r>
                <a:rPr lang="ar-MA" sz="2800" b="1" dirty="0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 في </a:t>
              </a:r>
              <a:r>
                <a:rPr lang="ar-MA" sz="2800" b="1" dirty="0" err="1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ٱلْبَيْتِ</a:t>
              </a:r>
              <a:r>
                <a:rPr lang="ar-MA" sz="2800" b="1" dirty="0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 </a:t>
              </a:r>
              <a:r>
                <a:rPr lang="ar-MA" sz="2800" b="1" dirty="0" err="1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ٱلْأَخيرِ</a:t>
              </a:r>
              <a:r>
                <a:rPr lang="ar-MA" sz="2800" b="1" dirty="0">
                  <a:solidFill>
                    <a:srgbClr val="424D7B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؟</a:t>
              </a:r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xmlns="" id="{B62B3D40-7AF5-DD78-C4F5-D17C5118257D}"/>
                </a:ext>
              </a:extLst>
            </p:cNvPr>
            <p:cNvSpPr>
              <a:spLocks/>
            </p:cNvSpPr>
            <p:nvPr/>
          </p:nvSpPr>
          <p:spPr>
            <a:xfrm>
              <a:off x="7004373" y="3212997"/>
              <a:ext cx="360000" cy="445656"/>
            </a:xfrm>
            <a:prstGeom prst="ellipse">
              <a:avLst/>
            </a:prstGeom>
            <a:solidFill>
              <a:srgbClr val="D6E9EA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MA" sz="2800" b="1" dirty="0">
                  <a:solidFill>
                    <a:srgbClr val="C0000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</a:t>
              </a:r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xmlns="" id="{6A0351C7-C4F5-BEAB-7F98-DF3DB32DCFB2}"/>
              </a:ext>
            </a:extLst>
          </p:cNvPr>
          <p:cNvGrpSpPr/>
          <p:nvPr/>
        </p:nvGrpSpPr>
        <p:grpSpPr>
          <a:xfrm>
            <a:off x="686160" y="5559958"/>
            <a:ext cx="7214797" cy="504000"/>
            <a:chOff x="386255" y="3117041"/>
            <a:chExt cx="6978118" cy="623919"/>
          </a:xfrm>
        </p:grpSpPr>
        <p:sp>
          <p:nvSpPr>
            <p:cNvPr id="37" name="Titre 7">
              <a:extLst>
                <a:ext uri="{FF2B5EF4-FFF2-40B4-BE49-F238E27FC236}">
                  <a16:creationId xmlns:a16="http://schemas.microsoft.com/office/drawing/2014/main" xmlns="" id="{30B78729-0859-4617-308F-74F177297DAD}"/>
                </a:ext>
              </a:extLst>
            </p:cNvPr>
            <p:cNvSpPr txBox="1">
              <a:spLocks/>
            </p:cNvSpPr>
            <p:nvPr/>
          </p:nvSpPr>
          <p:spPr>
            <a:xfrm>
              <a:off x="386255" y="3117041"/>
              <a:ext cx="6558455" cy="623919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r" defTabSz="514337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MA" sz="1600" b="0" kern="1200" dirty="0">
                  <a:solidFill>
                    <a:srgbClr val="757575"/>
                  </a:solidFill>
                  <a:latin typeface="Dosis Medium" pitchFamily="2" charset="0"/>
                  <a:ea typeface="+mn-ea"/>
                  <a:cs typeface="+mn-cs"/>
                </a:defRPr>
              </a:lvl1pPr>
            </a:lstStyle>
            <a:p>
              <a:r>
                <a:rPr lang="ar-MA" sz="2800" b="1" dirty="0">
                  <a:solidFill>
                    <a:srgbClr val="424D7B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عَلامَ يَدُلُّ عُنْوانُ ٱلْقَصيدَةِ «نِداءُ </a:t>
              </a:r>
              <a:r>
                <a:rPr lang="ar-MA" sz="2800" b="1" dirty="0" err="1">
                  <a:solidFill>
                    <a:srgbClr val="424D7B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ٱلتَّعايُشِ</a:t>
              </a:r>
              <a:r>
                <a:rPr lang="ar-MA" sz="2800" b="1" dirty="0">
                  <a:solidFill>
                    <a:srgbClr val="424D7B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»؟</a:t>
              </a:r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xmlns="" id="{C66A8354-AFAC-E4D2-A0A6-C74DB6E06A81}"/>
                </a:ext>
              </a:extLst>
            </p:cNvPr>
            <p:cNvSpPr>
              <a:spLocks/>
            </p:cNvSpPr>
            <p:nvPr/>
          </p:nvSpPr>
          <p:spPr>
            <a:xfrm>
              <a:off x="7004373" y="3212997"/>
              <a:ext cx="360000" cy="445656"/>
            </a:xfrm>
            <a:prstGeom prst="ellipse">
              <a:avLst/>
            </a:prstGeom>
            <a:solidFill>
              <a:srgbClr val="D6E9EA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MA" sz="2800" b="1" dirty="0">
                  <a:solidFill>
                    <a:srgbClr val="C0000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7134016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C3E7DE0-048E-5FA5-F0CB-8CA06DD28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FCC9F55-38F6-6B0D-68EF-A07463F63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657" y="804984"/>
            <a:ext cx="6840000" cy="612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صححوا على دفاتركم. </a:t>
            </a:r>
          </a:p>
        </p:txBody>
      </p:sp>
      <p:pic>
        <p:nvPicPr>
          <p:cNvPr id="18" name="Espace réservé pour une image  17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C515BF1C-C4F1-B4BB-BF9A-9CFBC879130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000"/>
            <a:ext cx="792000" cy="792000"/>
          </a:xfr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221E277-81C1-ECA5-72A0-D9C7FA3AD43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05977A7C-FE3B-7EDF-4406-9E7BF233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35C4F7F4-7DE1-62EC-25F7-24E21D182C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EB779739-5025-C103-0A5A-D71EB17CE98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AA6AD5E-4A4E-EB9D-8F67-7A1DBAF4AB3F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C460F3B-DCBC-4EAF-F277-F211092E95DA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1"/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618A69D-DA87-6066-7EC2-CE235B75336C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ح1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2DF2F6F-7FBD-DCA4-34B7-244032D77BEB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B7649BC6-DCC9-59A5-1A5F-E29CAC8951B3}"/>
              </a:ext>
            </a:extLst>
          </p:cNvPr>
          <p:cNvGrpSpPr/>
          <p:nvPr/>
        </p:nvGrpSpPr>
        <p:grpSpPr>
          <a:xfrm>
            <a:off x="243635" y="1679198"/>
            <a:ext cx="7657323" cy="702965"/>
            <a:chOff x="345497" y="3212997"/>
            <a:chExt cx="7018876" cy="870224"/>
          </a:xfrm>
        </p:grpSpPr>
        <p:sp>
          <p:nvSpPr>
            <p:cNvPr id="9" name="Titre 7">
              <a:extLst>
                <a:ext uri="{FF2B5EF4-FFF2-40B4-BE49-F238E27FC236}">
                  <a16:creationId xmlns:a16="http://schemas.microsoft.com/office/drawing/2014/main" xmlns="" id="{B7E3522A-B783-5FDB-E642-59923205A16B}"/>
                </a:ext>
              </a:extLst>
            </p:cNvPr>
            <p:cNvSpPr txBox="1">
              <a:spLocks/>
            </p:cNvSpPr>
            <p:nvPr/>
          </p:nvSpPr>
          <p:spPr>
            <a:xfrm>
              <a:off x="345497" y="3234086"/>
              <a:ext cx="6558455" cy="849135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r" defTabSz="514337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MA" sz="1600" b="0" kern="1200" dirty="0">
                  <a:solidFill>
                    <a:srgbClr val="757575"/>
                  </a:solidFill>
                  <a:latin typeface="Dosis Medium" pitchFamily="2" charset="0"/>
                  <a:ea typeface="+mn-ea"/>
                  <a:cs typeface="+mn-cs"/>
                </a:defRPr>
              </a:lvl1pPr>
            </a:lstStyle>
            <a:p>
              <a:r>
                <a:rPr lang="ar-MA" sz="2800" b="1" dirty="0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تَهونُ </a:t>
              </a:r>
              <a:r>
                <a:rPr lang="ar-MA" sz="2800" b="1" dirty="0" err="1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ٱلشَّدائِدُ</a:t>
              </a:r>
              <a:r>
                <a:rPr lang="ar-MA" sz="2800" b="1" dirty="0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 عَلى </a:t>
              </a:r>
              <a:r>
                <a:rPr lang="ar-MA" sz="2800" b="1" dirty="0" err="1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ٱلْإِنْسانِ</a:t>
              </a:r>
              <a:r>
                <a:rPr lang="ar-MA" sz="2800" b="1" dirty="0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 إِذا مَدَّ يَدَيْهِ لِغَيْرِهِ وعانَقَهُ لِيُخَفِّفَ عَنْهُ شِدَّةَ </a:t>
              </a:r>
              <a:r>
                <a:rPr lang="ar-MA" sz="2800" b="1" dirty="0" err="1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ٱلْمُصيبَةِ</a:t>
              </a:r>
              <a:r>
                <a:rPr lang="ar-MA" sz="2800" b="1" dirty="0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 أَوِ </a:t>
              </a:r>
              <a:r>
                <a:rPr lang="ar-MA" sz="2800" b="1" dirty="0" err="1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ٱلْمِحَنِ</a:t>
              </a:r>
              <a:r>
                <a:rPr lang="ar-MA" sz="2800" b="1" dirty="0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 ٱلَّتي أَلَمَّتْ بِهِ.</a:t>
              </a: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xmlns="" id="{F7F21879-A5D5-EC0F-CC9B-67333CE5D96D}"/>
                </a:ext>
              </a:extLst>
            </p:cNvPr>
            <p:cNvSpPr>
              <a:spLocks/>
            </p:cNvSpPr>
            <p:nvPr/>
          </p:nvSpPr>
          <p:spPr>
            <a:xfrm>
              <a:off x="7004373" y="3212997"/>
              <a:ext cx="360000" cy="445656"/>
            </a:xfrm>
            <a:prstGeom prst="ellipse">
              <a:avLst/>
            </a:prstGeom>
            <a:solidFill>
              <a:srgbClr val="D6E9EA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MA" sz="2800" b="1" dirty="0">
                  <a:solidFill>
                    <a:srgbClr val="C0000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3B789788-0FBB-A0CE-9662-9CE5F203C1A7}"/>
              </a:ext>
            </a:extLst>
          </p:cNvPr>
          <p:cNvGrpSpPr/>
          <p:nvPr/>
        </p:nvGrpSpPr>
        <p:grpSpPr>
          <a:xfrm>
            <a:off x="617756" y="2668765"/>
            <a:ext cx="7283201" cy="612000"/>
            <a:chOff x="320095" y="3212997"/>
            <a:chExt cx="7044278" cy="757616"/>
          </a:xfrm>
        </p:grpSpPr>
        <p:sp>
          <p:nvSpPr>
            <p:cNvPr id="12" name="Titre 7">
              <a:extLst>
                <a:ext uri="{FF2B5EF4-FFF2-40B4-BE49-F238E27FC236}">
                  <a16:creationId xmlns:a16="http://schemas.microsoft.com/office/drawing/2014/main" xmlns="" id="{00C31915-DFB6-D7B7-4712-60D2AE3CD5AB}"/>
                </a:ext>
              </a:extLst>
            </p:cNvPr>
            <p:cNvSpPr txBox="1">
              <a:spLocks/>
            </p:cNvSpPr>
            <p:nvPr/>
          </p:nvSpPr>
          <p:spPr>
            <a:xfrm>
              <a:off x="320095" y="3346694"/>
              <a:ext cx="6558455" cy="623919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r" defTabSz="514337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MA" sz="1600" b="0" kern="1200" dirty="0">
                  <a:solidFill>
                    <a:srgbClr val="757575"/>
                  </a:solidFill>
                  <a:latin typeface="Dosis Medium" pitchFamily="2" charset="0"/>
                  <a:ea typeface="+mn-ea"/>
                  <a:cs typeface="+mn-cs"/>
                </a:defRPr>
              </a:lvl1pPr>
            </a:lstStyle>
            <a:p>
              <a:r>
                <a:rPr lang="ar-MA" sz="2800" b="1" dirty="0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يَدُلُّ قَوْلُ </a:t>
              </a:r>
              <a:r>
                <a:rPr lang="ar-MA" sz="2800" b="1" dirty="0" err="1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ٱلشّاعِرِ</a:t>
              </a:r>
              <a:r>
                <a:rPr lang="ar-MA" sz="2800" b="1" dirty="0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: «</a:t>
              </a:r>
              <a:r>
                <a:rPr lang="ar-MA" sz="2800" b="1" dirty="0" err="1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فَبِٱلْحُبِّ</a:t>
              </a:r>
              <a:r>
                <a:rPr lang="ar-MA" sz="2800" b="1" dirty="0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 تُبْنى لِلْبُيوتِ قَواعِدُ» عَلى أَنَّ </a:t>
              </a:r>
              <a:r>
                <a:rPr lang="ar-MA" sz="2800" b="1" dirty="0" err="1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ٱلْمَحَبَّةَ</a:t>
              </a:r>
              <a:r>
                <a:rPr lang="ar-MA" sz="2800" b="1" dirty="0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 أَساسُ بِناءِ </a:t>
              </a:r>
              <a:r>
                <a:rPr lang="ar-MA" sz="2800" b="1" dirty="0" err="1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ٱلْمُجْتَمَعاتِ</a:t>
              </a:r>
              <a:r>
                <a:rPr lang="ar-MA" sz="2800" b="1" dirty="0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.</a:t>
              </a: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xmlns="" id="{A4DC685D-C4C2-3A6F-789F-5AD0BBB83A51}"/>
                </a:ext>
              </a:extLst>
            </p:cNvPr>
            <p:cNvSpPr>
              <a:spLocks/>
            </p:cNvSpPr>
            <p:nvPr/>
          </p:nvSpPr>
          <p:spPr>
            <a:xfrm>
              <a:off x="7004373" y="3212997"/>
              <a:ext cx="360000" cy="445656"/>
            </a:xfrm>
            <a:prstGeom prst="ellipse">
              <a:avLst/>
            </a:prstGeom>
            <a:solidFill>
              <a:srgbClr val="D6E9EA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MA" sz="2800" b="1" dirty="0">
                  <a:solidFill>
                    <a:srgbClr val="C0000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707CCE9B-8663-3739-D9A1-CECF9083842B}"/>
              </a:ext>
            </a:extLst>
          </p:cNvPr>
          <p:cNvGrpSpPr/>
          <p:nvPr/>
        </p:nvGrpSpPr>
        <p:grpSpPr>
          <a:xfrm>
            <a:off x="419450" y="3580820"/>
            <a:ext cx="7481507" cy="504000"/>
            <a:chOff x="128294" y="3117040"/>
            <a:chExt cx="7236079" cy="623919"/>
          </a:xfrm>
        </p:grpSpPr>
        <p:sp>
          <p:nvSpPr>
            <p:cNvPr id="15" name="Titre 7">
              <a:extLst>
                <a:ext uri="{FF2B5EF4-FFF2-40B4-BE49-F238E27FC236}">
                  <a16:creationId xmlns:a16="http://schemas.microsoft.com/office/drawing/2014/main" xmlns="" id="{807BFF38-B324-404F-5424-20B2EC8488CA}"/>
                </a:ext>
              </a:extLst>
            </p:cNvPr>
            <p:cNvSpPr txBox="1">
              <a:spLocks/>
            </p:cNvSpPr>
            <p:nvPr/>
          </p:nvSpPr>
          <p:spPr>
            <a:xfrm>
              <a:off x="128294" y="3117040"/>
              <a:ext cx="6816416" cy="623919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t">
              <a:noAutofit/>
            </a:bodyPr>
            <a:lstStyle>
              <a:lvl1pPr algn="r" defTabSz="514337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MA" sz="1600" b="0" kern="1200" dirty="0">
                  <a:solidFill>
                    <a:srgbClr val="757575"/>
                  </a:solidFill>
                  <a:latin typeface="Dosis Medium" pitchFamily="2" charset="0"/>
                  <a:ea typeface="+mn-ea"/>
                  <a:cs typeface="+mn-cs"/>
                </a:defRPr>
              </a:lvl1pPr>
            </a:lstStyle>
            <a:p>
              <a:r>
                <a:rPr lang="ar-MA" sz="2800" b="1" dirty="0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اَلْمَقْصودُ بِقَوْلِ </a:t>
              </a:r>
              <a:r>
                <a:rPr lang="ar-MA" sz="2800" b="1" dirty="0" err="1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ٱلشّاعِرِ</a:t>
              </a:r>
              <a:r>
                <a:rPr lang="ar-MA" sz="2800" b="1" dirty="0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 : «اِلْتَحَمَتْ أَكْتافُهُمْ </a:t>
              </a:r>
              <a:r>
                <a:rPr lang="ar-MA" sz="2800" b="1" dirty="0" err="1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وَٱلسَّواعِدُ</a:t>
              </a:r>
              <a:r>
                <a:rPr lang="ar-MA" sz="2800" b="1" dirty="0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» هُوَ تَضامُنُ </a:t>
              </a:r>
              <a:r>
                <a:rPr lang="ar-MA" sz="2800" b="1" dirty="0" err="1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ٱلنّاسِ</a:t>
              </a:r>
              <a:r>
                <a:rPr lang="ar-MA" sz="2800" b="1" dirty="0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 وَتَعاوُنُهُمْ وَوَحْدَتُهُمْ في </a:t>
              </a:r>
              <a:r>
                <a:rPr lang="ar-MA" sz="2800" b="1" dirty="0" err="1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ٱلْعَمَلِ</a:t>
              </a:r>
              <a:r>
                <a:rPr lang="ar-MA" sz="2800" b="1" dirty="0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.</a:t>
              </a: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xmlns="" id="{5EB2594D-C781-490D-9252-14C7B4047915}"/>
                </a:ext>
              </a:extLst>
            </p:cNvPr>
            <p:cNvSpPr>
              <a:spLocks/>
            </p:cNvSpPr>
            <p:nvPr/>
          </p:nvSpPr>
          <p:spPr>
            <a:xfrm>
              <a:off x="7004373" y="3212997"/>
              <a:ext cx="360000" cy="445656"/>
            </a:xfrm>
            <a:prstGeom prst="ellipse">
              <a:avLst/>
            </a:prstGeom>
            <a:solidFill>
              <a:srgbClr val="D6E9EA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MA" sz="2800" b="1" dirty="0">
                  <a:solidFill>
                    <a:srgbClr val="C0000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B91A2B49-4967-E898-A704-CE3F95B8A4DD}"/>
              </a:ext>
            </a:extLst>
          </p:cNvPr>
          <p:cNvGrpSpPr/>
          <p:nvPr/>
        </p:nvGrpSpPr>
        <p:grpSpPr>
          <a:xfrm>
            <a:off x="449006" y="4592628"/>
            <a:ext cx="7451951" cy="504000"/>
            <a:chOff x="156880" y="3144570"/>
            <a:chExt cx="7207493" cy="623919"/>
          </a:xfrm>
        </p:grpSpPr>
        <p:sp>
          <p:nvSpPr>
            <p:cNvPr id="23" name="Titre 7">
              <a:extLst>
                <a:ext uri="{FF2B5EF4-FFF2-40B4-BE49-F238E27FC236}">
                  <a16:creationId xmlns:a16="http://schemas.microsoft.com/office/drawing/2014/main" xmlns="" id="{7F8B6A5C-72AE-CF2B-EA68-4FCA99E983CE}"/>
                </a:ext>
              </a:extLst>
            </p:cNvPr>
            <p:cNvSpPr txBox="1">
              <a:spLocks/>
            </p:cNvSpPr>
            <p:nvPr/>
          </p:nvSpPr>
          <p:spPr>
            <a:xfrm>
              <a:off x="156880" y="3144570"/>
              <a:ext cx="6816416" cy="623919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t">
              <a:noAutofit/>
            </a:bodyPr>
            <a:lstStyle>
              <a:lvl1pPr algn="r" defTabSz="514337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MA" sz="1600" b="0" kern="1200" dirty="0">
                  <a:solidFill>
                    <a:srgbClr val="757575"/>
                  </a:solidFill>
                  <a:latin typeface="Dosis Medium" pitchFamily="2" charset="0"/>
                  <a:ea typeface="+mn-ea"/>
                  <a:cs typeface="+mn-cs"/>
                </a:defRPr>
              </a:lvl1pPr>
            </a:lstStyle>
            <a:p>
              <a:r>
                <a:rPr lang="ar-MA" sz="2800" b="1" dirty="0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شَبَّهَ </a:t>
              </a:r>
              <a:r>
                <a:rPr lang="ar-MA" sz="2800" b="1" dirty="0" err="1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ٱلشّاعِرُ</a:t>
              </a:r>
              <a:r>
                <a:rPr lang="ar-MA" sz="2800" b="1" dirty="0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 </a:t>
              </a:r>
              <a:r>
                <a:rPr lang="ar-MA" sz="2800" b="1" dirty="0" err="1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ٱلنّاسَ</a:t>
              </a:r>
              <a:r>
                <a:rPr lang="ar-MA" sz="2800" b="1" dirty="0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 في </a:t>
              </a:r>
              <a:r>
                <a:rPr lang="ar-MA" sz="2800" b="1" dirty="0" err="1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ٱلْبَيْتِ</a:t>
              </a:r>
              <a:r>
                <a:rPr lang="ar-MA" sz="2800" b="1" dirty="0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 </a:t>
              </a:r>
              <a:r>
                <a:rPr lang="ar-MA" sz="2800" b="1" dirty="0" err="1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ٱلْأَخيرِ</a:t>
              </a:r>
              <a:r>
                <a:rPr lang="ar-MA" sz="2800" b="1" dirty="0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 </a:t>
              </a:r>
              <a:r>
                <a:rPr lang="ar-MA" sz="2800" b="1" dirty="0" err="1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بِٱلْوُرودِ</a:t>
              </a:r>
              <a:r>
                <a:rPr lang="ar-MA" sz="2800" b="1" dirty="0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 </a:t>
              </a:r>
              <a:r>
                <a:rPr lang="ar-MA" sz="2800" b="1" dirty="0" err="1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ٱلْمُخْتَلِفَةِ</a:t>
              </a:r>
              <a:r>
                <a:rPr lang="ar-MA" sz="2800" b="1" dirty="0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 </a:t>
              </a:r>
              <a:r>
                <a:rPr lang="ar-MA" sz="2800" b="1" dirty="0" err="1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ٱلْأَلْوانِ</a:t>
              </a:r>
              <a:r>
                <a:rPr lang="ar-MA" sz="2800" b="1" dirty="0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 في حَديقَةٍ واحِدَةٍ.</a:t>
              </a: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xmlns="" id="{CB15805C-3CDE-5F0D-6F7A-A0D54223499C}"/>
                </a:ext>
              </a:extLst>
            </p:cNvPr>
            <p:cNvSpPr>
              <a:spLocks/>
            </p:cNvSpPr>
            <p:nvPr/>
          </p:nvSpPr>
          <p:spPr>
            <a:xfrm>
              <a:off x="7004373" y="3212997"/>
              <a:ext cx="360000" cy="445656"/>
            </a:xfrm>
            <a:prstGeom prst="ellipse">
              <a:avLst/>
            </a:prstGeom>
            <a:solidFill>
              <a:srgbClr val="D6E9EA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MA" sz="2800" b="1" dirty="0">
                  <a:solidFill>
                    <a:srgbClr val="C0000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</a:t>
              </a: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xmlns="" id="{AE80236C-46CC-D1DA-C765-0F2AE54C635A}"/>
              </a:ext>
            </a:extLst>
          </p:cNvPr>
          <p:cNvGrpSpPr/>
          <p:nvPr/>
        </p:nvGrpSpPr>
        <p:grpSpPr>
          <a:xfrm>
            <a:off x="419450" y="5559958"/>
            <a:ext cx="7481507" cy="629932"/>
            <a:chOff x="128294" y="3117041"/>
            <a:chExt cx="7236079" cy="623919"/>
          </a:xfrm>
        </p:grpSpPr>
        <p:sp>
          <p:nvSpPr>
            <p:cNvPr id="26" name="Titre 7">
              <a:extLst>
                <a:ext uri="{FF2B5EF4-FFF2-40B4-BE49-F238E27FC236}">
                  <a16:creationId xmlns:a16="http://schemas.microsoft.com/office/drawing/2014/main" xmlns="" id="{52E93FFB-4B27-19DA-DAE0-1EECDF2682A4}"/>
                </a:ext>
              </a:extLst>
            </p:cNvPr>
            <p:cNvSpPr txBox="1">
              <a:spLocks/>
            </p:cNvSpPr>
            <p:nvPr/>
          </p:nvSpPr>
          <p:spPr>
            <a:xfrm>
              <a:off x="128294" y="3117041"/>
              <a:ext cx="6816416" cy="623919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t">
              <a:noAutofit/>
            </a:bodyPr>
            <a:lstStyle>
              <a:lvl1pPr algn="r" defTabSz="514337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MA" sz="1600" b="0" kern="1200" dirty="0">
                  <a:solidFill>
                    <a:srgbClr val="757575"/>
                  </a:solidFill>
                  <a:latin typeface="Dosis Medium" pitchFamily="2" charset="0"/>
                  <a:ea typeface="+mn-ea"/>
                  <a:cs typeface="+mn-cs"/>
                </a:defRPr>
              </a:lvl1pPr>
            </a:lstStyle>
            <a:p>
              <a:r>
                <a:rPr lang="ar-MA" sz="2800" b="1" dirty="0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يَدُلُّ عُنْوانُ ٱلْقَصيدَةِ «نِداءُ </a:t>
              </a:r>
              <a:r>
                <a:rPr lang="ar-MA" sz="2800" b="1" dirty="0" err="1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ٱلتَّعايُشِ</a:t>
              </a:r>
              <a:r>
                <a:rPr lang="ar-MA" sz="2800" b="1" dirty="0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» عَلى </a:t>
              </a:r>
              <a:r>
                <a:rPr lang="ar-MA" sz="2800" b="1" dirty="0" err="1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ٱلدَّعْوَةِ</a:t>
              </a:r>
              <a:r>
                <a:rPr lang="ar-MA" sz="2800" b="1" dirty="0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 إِلى </a:t>
              </a:r>
              <a:r>
                <a:rPr lang="ar-MA" sz="2800" b="1" dirty="0" err="1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ٱلْقَبولِ</a:t>
              </a:r>
              <a:r>
                <a:rPr lang="ar-MA" sz="2800" b="1" dirty="0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 </a:t>
              </a:r>
              <a:r>
                <a:rPr lang="ar-MA" sz="2800" b="1" dirty="0" err="1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بِٱلْآخَرِ</a:t>
              </a:r>
              <a:r>
                <a:rPr lang="ar-MA" sz="2800" b="1" dirty="0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 </a:t>
              </a:r>
              <a:r>
                <a:rPr lang="ar-MA" sz="2800" b="1" dirty="0" err="1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وَٱلْعَيْشِ</a:t>
              </a:r>
              <a:r>
                <a:rPr lang="ar-MA" sz="2800" b="1" dirty="0">
                  <a:solidFill>
                    <a:srgbClr val="C00000"/>
                  </a:solidFill>
                  <a:latin typeface="Microsoft Uighur" panose="02000000000000000000" pitchFamily="2" charset="-78"/>
                  <a:ea typeface="Calibri" panose="020F0502020204030204" pitchFamily="34" charset="0"/>
                  <a:cs typeface="Microsoft Uighur" panose="02000000000000000000" pitchFamily="2" charset="-78"/>
                </a:rPr>
                <a:t> ٱلْمُشْتَرَكِ في سَلامٍ وَمَحَبَّةٍ.</a:t>
              </a: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xmlns="" id="{3B434892-7DFA-1396-2A1B-E31DAC00153C}"/>
                </a:ext>
              </a:extLst>
            </p:cNvPr>
            <p:cNvSpPr>
              <a:spLocks/>
            </p:cNvSpPr>
            <p:nvPr/>
          </p:nvSpPr>
          <p:spPr>
            <a:xfrm>
              <a:off x="7004373" y="3212997"/>
              <a:ext cx="360000" cy="445656"/>
            </a:xfrm>
            <a:prstGeom prst="ellipse">
              <a:avLst/>
            </a:prstGeom>
            <a:solidFill>
              <a:srgbClr val="D6E9EA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MA" sz="2800" b="1" dirty="0">
                  <a:solidFill>
                    <a:srgbClr val="C00000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9846205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A5182E4-EEB5-F952-9174-9F1659A80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>
            <a:extLst>
              <a:ext uri="{FF2B5EF4-FFF2-40B4-BE49-F238E27FC236}">
                <a16:creationId xmlns:a16="http://schemas.microsoft.com/office/drawing/2014/main" xmlns="" id="{A8BF5239-5C3D-95BC-484F-07883C2C61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95" t="10740" r="-4368" b="1155"/>
          <a:stretch>
            <a:fillRect/>
          </a:stretch>
        </p:blipFill>
        <p:spPr>
          <a:xfrm>
            <a:off x="678137" y="1807373"/>
            <a:ext cx="7789894" cy="48240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6B59BFC9-5120-AA06-2828-5D4433ABD8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2911" y="1970694"/>
            <a:ext cx="726603" cy="720000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xmlns="" id="{403CC685-9232-CF85-B60A-F8A2E630F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2399"/>
            <a:ext cx="7886700" cy="720000"/>
          </a:xfrm>
        </p:spPr>
        <p:txBody>
          <a:bodyPr>
            <a:normAutofit/>
          </a:bodyPr>
          <a:lstStyle/>
          <a:p>
            <a:r>
              <a:rPr lang="ar-MA" sz="4000" dirty="0">
                <a:solidFill>
                  <a:srgbClr val="424D7B"/>
                </a:solidFill>
              </a:rPr>
              <a:t>اختتام الحصة</a:t>
            </a:r>
            <a:endParaRPr lang="fr-MA" sz="4000" dirty="0">
              <a:solidFill>
                <a:srgbClr val="424D7B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E5B36EE5-C0D7-DBD2-E065-434165B944F8}"/>
              </a:ext>
            </a:extLst>
          </p:cNvPr>
          <p:cNvSpPr txBox="1"/>
          <p:nvPr/>
        </p:nvSpPr>
        <p:spPr>
          <a:xfrm>
            <a:off x="5076825" y="1808769"/>
            <a:ext cx="2066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MA" sz="36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اختتام الحصة</a:t>
            </a:r>
            <a:endParaRPr lang="fr-MA" sz="36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E8EE504C-8CD3-5CB6-57E7-CFD362C569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5600" y="961283"/>
            <a:ext cx="396000" cy="396000"/>
          </a:xfrm>
          <a:prstGeom prst="rect">
            <a:avLst/>
          </a:prstGeom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560E0E01-7B59-1BCA-4B70-88B4CCB8D6F2}"/>
              </a:ext>
            </a:extLst>
          </p:cNvPr>
          <p:cNvSpPr txBox="1"/>
          <p:nvPr/>
        </p:nvSpPr>
        <p:spPr>
          <a:xfrm>
            <a:off x="3517132" y="2738130"/>
            <a:ext cx="3493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24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ماذا تعلمت اليوم؟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9D24109-5D4C-429C-61FC-ED62F46F6AC3}"/>
              </a:ext>
            </a:extLst>
          </p:cNvPr>
          <p:cNvSpPr txBox="1"/>
          <p:nvPr/>
        </p:nvSpPr>
        <p:spPr>
          <a:xfrm>
            <a:off x="3612381" y="3274714"/>
            <a:ext cx="3398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sz="24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الواجب المنزلي.</a:t>
            </a:r>
          </a:p>
        </p:txBody>
      </p:sp>
    </p:spTree>
    <p:extLst>
      <p:ext uri="{BB962C8B-B14F-4D97-AF65-F5344CB8AC3E}">
        <p14:creationId xmlns:p14="http://schemas.microsoft.com/office/powerpoint/2010/main" val="33344515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5C036E3-A00E-57AE-5079-A315EF912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9379F2C3-3298-A4E0-020C-AA3008783ED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000"/>
            <a:ext cx="792000" cy="792000"/>
          </a:xfr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3D3778B9-02FC-1C84-32F8-147B6595DD4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22833EBD-F03D-0C4F-714C-1F4E817AAB3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76B0F7D6-B1D1-087C-C33E-C331799629D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3AA9F625-E160-A640-F1F5-BC52A447B14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EFA43AE-C28C-0C32-EC27-74074078867B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081ACAA-9D9A-58D2-1A26-C4E2EEF7A2FD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1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E6010CE-096C-5439-060A-F89E38FE5C22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ح1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23B2681-7D51-C9E6-9418-52260AFA7452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xmlns="" id="{37C6E12A-B329-E145-1457-B68CDE69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93" y="789637"/>
            <a:ext cx="6840000" cy="612000"/>
          </a:xfrm>
        </p:spPr>
        <p:txBody>
          <a:bodyPr/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ما الذي يميز قراءة القصيدة الشعرية؟</a:t>
            </a:r>
            <a:endParaRPr lang="fr-FR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F89E124B-827B-AA86-2CC5-CBACF489549E}"/>
              </a:ext>
            </a:extLst>
          </p:cNvPr>
          <p:cNvSpPr/>
          <p:nvPr/>
        </p:nvSpPr>
        <p:spPr>
          <a:xfrm>
            <a:off x="1413929" y="3125183"/>
            <a:ext cx="6316142" cy="973394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MA" sz="4800" b="1" kern="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ما ضَوابِطُ ٱلْقِراءَةِ ٱلشِّعْرِيَّةِ؟ </a:t>
            </a:r>
            <a:endParaRPr lang="ar-AE" sz="60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1484951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2A38C1C-DB3B-631D-13FA-0E7ADD316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0DCE2106-DAF5-5E5F-A247-2CF0013673A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000"/>
            <a:ext cx="792000" cy="792000"/>
          </a:xfr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xmlns="" id="{BD7BB388-DB25-4387-9D78-DD931CDB9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521" y="781473"/>
            <a:ext cx="6840000" cy="612000"/>
          </a:xfrm>
        </p:spPr>
        <p:txBody>
          <a:bodyPr/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ما الأشياء التي تحدث عنها الشاعر في القصيدة؟ </a:t>
            </a:r>
            <a:endParaRPr lang="fr-FR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84FE487D-F5C3-61EE-168D-117EEAFC5465}"/>
              </a:ext>
            </a:extLst>
          </p:cNvPr>
          <p:cNvSpPr/>
          <p:nvPr/>
        </p:nvSpPr>
        <p:spPr>
          <a:xfrm>
            <a:off x="749049" y="3265128"/>
            <a:ext cx="7645902" cy="1140543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MA" sz="4800" b="1" kern="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ما </a:t>
            </a:r>
            <a:r>
              <a:rPr lang="ar-MA" sz="4800" b="1" kern="0" dirty="0" err="1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ٱلْأَشْياءُ</a:t>
            </a:r>
            <a:r>
              <a:rPr lang="ar-MA" sz="4800" b="1" kern="0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ٱلَّتي تَحَدَّثَ عَنْها ٱلشّاعِرُ فـي ٱلْقَصيدَةِ؟</a:t>
            </a:r>
            <a:endParaRPr lang="ar-AE" sz="60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4B4DE4D-8E19-C77F-A51B-92C39F87BC3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A46E52D4-A849-1BB3-4541-E49B81D6E43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8B0308F-4040-ADBD-7AA3-5EFF4935A84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4E1153D2-28F5-F4FB-563B-5EC1B5B63D21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BEC9533-2821-4484-8EEC-63C7CC0793AE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C2B7FFE-B66B-75EA-A3C5-B5B890ABC618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1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70634CD-D2D7-0683-9DCF-206EE66D7C93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ح1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7C0394B-0817-4AB9-5419-04BFC1CD0B15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</p:spTree>
    <p:extLst>
      <p:ext uri="{BB962C8B-B14F-4D97-AF65-F5344CB8AC3E}">
        <p14:creationId xmlns:p14="http://schemas.microsoft.com/office/powerpoint/2010/main" val="239589189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813FCE5-677E-FE3E-BBE6-2C91F44C4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9229C663-3EA6-FA24-2353-C7E2D997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21" y="795361"/>
            <a:ext cx="7228479" cy="612000"/>
          </a:xfrm>
        </p:spPr>
        <p:txBody>
          <a:bodyPr>
            <a:no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قوموا بحفظ القصيدة وتدربوا على القائها بشكل معبر استعدادا للحصة المقبل</a:t>
            </a: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  <a:t>ة</a:t>
            </a: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 </a:t>
            </a:r>
          </a:p>
        </p:txBody>
      </p:sp>
      <p:pic>
        <p:nvPicPr>
          <p:cNvPr id="11" name="Espace réservé pour une image  10" descr="Une image contenant dessin humoristique, Dessin animé, poupée&#10;&#10;Le contenu généré par l’IA peut être incorrect.">
            <a:extLst>
              <a:ext uri="{FF2B5EF4-FFF2-40B4-BE49-F238E27FC236}">
                <a16:creationId xmlns:a16="http://schemas.microsoft.com/office/drawing/2014/main" xmlns="" id="{D78ADEB7-60EE-0208-A2EE-2E226765FB6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95328" y="684000"/>
            <a:ext cx="792000" cy="792000"/>
          </a:xfr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B7E9324-AF56-B616-D068-AAA1BADE20F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BE4D454-37C9-BA67-12A8-F2490D60F83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8FCAE894-7818-C777-B061-7848A986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28083AFB-1544-BF8C-41C0-D286010F8AB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44947B-6C6D-5080-B75C-D04C3A7434D7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B204A2F-A79E-EA60-B9DD-997DD2F57500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1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CC22DE6-AB5F-102A-6C96-DA961C512468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ح1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FBF9D73-B3D7-4F4B-CD95-542ECC235680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2" name="Image 1" descr="Une image contenant texte, lettre, capture d’écran&#10;&#10;Le contenu généré par l’IA peut être incorrect.">
            <a:extLst>
              <a:ext uri="{FF2B5EF4-FFF2-40B4-BE49-F238E27FC236}">
                <a16:creationId xmlns:a16="http://schemas.microsoft.com/office/drawing/2014/main" xmlns="" id="{2A494AD8-8ADA-52E4-FE70-CD58D60C84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2553" y="1574800"/>
            <a:ext cx="3439856" cy="4888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13ADDDA7-7A16-B437-E5C2-2EA088608D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8800" y="2428240"/>
            <a:ext cx="2529011" cy="2854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1125033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B409E05-2EF4-9677-012E-A5AB1F11F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F6E36227-7286-B443-BC41-8B070DFFE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520" y="814129"/>
            <a:ext cx="6840000" cy="612000"/>
          </a:xfrm>
        </p:spPr>
        <p:txBody>
          <a:bodyPr/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الفائزون بنجمة السلوك هم: </a:t>
            </a:r>
          </a:p>
        </p:txBody>
      </p:sp>
      <p:pic>
        <p:nvPicPr>
          <p:cNvPr id="2" name="Joyful_Prize_Celebration_Animation">
            <a:hlinkClick r:id="" action="ppaction://media"/>
            <a:extLst>
              <a:ext uri="{FF2B5EF4-FFF2-40B4-BE49-F238E27FC236}">
                <a16:creationId xmlns:a16="http://schemas.microsoft.com/office/drawing/2014/main" xmlns="" id="{6BE5187A-8475-4D98-48E4-9DAC0BB16EA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22027" r="21803"/>
          <a:stretch>
            <a:fillRect/>
          </a:stretch>
        </p:blipFill>
        <p:spPr>
          <a:xfrm>
            <a:off x="2835612" y="2166095"/>
            <a:ext cx="3472775" cy="3477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Espace réservé pour une image  8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427C8782-6203-7C5B-6014-4CCF4E8ACC0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000"/>
            <a:ext cx="792000" cy="792000"/>
          </a:xfrm>
        </p:spPr>
      </p:pic>
      <p:pic>
        <p:nvPicPr>
          <p:cNvPr id="12" name="Image 11" descr="Une image contenant dessin humoristique, Dessin animé, clipart, Animation&#10;&#10;Le contenu généré par l’IA peut être incorrect.">
            <a:extLst>
              <a:ext uri="{FF2B5EF4-FFF2-40B4-BE49-F238E27FC236}">
                <a16:creationId xmlns:a16="http://schemas.microsoft.com/office/drawing/2014/main" xmlns="" id="{3CF04B56-E501-EE4B-DAFB-FD6AD59242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40" y="1029403"/>
            <a:ext cx="804225" cy="8042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482CB926-F9BF-3D05-5AA5-DA8C28777109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7E77115-AE7B-5C0A-DD98-0FB8682B7FBF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BF6BCE4-3B10-5DA0-9B59-10FC3599FE6A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B2D865C-B8B4-A13E-D22A-DE502CEDF3F9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A857371-54A6-1EBD-0393-05C6358E24A2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C9010F9-2680-8AC0-F141-9CEEE3362D4F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1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A797A83-840E-5109-21EC-F2A18AF5EDEA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ح1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6FD757B-3DC8-9168-BCC5-30DCD57759E2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13" name="Image 1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xmlns="" id="{7598DA2C-0378-C033-2EAC-0B15AD6890B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96980" y="6157043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355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835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9BF2DAC-24B9-84B4-5719-BBC8ECEE2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51D6402-A406-2130-4C41-590FB7910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12" y="750504"/>
            <a:ext cx="7149552" cy="612000"/>
          </a:xfrm>
        </p:spPr>
        <p:txBody>
          <a:bodyPr>
            <a:no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  <a:t> ستكتبون فقرة لوصف مدينتكم/ قريتكم على غرار الفقرة التالية. من يقرأ؟ </a:t>
            </a:r>
            <a:endParaRPr lang="ar-MA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xmlns="" id="{6BEC4634-CC71-F0B5-DC18-67BCE111C1BF}"/>
              </a:ext>
            </a:extLst>
          </p:cNvPr>
          <p:cNvSpPr/>
          <p:nvPr/>
        </p:nvSpPr>
        <p:spPr>
          <a:xfrm>
            <a:off x="1047751" y="4878251"/>
            <a:ext cx="6999513" cy="1412240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fr-FR" sz="4800" b="1" dirty="0">
              <a:solidFill>
                <a:srgbClr val="424D7B"/>
              </a:solidFill>
              <a:latin typeface="Microsoft Uighur" panose="02000000000000000000" pitchFamily="2" charset="-78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9D2CCDEA-D025-5504-3195-15EF444F4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4E90E5A5-7405-B37E-5BFE-A74D5DB2558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D1001BA0-CDD3-6066-85B4-A3D995F46BE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0400EC4B-2F02-7C75-25FA-4E6B60CF126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8ED86E2-F144-9F04-0808-CA8AFBBC335E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1A01FC0-6C5B-ECC9-1CF3-3315F8A51413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0F12E23-01C6-CC6B-519D-05FAD06F25ED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ح1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34EBC8C-DA89-1ED2-E239-645315977455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24" name="Espace réservé pour une image  10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0605DDA8-74D7-71E7-FDD5-722CAD943C7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9600" y="684000"/>
            <a:ext cx="792000" cy="792000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45CFD526-BA83-71B0-8127-DF1DA11BF718}"/>
              </a:ext>
            </a:extLst>
          </p:cNvPr>
          <p:cNvSpPr txBox="1"/>
          <p:nvPr/>
        </p:nvSpPr>
        <p:spPr>
          <a:xfrm>
            <a:off x="619461" y="2260384"/>
            <a:ext cx="7922110" cy="332398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indent="354013" algn="just" rtl="1"/>
            <a:r>
              <a:rPr lang="ar-MA" sz="3000" b="1" dirty="0">
                <a:solidFill>
                  <a:srgbClr val="00B0F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تُعَدُّ مَدينَةُ </a:t>
            </a:r>
            <a:r>
              <a:rPr lang="ar-MA" sz="3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فاسَ جَوْهَرةَ </a:t>
            </a:r>
            <a:r>
              <a:rPr lang="ar-MA" sz="30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ٱلْمَغْرِبِ</a:t>
            </a:r>
            <a:r>
              <a:rPr lang="ar-MA" sz="3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MA" sz="30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ٱلْعَريقَةَ</a:t>
            </a:r>
            <a:r>
              <a:rPr lang="ar-MA" sz="3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، </a:t>
            </a:r>
            <a:r>
              <a:rPr lang="ar-MA" sz="3000" b="1" dirty="0">
                <a:solidFill>
                  <a:srgbClr val="00B0F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فَهِيَ أَشْبَهُ ما يَكونُ </a:t>
            </a:r>
            <a:r>
              <a:rPr lang="ar-MA" sz="3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بِكِتابٍ مَفْتوحٍ يَرْوي صَفَحاتٍ مِنَ ٱلتّاريخِ. </a:t>
            </a:r>
            <a:r>
              <a:rPr lang="ar-MA" sz="3000" b="1" dirty="0">
                <a:solidFill>
                  <a:srgbClr val="00B0F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تَتَفَرَّعُ أَزِقَّتُها </a:t>
            </a:r>
            <a:r>
              <a:rPr lang="ar-MA" sz="30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ٱلضَّيِّقَةُ</a:t>
            </a:r>
            <a:r>
              <a:rPr lang="ar-MA" sz="3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MA" sz="30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كَٱلشَّرايينِ</a:t>
            </a:r>
            <a:r>
              <a:rPr lang="ar-MA" sz="3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داخِلَ قَلْبِ ٱلمَدينَةِ ٱلْعَتيقَةِ، مُتَعَرِّجَةً بَيْنَ </a:t>
            </a:r>
            <a:r>
              <a:rPr lang="ar-MA" sz="30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ٱلبُيوتِ</a:t>
            </a:r>
            <a:r>
              <a:rPr lang="ar-MA" sz="3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MA" sz="30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ٱلمُزَخْرَفَةِ</a:t>
            </a:r>
            <a:r>
              <a:rPr lang="ar-MA" sz="3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بِتَصاميمِها </a:t>
            </a:r>
            <a:r>
              <a:rPr lang="ar-MA" sz="30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ٱلتَّقْليدِيَّةِ</a:t>
            </a:r>
            <a:r>
              <a:rPr lang="ar-MA" sz="3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 </a:t>
            </a:r>
            <a:r>
              <a:rPr lang="ar-MA" sz="3000" b="1" dirty="0">
                <a:solidFill>
                  <a:srgbClr val="00B0F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بَيْنَما تَعُجُّ أَسْواقُها </a:t>
            </a:r>
            <a:r>
              <a:rPr lang="ar-MA" sz="3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بِرَوائِحِ </a:t>
            </a:r>
            <a:r>
              <a:rPr lang="ar-MA" sz="30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ٱلتَّوابِلِ</a:t>
            </a:r>
            <a:r>
              <a:rPr lang="ar-MA" sz="3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MA" sz="30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وَٱلْعُطورِ</a:t>
            </a:r>
            <a:r>
              <a:rPr lang="ar-MA" sz="3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، كَأَنَّها حَديقَةٌ مُتَنَوِّعَةٌ أَزْهارُها.</a:t>
            </a:r>
          </a:p>
          <a:p>
            <a:pPr indent="354013" algn="just" rtl="1"/>
            <a:r>
              <a:rPr lang="ar-MA" sz="3000" b="1" dirty="0">
                <a:solidFill>
                  <a:srgbClr val="00B0F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في حِضْنِ هذِهِ ٱلمَدينَةِ</a:t>
            </a:r>
            <a:r>
              <a:rPr lang="ar-MA" sz="3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، </a:t>
            </a:r>
            <a:r>
              <a:rPr lang="ar-MA" sz="3000" b="1" dirty="0">
                <a:solidFill>
                  <a:srgbClr val="00B0F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يَشْعُرُ </a:t>
            </a:r>
            <a:r>
              <a:rPr lang="ar-MA" sz="3000" b="1" dirty="0" err="1">
                <a:solidFill>
                  <a:srgbClr val="00B0F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ٱلزّائِرُ</a:t>
            </a:r>
            <a:r>
              <a:rPr lang="ar-MA" sz="3000" b="1" dirty="0">
                <a:solidFill>
                  <a:srgbClr val="00B0F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وَكَأَنَّهُ </a:t>
            </a:r>
            <a:r>
              <a:rPr lang="ar-MA" sz="3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يُسافِرُ عَبْرَ </a:t>
            </a:r>
            <a:r>
              <a:rPr lang="ar-MA" sz="30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ٱلزَّمَنِ</a:t>
            </a:r>
            <a:r>
              <a:rPr lang="ar-MA" sz="3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، وَيَتَنَفَّسُ عَبَقَ ٱلتّاريخِ، وَيَعيشُ لَحَظاتٍ جَميلَةً في كُلِّ رُكْنٍ مِنْ أَرْكانِها. </a:t>
            </a:r>
            <a:r>
              <a:rPr lang="ar-MA" sz="3000" b="1" dirty="0">
                <a:solidFill>
                  <a:srgbClr val="00B0F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إِنَّها مَدينَةٌ تَأْسِرُ </a:t>
            </a:r>
            <a:r>
              <a:rPr lang="ar-MA" sz="3000" b="1" dirty="0" err="1">
                <a:solidFill>
                  <a:srgbClr val="00B0F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ٱلْقُلوبَ</a:t>
            </a:r>
            <a:r>
              <a:rPr lang="ar-MA" sz="3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، وَتَتْرُكُ في </a:t>
            </a:r>
            <a:r>
              <a:rPr lang="ar-MA" sz="30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ٱلنَّفْسِ</a:t>
            </a:r>
            <a:r>
              <a:rPr lang="ar-MA" sz="3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أَثَراً لا يُمْحى، وَذِكْرى خالِدَةً في ذاكِرَةِ كُلِّ مَنْ زارَها.</a:t>
            </a:r>
          </a:p>
        </p:txBody>
      </p:sp>
    </p:spTree>
    <p:extLst>
      <p:ext uri="{BB962C8B-B14F-4D97-AF65-F5344CB8AC3E}">
        <p14:creationId xmlns:p14="http://schemas.microsoft.com/office/powerpoint/2010/main" val="3621737074"/>
      </p:ext>
    </p:extLst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0341383-F7EE-327F-33BA-06C5EF9C3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B8D686B4-B322-2E07-1A01-45A3A97F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49" y="805965"/>
            <a:ext cx="6840000" cy="612000"/>
          </a:xfrm>
        </p:spPr>
        <p:txBody>
          <a:bodyPr/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إلى اللقاء في الحصة المقبلة.</a:t>
            </a:r>
            <a:endParaRPr lang="fr-FR" sz="24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pic>
        <p:nvPicPr>
          <p:cNvPr id="3" name="Espace réservé pour une image  2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34E8759A-005C-0A11-C7E0-E2D8430481F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000" y="684000"/>
            <a:ext cx="792000" cy="792000"/>
          </a:xfrm>
        </p:spPr>
      </p:pic>
      <p:pic>
        <p:nvPicPr>
          <p:cNvPr id="6" name="اختتام الحصة6_1">
            <a:hlinkClick r:id="" action="ppaction://media"/>
            <a:extLst>
              <a:ext uri="{FF2B5EF4-FFF2-40B4-BE49-F238E27FC236}">
                <a16:creationId xmlns:a16="http://schemas.microsoft.com/office/drawing/2014/main" xmlns="" id="{71673734-A2F2-E499-2276-DFED04BA675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2512" y="1861235"/>
            <a:ext cx="7038975" cy="395922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C4A5F8BC-F5AB-02DE-41FA-F046D5DBA59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8E92BF6-C870-3753-E013-BDE34905B0B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D4AE2A22-0903-10C5-8824-05D89974E253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AAF2F24C-833F-FBED-D122-0BD20C3C7DD7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43029A9-9BF9-46F7-3C6A-94387E89E164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201884B-09F1-8589-4048-787478D01D57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1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7E3F640-6AF0-F652-10E9-C248BBF69C83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ح1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EBE159A-351F-5A42-3DC0-00B50844A979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21" name="Image 20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xmlns="" id="{0B83AC84-D876-F321-B915-E642BFF177D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96980" y="6157043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909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37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xmlns="" id="{5B4AE278-DF46-4A21-C1D7-E90EB0C3EB7B}"/>
              </a:ext>
            </a:extLst>
          </p:cNvPr>
          <p:cNvSpPr txBox="1"/>
          <p:nvPr/>
        </p:nvSpPr>
        <p:spPr>
          <a:xfrm>
            <a:off x="1681258" y="1401940"/>
            <a:ext cx="5781483" cy="132805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4400" b="1" kern="1200">
                <a:solidFill>
                  <a:srgbClr val="565F88"/>
                </a:solidFill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4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بناء على إنجازات المتعلمين خلال الممارسة المستقلة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D47C1E3-1B7F-A87E-8B36-0B2CCD4ED51E}"/>
              </a:ext>
            </a:extLst>
          </p:cNvPr>
          <p:cNvSpPr txBox="1"/>
          <p:nvPr/>
        </p:nvSpPr>
        <p:spPr>
          <a:xfrm>
            <a:off x="1749352" y="4025460"/>
            <a:ext cx="5781483" cy="1328056"/>
          </a:xfrm>
          <a:prstGeom prst="rect">
            <a:avLst/>
          </a:prstGeom>
        </p:spPr>
        <p:txBody>
          <a:bodyPr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91440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565F88"/>
                </a:solidFill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6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ea typeface="+mj-ea"/>
                <a:cs typeface="Microsoft Uighur" panose="02000000000000000000" pitchFamily="2" charset="-78"/>
              </a:rPr>
              <a:t>تسجل النسبة على صفحة اليوم من مذكرة الأستاذ.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04FFAC5B-3A94-CF60-E0F3-FB44EA96AD01}"/>
              </a:ext>
            </a:extLst>
          </p:cNvPr>
          <p:cNvGrpSpPr/>
          <p:nvPr/>
        </p:nvGrpSpPr>
        <p:grpSpPr>
          <a:xfrm>
            <a:off x="1292094" y="2839748"/>
            <a:ext cx="6696000" cy="890781"/>
            <a:chOff x="1331545" y="2851205"/>
            <a:chExt cx="6696000" cy="890781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xmlns="" id="{D29A9D9E-DA16-02EB-A182-E2D45A811C09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1545" y="2851205"/>
              <a:ext cx="6696000" cy="89078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450F678-FB89-B61B-431D-D2EE915D0630}"/>
                </a:ext>
              </a:extLst>
            </p:cNvPr>
            <p:cNvSpPr/>
            <p:nvPr/>
          </p:nvSpPr>
          <p:spPr>
            <a:xfrm>
              <a:off x="1438551" y="3070709"/>
              <a:ext cx="48962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Microsoft Uighur" panose="02000000000000000000" pitchFamily="2" charset="-78"/>
                  <a:ea typeface="+mn-ea"/>
                  <a:cs typeface="Microsoft Uighur" panose="02000000000000000000" pitchFamily="2" charset="-78"/>
                </a:rPr>
                <a:t>ما تقديرك لنسبة التحكم في هدف الدرس؟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379830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D8F22E1-15E1-DAFF-639C-1050E888A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7C7D6CC-5CB8-DC0A-9007-D4AFA6DF3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00" y="750504"/>
            <a:ext cx="7230488" cy="612000"/>
          </a:xfrm>
        </p:spPr>
        <p:txBody>
          <a:bodyPr>
            <a:noAutofit/>
          </a:bodyPr>
          <a:lstStyle/>
          <a:p>
            <a:r>
              <a:rPr lang="ar-MA" sz="2200" b="1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Microsoft Uighur" panose="02000000000000000000" pitchFamily="2" charset="-78"/>
              </a:rPr>
              <a:t>خذوا دفاتر البحث، وحاولوا كتابة فقرة لوصف مدينتكم أو قريتكم ... مستعملين الأساليب المكتوبة بلون مغاير.</a:t>
            </a:r>
            <a:endParaRPr lang="ar-MA" sz="2200" b="1" dirty="0">
              <a:solidFill>
                <a:schemeClr val="bg1">
                  <a:lumMod val="50000"/>
                </a:schemeClr>
              </a:solidFill>
              <a:latin typeface="Microsoft Uighur" panose="02000000000000000000" pitchFamily="2" charset="-78"/>
              <a:ea typeface="Calibri" panose="020F050202020403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xmlns="" id="{0A8FBD71-30F7-B749-DB62-532783B15C07}"/>
              </a:ext>
            </a:extLst>
          </p:cNvPr>
          <p:cNvSpPr/>
          <p:nvPr/>
        </p:nvSpPr>
        <p:spPr>
          <a:xfrm>
            <a:off x="1047751" y="4878251"/>
            <a:ext cx="6999513" cy="1412240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fr-FR" sz="4800" b="1" dirty="0">
              <a:solidFill>
                <a:srgbClr val="424D7B"/>
              </a:solidFill>
              <a:latin typeface="Microsoft Uighur" panose="02000000000000000000" pitchFamily="2" charset="-78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CB565DD6-7E2F-AFB9-451B-3C288FE0B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9BA074F5-D559-E7AE-CE81-2742FD2979A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CFC7BCF5-5864-EC1E-933C-78A9DDEBA6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54283BE6-A753-2169-7C22-B8D8E26F49F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C32BF1A-BB6D-2624-4BB9-960CAB2F126A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B13E8EA-14A8-AC0E-47A2-D78E28E7E284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E9AB0DE-22F4-4E7D-F84B-A6B79C1F894A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ح1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A019E7D-2B00-1806-EA33-AED3D7F336CF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24" name="Espace réservé pour une image  10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2FE8E56C-46A6-A44E-4CB2-27C91BFAF4A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9600" y="684000"/>
            <a:ext cx="792000" cy="792000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481EEE87-D205-BC22-C770-A9431E6F9F0A}"/>
              </a:ext>
            </a:extLst>
          </p:cNvPr>
          <p:cNvSpPr txBox="1"/>
          <p:nvPr/>
        </p:nvSpPr>
        <p:spPr>
          <a:xfrm>
            <a:off x="619461" y="2260384"/>
            <a:ext cx="7922110" cy="332398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indent="354013" algn="just" rtl="1"/>
            <a:r>
              <a:rPr lang="ar-MA" sz="3000" b="1" dirty="0">
                <a:solidFill>
                  <a:srgbClr val="00B0F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تُعَدُّ مَدينَةُ </a:t>
            </a:r>
            <a:r>
              <a:rPr lang="ar-MA" sz="3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فاسَ جَوْهَرةَ </a:t>
            </a:r>
            <a:r>
              <a:rPr lang="ar-MA" sz="30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ٱلْمَغْرِبِ</a:t>
            </a:r>
            <a:r>
              <a:rPr lang="ar-MA" sz="3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MA" sz="30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ٱلْعَريقَةَ</a:t>
            </a:r>
            <a:r>
              <a:rPr lang="ar-MA" sz="3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، </a:t>
            </a:r>
            <a:r>
              <a:rPr lang="ar-MA" sz="3000" b="1" dirty="0">
                <a:solidFill>
                  <a:srgbClr val="00B0F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فَهِيَ أَشْبَهُ ما يَكونُ </a:t>
            </a:r>
            <a:r>
              <a:rPr lang="ar-MA" sz="3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بِكِتابٍ مَفْتوحٍ يَرْوي صَفَحاتٍ مِنَ ٱلتّاريخِ. </a:t>
            </a:r>
            <a:r>
              <a:rPr lang="ar-MA" sz="3000" b="1" dirty="0">
                <a:solidFill>
                  <a:srgbClr val="00B0F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تَتَفَرَّعُ أَزِقَّتُها </a:t>
            </a:r>
            <a:r>
              <a:rPr lang="ar-MA" sz="30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ٱلضَّيِّقَةُ</a:t>
            </a:r>
            <a:r>
              <a:rPr lang="ar-MA" sz="3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MA" sz="30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كَٱلشَّرايينِ</a:t>
            </a:r>
            <a:r>
              <a:rPr lang="ar-MA" sz="3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داخِلَ قَلْبِ ٱلمَدينَةِ ٱلْعَتيقَةِ، مُتَعَرِّجَةً بَيْنَ </a:t>
            </a:r>
            <a:r>
              <a:rPr lang="ar-MA" sz="30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ٱلبُيوتِ</a:t>
            </a:r>
            <a:r>
              <a:rPr lang="ar-MA" sz="3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MA" sz="30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ٱلمُزَخْرَفَةِ</a:t>
            </a:r>
            <a:r>
              <a:rPr lang="ar-MA" sz="3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بِتَصاميمِها </a:t>
            </a:r>
            <a:r>
              <a:rPr lang="ar-MA" sz="30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ٱلتَّقْليدِيَّةِ</a:t>
            </a:r>
            <a:r>
              <a:rPr lang="ar-MA" sz="3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 </a:t>
            </a:r>
            <a:r>
              <a:rPr lang="ar-MA" sz="3000" b="1" dirty="0">
                <a:solidFill>
                  <a:srgbClr val="00B0F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بَيْنَما تَعُجُّ أَسْواقُها </a:t>
            </a:r>
            <a:r>
              <a:rPr lang="ar-MA" sz="3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بِرَوائِحِ </a:t>
            </a:r>
            <a:r>
              <a:rPr lang="ar-MA" sz="30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ٱلتَّوابِلِ</a:t>
            </a:r>
            <a:r>
              <a:rPr lang="ar-MA" sz="3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</a:t>
            </a:r>
            <a:r>
              <a:rPr lang="ar-MA" sz="30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وَٱلْعُطورِ</a:t>
            </a:r>
            <a:r>
              <a:rPr lang="ar-MA" sz="3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، كَأَنَّها حَديقَةٌ مُتَنَوِّعَةٌ أَزْهارُها.</a:t>
            </a:r>
          </a:p>
          <a:p>
            <a:pPr indent="354013" algn="just" rtl="1"/>
            <a:r>
              <a:rPr lang="ar-MA" sz="3000" b="1" dirty="0">
                <a:solidFill>
                  <a:srgbClr val="00B0F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في حِضْنِ هذِهِ ٱلمَدينَةِ</a:t>
            </a:r>
            <a:r>
              <a:rPr lang="ar-MA" sz="3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، </a:t>
            </a:r>
            <a:r>
              <a:rPr lang="ar-MA" sz="3000" b="1" dirty="0">
                <a:solidFill>
                  <a:srgbClr val="00B0F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يَشْعُرُ </a:t>
            </a:r>
            <a:r>
              <a:rPr lang="ar-MA" sz="3000" b="1" dirty="0" err="1">
                <a:solidFill>
                  <a:srgbClr val="00B0F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ٱلزّائِرُ</a:t>
            </a:r>
            <a:r>
              <a:rPr lang="ar-MA" sz="3000" b="1" dirty="0">
                <a:solidFill>
                  <a:srgbClr val="00B0F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وَكَأَنَّهُ </a:t>
            </a:r>
            <a:r>
              <a:rPr lang="ar-MA" sz="3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يُسافِرُ عَبْرَ </a:t>
            </a:r>
            <a:r>
              <a:rPr lang="ar-MA" sz="30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ٱلزَّمَنِ</a:t>
            </a:r>
            <a:r>
              <a:rPr lang="ar-MA" sz="3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، وَيَتَنَفَّسُ عَبَقَ ٱلتّاريخِ، وَيَعيشُ لَحَظاتٍ جَميلَةً في كُلِّ رُكْنٍ مِنْ أَرْكانِها. </a:t>
            </a:r>
            <a:r>
              <a:rPr lang="ar-MA" sz="3000" b="1" dirty="0">
                <a:solidFill>
                  <a:srgbClr val="00B0F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إِنَّها مَدينَةٌ تَأْسِرُ </a:t>
            </a:r>
            <a:r>
              <a:rPr lang="ar-MA" sz="3000" b="1" dirty="0" err="1">
                <a:solidFill>
                  <a:srgbClr val="00B0F0"/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ٱلْقُلوبَ</a:t>
            </a:r>
            <a:r>
              <a:rPr lang="ar-MA" sz="3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، وَتَتْرُكُ في </a:t>
            </a:r>
            <a:r>
              <a:rPr lang="ar-MA" sz="3000" b="1" dirty="0" err="1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ٱلنَّفْسِ</a:t>
            </a:r>
            <a:r>
              <a:rPr lang="ar-MA" sz="3000" b="1" dirty="0">
                <a:solidFill>
                  <a:schemeClr val="accent5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أَثَراً لا يُمْحى، وَذِكْرى خالِدَةً في ذاكِرَةِ كُلِّ مَنْ زارَها.</a:t>
            </a:r>
          </a:p>
        </p:txBody>
      </p:sp>
    </p:spTree>
    <p:extLst>
      <p:ext uri="{BB962C8B-B14F-4D97-AF65-F5344CB8AC3E}">
        <p14:creationId xmlns:p14="http://schemas.microsoft.com/office/powerpoint/2010/main" val="220978282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8BD0417-2350-E559-2F82-9C5BC49F4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B233230-5DA1-4D54-1234-72C2E5B2B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08" y="797341"/>
            <a:ext cx="6840000" cy="612000"/>
          </a:xfrm>
        </p:spPr>
        <p:txBody>
          <a:bodyPr>
            <a:normAutofit/>
          </a:bodyPr>
          <a:lstStyle/>
          <a:p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من يقرأ إنتاجه؟ الفائز من قدم وصفا جيدا بلغة سليمة. 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xmlns="" id="{88A772C0-BF82-661A-F888-9F215EC88B53}"/>
              </a:ext>
            </a:extLst>
          </p:cNvPr>
          <p:cNvSpPr/>
          <p:nvPr/>
        </p:nvSpPr>
        <p:spPr>
          <a:xfrm>
            <a:off x="1234084" y="4943565"/>
            <a:ext cx="6316602" cy="1412240"/>
          </a:xfrm>
          <a:prstGeom prst="round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fr-FR" sz="4800" b="1" dirty="0">
              <a:solidFill>
                <a:srgbClr val="424D7B"/>
              </a:solidFill>
              <a:latin typeface="Microsoft Uighur" panose="02000000000000000000" pitchFamily="2" charset="-78"/>
            </a:endParaRPr>
          </a:p>
        </p:txBody>
      </p:sp>
      <p:pic>
        <p:nvPicPr>
          <p:cNvPr id="15" name="Espace réservé pour une image  14">
            <a:extLst>
              <a:ext uri="{FF2B5EF4-FFF2-40B4-BE49-F238E27FC236}">
                <a16:creationId xmlns:a16="http://schemas.microsoft.com/office/drawing/2014/main" xmlns="" id="{E2782288-4442-5C12-3018-1CC42BEC967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0104" y="713496"/>
            <a:ext cx="792000" cy="792000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EC3EEFD-7879-0CFE-84EB-182A2094AD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F4071AB4-16BB-F0A2-46B6-A388B8F0799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AEA4DE87-DA67-74B3-EDFE-73B57EB6A2F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AA60A1C8-ACEB-6AC2-D131-42DF42455471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8B23E94-B5D7-A7C1-35D0-14F5E2210D54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E6B8F97-56F9-00C6-4572-520364C89091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5C4C67C-AC31-4EFB-EE1C-6CD6FC3D50C6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ح1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FFE2D14-E22E-6F06-4E60-45CC40F93098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C418729B-61FA-9D8D-15FF-24560DECB423}"/>
              </a:ext>
            </a:extLst>
          </p:cNvPr>
          <p:cNvSpPr/>
          <p:nvPr/>
        </p:nvSpPr>
        <p:spPr>
          <a:xfrm>
            <a:off x="1534160" y="2710179"/>
            <a:ext cx="6153700" cy="1587863"/>
          </a:xfrm>
          <a:prstGeom prst="round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66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أَقْرَأُ إِنْتاجي </a:t>
            </a:r>
            <a:endParaRPr lang="fr-FR" sz="66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737897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D19C1C0-F0C3-D271-54D1-D4BDBE7CE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534F8FE-3046-4FDF-F77C-FA049451A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48" y="781472"/>
            <a:ext cx="6840000" cy="612000"/>
          </a:xfrm>
        </p:spPr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الفائز هو ..........................................................................</a:t>
            </a:r>
          </a:p>
        </p:txBody>
      </p:sp>
      <p:pic>
        <p:nvPicPr>
          <p:cNvPr id="7" name="Joyful_Prize_Celebration_Animation">
            <a:hlinkClick r:id="" action="ppaction://media"/>
            <a:extLst>
              <a:ext uri="{FF2B5EF4-FFF2-40B4-BE49-F238E27FC236}">
                <a16:creationId xmlns:a16="http://schemas.microsoft.com/office/drawing/2014/main" xmlns="" id="{69AD48B3-0B4A-BE7C-AFF5-8A5E444E576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22027" r="21803"/>
          <a:stretch>
            <a:fillRect/>
          </a:stretch>
        </p:blipFill>
        <p:spPr>
          <a:xfrm>
            <a:off x="2835612" y="2166095"/>
            <a:ext cx="3472775" cy="3477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636201C7-6842-AFE2-AE6A-1EA2313238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972B29CE-1F20-5482-EDC2-4B59F99C517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C64F0242-70C2-F831-DC63-AAC75B05FDCD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FCFA9521-0D29-3C1B-44A0-370A27B33290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D2D5478-7F8A-AB54-E0C9-1A55EFB37AAA}"/>
              </a:ext>
            </a:extLst>
          </p:cNvPr>
          <p:cNvSpPr>
            <a:spLocks/>
          </p:cNvSpPr>
          <p:nvPr/>
        </p:nvSpPr>
        <p:spPr>
          <a:xfrm>
            <a:off x="6362888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54B7EE8-BFE4-FF9C-8E0B-FCACD797A6E7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AD90111-98D5-98EF-0AE3-91F0383C65EB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ح1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0C1E96D-8F89-4DB2-F9FC-A4BFCE7259BC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pic>
        <p:nvPicPr>
          <p:cNvPr id="23" name="Espace réservé pour une image  10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AAF9E557-5FA8-A6F2-BF29-88A6D3053D0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9600" y="684000"/>
            <a:ext cx="792000" cy="792000"/>
          </a:xfrm>
        </p:spPr>
      </p:pic>
      <p:pic>
        <p:nvPicPr>
          <p:cNvPr id="3" name="Image 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xmlns="" id="{DB62BB46-2723-165C-A7FD-5413E3632BF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96980" y="6157043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932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835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5C1C966-51B4-D718-7372-A41E81AD1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3">
            <a:extLst>
              <a:ext uri="{FF2B5EF4-FFF2-40B4-BE49-F238E27FC236}">
                <a16:creationId xmlns:a16="http://schemas.microsoft.com/office/drawing/2014/main" xmlns="" id="{4262EBFC-FFD6-15CE-8236-CCCB8C84A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02" y="939382"/>
            <a:ext cx="6701010" cy="720000"/>
          </a:xfrm>
        </p:spPr>
        <p:txBody>
          <a:bodyPr/>
          <a:lstStyle/>
          <a:p>
            <a:r>
              <a:rPr lang="ar-MA" sz="4000" dirty="0">
                <a:solidFill>
                  <a:srgbClr val="424D7B"/>
                </a:solidFill>
              </a:rPr>
              <a:t>قراءة</a:t>
            </a:r>
            <a:endParaRPr lang="fr-MA" sz="4000" dirty="0">
              <a:solidFill>
                <a:srgbClr val="424D7B"/>
              </a:solidFill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xmlns="" id="{79B1F8AD-CCCA-0C49-7196-F2D91EFA9A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95" t="10740" r="-4368" b="1155"/>
          <a:stretch>
            <a:fillRect/>
          </a:stretch>
        </p:blipFill>
        <p:spPr>
          <a:xfrm>
            <a:off x="678137" y="1807373"/>
            <a:ext cx="7789894" cy="4824000"/>
          </a:xfrm>
          <a:prstGeom prst="rect">
            <a:avLst/>
          </a:prstGeom>
        </p:spPr>
      </p:pic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xmlns="" id="{D4BB62C2-0AA9-48E8-8FEB-2FD1D03FC1C6}"/>
              </a:ext>
            </a:extLst>
          </p:cNvPr>
          <p:cNvSpPr txBox="1">
            <a:spLocks/>
          </p:cNvSpPr>
          <p:nvPr/>
        </p:nvSpPr>
        <p:spPr>
          <a:xfrm>
            <a:off x="2322000" y="2720190"/>
            <a:ext cx="4500000" cy="684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l"/>
              <a:defRPr sz="1200" kern="1200">
                <a:solidFill>
                  <a:srgbClr val="424D7B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Arial" panose="020B0604020202020204" pitchFamily="34" charset="0"/>
              <a:buChar char="•"/>
            </a:pPr>
            <a:r>
              <a:rPr lang="tzm-Arab-MA" sz="2800" b="1" dirty="0">
                <a:cs typeface="Microsoft Uighur" panose="02000000000000000000" pitchFamily="2" charset="-78"/>
              </a:rPr>
              <a:t>أستعد للفهم؛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tzm-Arab-MA" sz="2800" b="1" dirty="0">
                <a:cs typeface="Microsoft Uighur" panose="02000000000000000000" pitchFamily="2" charset="-78"/>
              </a:rPr>
              <a:t>أقرأ </a:t>
            </a:r>
            <a:r>
              <a:rPr lang="ar-MA" sz="2800" b="1" dirty="0">
                <a:cs typeface="Microsoft Uighur" panose="02000000000000000000" pitchFamily="2" charset="-78"/>
              </a:rPr>
              <a:t>القصيدة</a:t>
            </a:r>
            <a:r>
              <a:rPr lang="tzm-Arab-MA" sz="2800" b="1" dirty="0">
                <a:cs typeface="Microsoft Uighur" panose="02000000000000000000" pitchFamily="2" charset="-78"/>
              </a:rPr>
              <a:t> بطلاقة و</a:t>
            </a:r>
            <a:r>
              <a:rPr lang="ar-MA" sz="2800" b="1" dirty="0">
                <a:cs typeface="Microsoft Uighur" panose="02000000000000000000" pitchFamily="2" charset="-78"/>
              </a:rPr>
              <a:t>أ</a:t>
            </a:r>
            <a:r>
              <a:rPr lang="tzm-Arab-MA" sz="2800" b="1" dirty="0">
                <a:cs typeface="Microsoft Uighur" panose="02000000000000000000" pitchFamily="2" charset="-78"/>
              </a:rPr>
              <a:t>فهمه</a:t>
            </a:r>
            <a:r>
              <a:rPr lang="ar-MA" sz="2800" b="1" dirty="0">
                <a:cs typeface="Microsoft Uighur" panose="02000000000000000000" pitchFamily="2" charset="-78"/>
              </a:rPr>
              <a:t>ا</a:t>
            </a:r>
            <a:r>
              <a:rPr lang="tzm-Arab-MA" sz="2800" b="1" dirty="0">
                <a:cs typeface="Microsoft Uighur" panose="02000000000000000000" pitchFamily="2" charset="-78"/>
              </a:rPr>
              <a:t> فهما عاما</a:t>
            </a:r>
            <a:r>
              <a:rPr lang="ar-MA" sz="2800" b="1" dirty="0">
                <a:cs typeface="Microsoft Uighur" panose="02000000000000000000" pitchFamily="2" charset="-78"/>
              </a:rPr>
              <a:t>.</a:t>
            </a:r>
            <a:endParaRPr lang="tzm-Arab-MA" sz="2800" b="1" dirty="0">
              <a:cs typeface="Microsoft Uighur" panose="02000000000000000000" pitchFamily="2" charset="-78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AADE237A-100A-4FF7-91B5-2D1E5CB0FF63}"/>
              </a:ext>
            </a:extLst>
          </p:cNvPr>
          <p:cNvSpPr txBox="1"/>
          <p:nvPr/>
        </p:nvSpPr>
        <p:spPr>
          <a:xfrm>
            <a:off x="4737536" y="1777877"/>
            <a:ext cx="2433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MA" sz="36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نداء التعايش( ح1).</a:t>
            </a:r>
            <a:endParaRPr lang="fr-MA" sz="3600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C18B8A8F-4D2F-8E8A-F89F-7026C9CA12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2911" y="1970694"/>
            <a:ext cx="726603" cy="720000"/>
          </a:xfrm>
          <a:prstGeom prst="rect">
            <a:avLst/>
          </a:prstGeom>
        </p:spPr>
      </p:pic>
      <p:pic>
        <p:nvPicPr>
          <p:cNvPr id="33" name="Image 8">
            <a:extLst>
              <a:ext uri="{FF2B5EF4-FFF2-40B4-BE49-F238E27FC236}">
                <a16:creationId xmlns:a16="http://schemas.microsoft.com/office/drawing/2014/main" xmlns="" id="{A4C950B7-959B-AF20-5037-B68221182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5259" y="1074200"/>
            <a:ext cx="396000" cy="396000"/>
          </a:xfrm>
          <a:prstGeom prst="rect">
            <a:avLst/>
          </a:prstGeom>
          <a:ln>
            <a:noFill/>
          </a:ln>
        </p:spPr>
      </p:pic>
      <p:pic>
        <p:nvPicPr>
          <p:cNvPr id="35" name="Image 34" descr="Une image contenant horloge, cercle, symbole, Police&#10;&#10;Le contenu généré par l’IA peut être incorrect.">
            <a:extLst>
              <a:ext uri="{FF2B5EF4-FFF2-40B4-BE49-F238E27FC236}">
                <a16:creationId xmlns:a16="http://schemas.microsoft.com/office/drawing/2014/main" xmlns="" id="{D3F1B840-A860-E6EA-13B3-59E2AA4022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60" r="-7560"/>
          <a:stretch>
            <a:fillRect/>
          </a:stretch>
        </p:blipFill>
        <p:spPr>
          <a:xfrm>
            <a:off x="896629" y="1768045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9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459FFE0-0A16-D2F7-F1E0-101628ADD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CBB223-EB0E-5E27-31BC-9EC218BC5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505" y="789637"/>
            <a:ext cx="6840000" cy="612000"/>
          </a:xfrm>
        </p:spPr>
        <p:txBody>
          <a:bodyPr>
            <a:no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 سندرس قصيدة بعنوان « نداء التعايش</a:t>
            </a:r>
            <a:r>
              <a:rPr lang="ar-S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»</a:t>
            </a:r>
            <a:r>
              <a:rPr lang="ar-MA" sz="2400" b="1" dirty="0">
                <a:solidFill>
                  <a:schemeClr val="bg1">
                    <a:lumMod val="50000"/>
                  </a:schemeClr>
                </a:solidFill>
                <a:latin typeface="Microsoft Uighur" panose="02000000000000000000" pitchFamily="2" charset="-78"/>
                <a:ea typeface="Calibri" panose="020F0502020204030204" pitchFamily="34" charset="0"/>
                <a:cs typeface="Microsoft Uighur" panose="02000000000000000000" pitchFamily="2" charset="-78"/>
              </a:rPr>
              <a:t>. سنبدأ بنشاط أستعد لفهم القصيدة.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988E9D2-E0D0-B95A-82F8-28DA9393DF3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2888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643C9E7B-DFA1-F61C-C4E1-43CFE1B17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097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157CC480-C975-3E10-D5F6-362EE74D6A7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811" y="141626"/>
            <a:ext cx="278069" cy="278069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E3B9CC8F-CFE7-C1F7-EF1B-E3F816316E4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7256" y="141626"/>
            <a:ext cx="278069" cy="278069"/>
          </a:xfrm>
          <a:prstGeom prst="rect">
            <a:avLst/>
          </a:prstGeom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9712DE1-D964-F4C7-73D2-D286190F48B2}"/>
              </a:ext>
            </a:extLst>
          </p:cNvPr>
          <p:cNvSpPr>
            <a:spLocks/>
          </p:cNvSpPr>
          <p:nvPr/>
        </p:nvSpPr>
        <p:spPr>
          <a:xfrm>
            <a:off x="6368639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افتتاح الحصة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C4A0838-B903-163B-0B78-132C8BFFAC29}"/>
              </a:ext>
            </a:extLst>
          </p:cNvPr>
          <p:cNvSpPr>
            <a:spLocks/>
          </p:cNvSpPr>
          <p:nvPr/>
        </p:nvSpPr>
        <p:spPr>
          <a:xfrm>
            <a:off x="2702553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ar-MA" sz="2000" b="1" i="0" u="none" strike="noStrike" kern="1200" cap="none" spc="0" normalizeH="0" baseline="0" noProof="0" dirty="0">
                <a:ln>
                  <a:noFill/>
                </a:ln>
                <a:solidFill>
                  <a:srgbClr val="565F88">
                    <a:alpha val="20000"/>
                  </a:srgbClr>
                </a:solidFill>
                <a:effectLst/>
                <a:uLnTx/>
                <a:uFillTx/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 ح2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A2F6814-2FCC-3756-1F2E-FFC5336511E0}"/>
              </a:ext>
            </a:extLst>
          </p:cNvPr>
          <p:cNvSpPr>
            <a:spLocks/>
          </p:cNvSpPr>
          <p:nvPr/>
        </p:nvSpPr>
        <p:spPr>
          <a:xfrm>
            <a:off x="4580516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قراءة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</a:t>
            </a:r>
            <a:r>
              <a:rPr lang="a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ح</a:t>
            </a:r>
            <a:r>
              <a:rPr lang="fr-MA" sz="2000" b="1" dirty="0">
                <a:solidFill>
                  <a:srgbClr val="424D7B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1</a:t>
            </a:r>
            <a:endParaRPr lang="ar-MA" sz="2000" b="1" dirty="0">
              <a:solidFill>
                <a:srgbClr val="424D7B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849A57D-2E48-F54A-ADC3-37A2B4DD5070}"/>
              </a:ext>
            </a:extLst>
          </p:cNvPr>
          <p:cNvSpPr>
            <a:spLocks/>
          </p:cNvSpPr>
          <p:nvPr/>
        </p:nvSpPr>
        <p:spPr>
          <a:xfrm>
            <a:off x="827215" y="131695"/>
            <a:ext cx="12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1">
              <a:defRPr/>
            </a:pPr>
            <a:r>
              <a:rPr lang="ar-MA" sz="2000" b="1" dirty="0">
                <a:solidFill>
                  <a:srgbClr val="565F88">
                    <a:alpha val="20000"/>
                  </a:srgbClr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اختــتام الحــصة</a:t>
            </a:r>
          </a:p>
        </p:txBody>
      </p:sp>
      <p:sp>
        <p:nvSpPr>
          <p:cNvPr id="8" name="Google Shape;452;p158">
            <a:extLst>
              <a:ext uri="{FF2B5EF4-FFF2-40B4-BE49-F238E27FC236}">
                <a16:creationId xmlns:a16="http://schemas.microsoft.com/office/drawing/2014/main" xmlns="" id="{7E6715E4-4DF9-8E36-66B3-95F3AE7B86BE}"/>
              </a:ext>
            </a:extLst>
          </p:cNvPr>
          <p:cNvSpPr txBox="1"/>
          <p:nvPr/>
        </p:nvSpPr>
        <p:spPr>
          <a:xfrm>
            <a:off x="1539974" y="2962396"/>
            <a:ext cx="5645332" cy="1327978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tx1"/>
                </a:solidFill>
                <a:latin typeface="Microsoft Uighur" panose="02000000000000000000" pitchFamily="2" charset="-78"/>
                <a:ea typeface="Calibri"/>
                <a:cs typeface="Microsoft Uighur" panose="02000000000000000000" pitchFamily="2" charset="-78"/>
              </a:defRPr>
            </a:lvl1pPr>
          </a:lstStyle>
          <a:p>
            <a:r>
              <a:rPr lang="ar-MA" sz="7200" b="1" dirty="0">
                <a:solidFill>
                  <a:srgbClr val="424D7B"/>
                </a:solidFill>
                <a:sym typeface="Sakkal Majalla"/>
              </a:rPr>
              <a:t>أَسْتَعِدُّ لِفَهْمِ ٱلْقَصيدَةِ.</a:t>
            </a:r>
          </a:p>
        </p:txBody>
      </p:sp>
      <p:pic>
        <p:nvPicPr>
          <p:cNvPr id="6" name="Espace réservé pour une image  10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2D5F6E6D-1895-9C60-F0DE-B70521C84A5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9600" y="684000"/>
            <a:ext cx="792000" cy="792000"/>
          </a:xfrm>
        </p:spPr>
      </p:pic>
    </p:spTree>
    <p:extLst>
      <p:ext uri="{BB962C8B-B14F-4D97-AF65-F5344CB8AC3E}">
        <p14:creationId xmlns:p14="http://schemas.microsoft.com/office/powerpoint/2010/main" val="312706763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00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04- قراءة/ كتاب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04- قراءة/ كتاب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04- قراءة/ كتاب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قراءة الحصة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قراءة الحصة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6.xml><?xml version="1.0" encoding="utf-8"?>
<a:theme xmlns:a="http://schemas.openxmlformats.org/drawingml/2006/main" name="افتتاح الحصة nv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نشاط اعتيادي nv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اختتام الحصة nv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3_Env-Apprenant_Tmp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nv-Apprenant_Tmp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01- نشاط اعتياد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02- معــــــــــجم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03- استماع وتحدث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04- قراءة/ كتاب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04- قراءة/ كتاب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04- قراءة/ كتاب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01- نشاط اعتيادي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17961</TotalTime>
  <Words>1491</Words>
  <Application>Microsoft Office PowerPoint</Application>
  <PresentationFormat>Affichage à l'écran (4:3)</PresentationFormat>
  <Paragraphs>304</Paragraphs>
  <Slides>41</Slides>
  <Notes>3</Notes>
  <HiddenSlides>0</HiddenSlides>
  <MMClips>3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19</vt:i4>
      </vt:variant>
      <vt:variant>
        <vt:lpstr>Titres des diapositives</vt:lpstr>
      </vt:variant>
      <vt:variant>
        <vt:i4>41</vt:i4>
      </vt:variant>
    </vt:vector>
  </HeadingPairs>
  <TitlesOfParts>
    <vt:vector size="73" baseType="lpstr">
      <vt:lpstr>Aptos Display</vt:lpstr>
      <vt:lpstr>Dosis</vt:lpstr>
      <vt:lpstr>Dosis Medium</vt:lpstr>
      <vt:lpstr>Aptos</vt:lpstr>
      <vt:lpstr>Modern Love</vt:lpstr>
      <vt:lpstr>Microsoft Uighur</vt:lpstr>
      <vt:lpstr>Arial</vt:lpstr>
      <vt:lpstr>Calibri</vt:lpstr>
      <vt:lpstr>Calibri Light</vt:lpstr>
      <vt:lpstr>Dosis SemiBold</vt:lpstr>
      <vt:lpstr>Wingdings</vt:lpstr>
      <vt:lpstr>Dosis ExtraBold</vt:lpstr>
      <vt:lpstr>Sakkal Majalla</vt:lpstr>
      <vt:lpstr>00_Env-Enseignant</vt:lpstr>
      <vt:lpstr>2_Env-Apprenant_Tmplt</vt:lpstr>
      <vt:lpstr>01- نشاط اعتيادي</vt:lpstr>
      <vt:lpstr>02- معــــــــــجم</vt:lpstr>
      <vt:lpstr>03- استماع وتحدث</vt:lpstr>
      <vt:lpstr>04- قراءة/ كتابة</vt:lpstr>
      <vt:lpstr>6_04- قراءة/ كتابة</vt:lpstr>
      <vt:lpstr>1_04- قراءة/ كتابة</vt:lpstr>
      <vt:lpstr>1_01- نشاط اعتيادي</vt:lpstr>
      <vt:lpstr>2_04- قراءة/ كتابة</vt:lpstr>
      <vt:lpstr>3_04- قراءة/ كتابة</vt:lpstr>
      <vt:lpstr>4_04- قراءة/ كتابة</vt:lpstr>
      <vt:lpstr>قراءة الحصة 1</vt:lpstr>
      <vt:lpstr>قراءة الحصة 2</vt:lpstr>
      <vt:lpstr>1_Conception personnalisée</vt:lpstr>
      <vt:lpstr>افتتاح الحصة nv</vt:lpstr>
      <vt:lpstr>نشاط اعتيادي nv</vt:lpstr>
      <vt:lpstr>اختتام الحصة nv</vt:lpstr>
      <vt:lpstr>3_Env-Apprenant_Tmplt</vt:lpstr>
      <vt:lpstr>Présentation PowerPoint</vt:lpstr>
      <vt:lpstr>تنظيم حصص الأسبوع</vt:lpstr>
      <vt:lpstr>في هذه الحصة ستكتبون فقرة لوصف مدينتكم أو قريتكم.</vt:lpstr>
      <vt:lpstr> ستكتبون فقرة لوصف مدينتكم/ قريتكم على غرار الفقرة التالية. من يقرأ؟ </vt:lpstr>
      <vt:lpstr>خذوا دفاتر البحث، وحاولوا كتابة فقرة لوصف مدينتكم أو قريتكم ... مستعملين الأساليب المكتوبة بلون مغاير.</vt:lpstr>
      <vt:lpstr>من يقرأ إنتاجه؟ الفائز من قدم وصفا جيدا بلغة سليمة. </vt:lpstr>
      <vt:lpstr>الفائز هو ..........................................................................</vt:lpstr>
      <vt:lpstr>قراءة</vt:lpstr>
      <vt:lpstr> سندرس قصيدة بعنوان « نداء التعايش». سنبدأ بنشاط أستعد لفهم القصيدة. </vt:lpstr>
      <vt:lpstr>هذه مفردات ستساعدكم على فهم القصيدة. من يقرأ ؟ </vt:lpstr>
      <vt:lpstr>من يقرأ معنى فعل «كابد »؟ ثم آخر يركبه في جملة مفيدة.</vt:lpstr>
      <vt:lpstr>من يقرأ معنى اسم « كنائس»؟ ثم آخر يركبه في جملة مفيدة.</vt:lpstr>
      <vt:lpstr>من يقرأ مرادفات فعل « هان » ؟ ثم آخر يركبه في جملة مفيدة.</vt:lpstr>
      <vt:lpstr>من يقرأ مرادفات اسم « شدائد» ؟ ثم آخر يركبه في جملة مفيدة.</vt:lpstr>
      <vt:lpstr>من يختار كلمة ويقدم معناها؟ </vt:lpstr>
      <vt:lpstr>ننتقل إلى تصحيح الواجب المنزلي. خذوا دفاتر البحث. من يقرأ توقعه ويوضح كيف تحقق منه؟</vt:lpstr>
      <vt:lpstr>خذوا كراساتكم الصفحة رقم 108. </vt:lpstr>
      <vt:lpstr>نتذكر أولا بعض توجيهات القراءة التعبيرية. من يقرؤها؟</vt:lpstr>
      <vt:lpstr>سأقرأ النص. انتبهوا وضعوا أصابعكم تحت كل كلمة أقرؤها.</vt:lpstr>
      <vt:lpstr>اقرؤوا النص قراءة هامسة وتدربوا على إلقائها بشكل معبر.</vt:lpstr>
      <vt:lpstr>من يقرأ بشكل معبر مستحضرا الضوابط التالية؟ </vt:lpstr>
      <vt:lpstr>ننتقل إلى أسئلة الفهم العام. من يقرأ السؤال ثم يجيب عنه؟ (مناقشة الجواب بشكل تفاعلي بين التلاميذ. ) </vt:lpstr>
      <vt:lpstr>من يقرأ السؤال التالي ثم يجيب عنه؟ (مناقشة الجواب بشكل تفاعلي بين التلاميذ. ) </vt:lpstr>
      <vt:lpstr>من يقرأ السؤال التالي ثم يجيب عنه؟ (مناقشة الجواب بشكل تفاعلي بين التلاميذ. ) </vt:lpstr>
      <vt:lpstr>من يقرأ السؤال التالي ثم يجيب عنه؟ (مناقشة الجواب بشكل تفاعلي بين التلاميذ.)</vt:lpstr>
      <vt:lpstr>من يقرأ السؤال التالي ثم يجيب عنه؟ (مناقشة الجواب بشكل تفاعلي بين التلاميذ.)</vt:lpstr>
      <vt:lpstr>من يقرأ السؤال التالي ثم يجيب عنه؟ (مناقشة الجواب بشكل تفاعلي بين التلاميذ.)</vt:lpstr>
      <vt:lpstr>من يقرأ السؤال التالي ثم يجيب عنه؟ (مناقشة الجواب بشكل تفاعلي بين التلاميذ.)</vt:lpstr>
      <vt:lpstr>قبل أن نواصل. سنلعب لعبة الوصف. من يحاول وصف زميل له في القسم أو مكانا من اختياره؟  الآخرون يحاولون التعرف على المعني بالوصف. الفائز من قدم وصفا جيدا وبلغة سليمة. </vt:lpstr>
      <vt:lpstr>Présentation PowerPoint</vt:lpstr>
      <vt:lpstr>نواصل القراءة. من يحاول ألقاء القصيدة محترما الضوابط التالية: </vt:lpstr>
      <vt:lpstr>ننتقل إلى أسئلة الفهم . خذوا دفاتر القسم. أجيبوا بشكل فردي عن الأسئلة التالية:</vt:lpstr>
      <vt:lpstr>نصحح جماعة. من يجيب عن السؤال الأول ؟  ( مناقشة الجواب ثم الانتقال إلى السؤال الموالي).</vt:lpstr>
      <vt:lpstr>صححوا على دفاتركم. </vt:lpstr>
      <vt:lpstr>اختتام الحصة</vt:lpstr>
      <vt:lpstr>ما الذي يميز قراءة القصيدة الشعرية؟</vt:lpstr>
      <vt:lpstr>ما الأشياء التي تحدث عنها الشاعر في القصيدة؟ </vt:lpstr>
      <vt:lpstr>قوموا بحفظ القصيدة وتدربوا على القائها بشكل معبر استعدادا للحصة المقبلة. </vt:lpstr>
      <vt:lpstr>الفائزون بنجمة السلوك هم: </vt:lpstr>
      <vt:lpstr>إلى اللقاء في الحصة المقبلة.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 HAMDOUNI BTIHAJ</dc:creator>
  <cp:lastModifiedBy>HP</cp:lastModifiedBy>
  <cp:revision>204</cp:revision>
  <dcterms:created xsi:type="dcterms:W3CDTF">2023-09-20T21:35:22Z</dcterms:created>
  <dcterms:modified xsi:type="dcterms:W3CDTF">2026-01-06T05:06:45Z</dcterms:modified>
</cp:coreProperties>
</file>