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8" r:id="rId1"/>
    <p:sldMasterId id="2147483912" r:id="rId2"/>
    <p:sldMasterId id="2147483672" r:id="rId3"/>
    <p:sldMasterId id="2147483738" r:id="rId4"/>
    <p:sldMasterId id="2147483689" r:id="rId5"/>
    <p:sldMasterId id="2147483714" r:id="rId6"/>
    <p:sldMasterId id="2147483809" r:id="rId7"/>
    <p:sldMasterId id="2147483753" r:id="rId8"/>
    <p:sldMasterId id="2147483764" r:id="rId9"/>
    <p:sldMasterId id="2147483775" r:id="rId10"/>
    <p:sldMasterId id="2147483786" r:id="rId11"/>
    <p:sldMasterId id="2147483827" r:id="rId12"/>
    <p:sldMasterId id="2147483844" r:id="rId13"/>
    <p:sldMasterId id="2147483861" r:id="rId14"/>
    <p:sldMasterId id="2147483878" r:id="rId15"/>
    <p:sldMasterId id="2147483895" r:id="rId16"/>
    <p:sldMasterId id="2147483741" r:id="rId17"/>
    <p:sldMasterId id="2147483686" r:id="rId18"/>
  </p:sldMasterIdLst>
  <p:notesMasterIdLst>
    <p:notesMasterId r:id="rId74"/>
  </p:notesMasterIdLst>
  <p:handoutMasterIdLst>
    <p:handoutMasterId r:id="rId75"/>
  </p:handoutMasterIdLst>
  <p:sldIdLst>
    <p:sldId id="2147482724" r:id="rId19"/>
    <p:sldId id="2147482483" r:id="rId20"/>
    <p:sldId id="2147482471" r:id="rId21"/>
    <p:sldId id="2147482669" r:id="rId22"/>
    <p:sldId id="2147482616" r:id="rId23"/>
    <p:sldId id="2147482691" r:id="rId24"/>
    <p:sldId id="2147482445" r:id="rId25"/>
    <p:sldId id="2147482705" r:id="rId26"/>
    <p:sldId id="2147482453" r:id="rId27"/>
    <p:sldId id="2147482450" r:id="rId28"/>
    <p:sldId id="2147482702" r:id="rId29"/>
    <p:sldId id="2147482509" r:id="rId30"/>
    <p:sldId id="2147482725" r:id="rId31"/>
    <p:sldId id="2147482726" r:id="rId32"/>
    <p:sldId id="2147482662" r:id="rId33"/>
    <p:sldId id="2147482707" r:id="rId34"/>
    <p:sldId id="2147482466" r:id="rId35"/>
    <p:sldId id="2147482672" r:id="rId36"/>
    <p:sldId id="2147482713" r:id="rId37"/>
    <p:sldId id="2147482715" r:id="rId38"/>
    <p:sldId id="2147482728" r:id="rId39"/>
    <p:sldId id="2147482733" r:id="rId40"/>
    <p:sldId id="2147482732" r:id="rId41"/>
    <p:sldId id="2147482674" r:id="rId42"/>
    <p:sldId id="2147482727" r:id="rId43"/>
    <p:sldId id="2147482714" r:id="rId44"/>
    <p:sldId id="2147482675" r:id="rId45"/>
    <p:sldId id="2147482744" r:id="rId46"/>
    <p:sldId id="2147482734" r:id="rId47"/>
    <p:sldId id="2147482735" r:id="rId48"/>
    <p:sldId id="2147482736" r:id="rId49"/>
    <p:sldId id="2147482737" r:id="rId50"/>
    <p:sldId id="2147482679" r:id="rId51"/>
    <p:sldId id="2147482686" r:id="rId52"/>
    <p:sldId id="2147482687" r:id="rId53"/>
    <p:sldId id="2147482708" r:id="rId54"/>
    <p:sldId id="2147482720" r:id="rId55"/>
    <p:sldId id="2147482452" r:id="rId56"/>
    <p:sldId id="2147482716" r:id="rId57"/>
    <p:sldId id="2147482717" r:id="rId58"/>
    <p:sldId id="2147482738" r:id="rId59"/>
    <p:sldId id="2147482718" r:id="rId60"/>
    <p:sldId id="2147482739" r:id="rId61"/>
    <p:sldId id="2147482740" r:id="rId62"/>
    <p:sldId id="2147482719" r:id="rId63"/>
    <p:sldId id="2147482741" r:id="rId64"/>
    <p:sldId id="2147482742" r:id="rId65"/>
    <p:sldId id="2147482743" r:id="rId66"/>
    <p:sldId id="2147482722" r:id="rId67"/>
    <p:sldId id="2147482723" r:id="rId68"/>
    <p:sldId id="2147482704" r:id="rId69"/>
    <p:sldId id="2147482690" r:id="rId70"/>
    <p:sldId id="2147482579" r:id="rId71"/>
    <p:sldId id="2147482706" r:id="rId72"/>
    <p:sldId id="2147482701" r:id="rId73"/>
  </p:sldIdLst>
  <p:sldSz cx="9144000" cy="6858000" type="screen4x3"/>
  <p:notesSz cx="6858000" cy="9144000"/>
  <p:embeddedFontLst>
    <p:embeddedFont>
      <p:font typeface="Microsoft Uighur" panose="02000000000000000000" pitchFamily="2" charset="-78"/>
      <p:regular r:id="rId76"/>
      <p:bold r:id="rId77"/>
    </p:embeddedFont>
    <p:embeddedFont>
      <p:font typeface="Sakkal Majalla" panose="02000000000000000000" pitchFamily="2" charset="-78"/>
      <p:regular r:id="rId78"/>
      <p:bold r:id="rId7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649" userDrawn="1">
          <p15:clr>
            <a:srgbClr val="A4A3A4"/>
          </p15:clr>
        </p15:guide>
        <p15:guide id="2" orient="horz" pos="4315" userDrawn="1">
          <p15:clr>
            <a:srgbClr val="A4A3A4"/>
          </p15:clr>
        </p15:guide>
        <p15:guide id="3" orient="horz" pos="70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D7B"/>
    <a:srgbClr val="424D7C"/>
    <a:srgbClr val="56B64A"/>
    <a:srgbClr val="48B2DC"/>
    <a:srgbClr val="B1EDEA"/>
    <a:srgbClr val="565F88"/>
    <a:srgbClr val="CC0000"/>
    <a:srgbClr val="B5EEF2"/>
    <a:srgbClr val="9CA3C0"/>
    <a:srgbClr val="94E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7" autoAdjust="0"/>
    <p:restoredTop sz="94665"/>
  </p:normalViewPr>
  <p:slideViewPr>
    <p:cSldViewPr snapToGrid="0">
      <p:cViewPr varScale="1">
        <p:scale>
          <a:sx n="71" d="100"/>
          <a:sy n="71" d="100"/>
        </p:scale>
        <p:origin x="1188" y="28"/>
      </p:cViewPr>
      <p:guideLst>
        <p:guide pos="4649"/>
        <p:guide orient="horz" pos="4315"/>
        <p:guide orient="horz" pos="709"/>
      </p:guideLst>
    </p:cSldViewPr>
  </p:slideViewPr>
  <p:notesTextViewPr>
    <p:cViewPr>
      <p:scale>
        <a:sx n="3" d="2"/>
        <a:sy n="3" d="2"/>
      </p:scale>
      <p:origin x="0" y="0"/>
    </p:cViewPr>
  </p:notesTextViewPr>
  <p:notesViewPr>
    <p:cSldViewPr snapToGrid="0">
      <p:cViewPr varScale="1">
        <p:scale>
          <a:sx n="67" d="100"/>
          <a:sy n="67" d="100"/>
        </p:scale>
        <p:origin x="2766" y="2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notesMaster" Target="notesMasters/notesMaster1.xml"/><Relationship Id="rId79" Type="http://schemas.openxmlformats.org/officeDocument/2006/relationships/font" Target="fonts/font4.fntdata"/><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theme" Target="theme/theme1.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font" Target="fonts/font2.fntdata"/><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handoutMaster" Target="handoutMasters/handoutMaster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font" Target="fonts/font3.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font" Target="fonts/font1.fntdata"/><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1B2E286-5E95-8978-5B40-9D0192F79B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MA"/>
          </a:p>
        </p:txBody>
      </p:sp>
      <p:sp>
        <p:nvSpPr>
          <p:cNvPr id="3" name="Espace réservé de la date 2">
            <a:extLst>
              <a:ext uri="{FF2B5EF4-FFF2-40B4-BE49-F238E27FC236}">
                <a16:creationId xmlns:a16="http://schemas.microsoft.com/office/drawing/2014/main" id="{90544521-AD86-2D1C-EFE9-E8EF5A9B94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27B0EF-1A52-4AB5-9630-8D2879398148}" type="datetimeFigureOut">
              <a:rPr lang="fr-MA" smtClean="0"/>
              <a:t>04/01/2026</a:t>
            </a:fld>
            <a:endParaRPr lang="fr-MA"/>
          </a:p>
        </p:txBody>
      </p:sp>
      <p:sp>
        <p:nvSpPr>
          <p:cNvPr id="4" name="Espace réservé du pied de page 3">
            <a:extLst>
              <a:ext uri="{FF2B5EF4-FFF2-40B4-BE49-F238E27FC236}">
                <a16:creationId xmlns:a16="http://schemas.microsoft.com/office/drawing/2014/main" id="{A44AD019-FE9C-4264-A328-02B7419F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MA"/>
          </a:p>
        </p:txBody>
      </p:sp>
      <p:sp>
        <p:nvSpPr>
          <p:cNvPr id="5" name="Espace réservé du numéro de diapositive 4">
            <a:extLst>
              <a:ext uri="{FF2B5EF4-FFF2-40B4-BE49-F238E27FC236}">
                <a16:creationId xmlns:a16="http://schemas.microsoft.com/office/drawing/2014/main" id="{A2A5E8EA-8DDF-8BEB-CCBB-31E6416AEA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95E3FE-4EA0-4BBD-8AFE-D3F03DCA6120}" type="slidenum">
              <a:rPr lang="fr-MA" smtClean="0"/>
              <a:t>‹N°›</a:t>
            </a:fld>
            <a:endParaRPr lang="fr-MA"/>
          </a:p>
        </p:txBody>
      </p:sp>
    </p:spTree>
    <p:extLst>
      <p:ext uri="{BB962C8B-B14F-4D97-AF65-F5344CB8AC3E}">
        <p14:creationId xmlns:p14="http://schemas.microsoft.com/office/powerpoint/2010/main" val="3110649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Uighur" panose="02000000000000000000" pitchFamily="2" charset="-78"/>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Uighur" panose="02000000000000000000" pitchFamily="2" charset="-78"/>
              </a:defRPr>
            </a:lvl1pPr>
          </a:lstStyle>
          <a:p>
            <a:fld id="{C7DCA217-871D-4D7F-8D59-C83A4C9C5EB2}" type="datetimeFigureOut">
              <a:rPr lang="fr-FR" smtClean="0"/>
              <a:pPr/>
              <a:t>04/01/2026</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Uighur" panose="02000000000000000000" pitchFamily="2" charset="-78"/>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Uighur" panose="02000000000000000000" pitchFamily="2" charset="-78"/>
              </a:defRPr>
            </a:lvl1pPr>
          </a:lstStyle>
          <a:p>
            <a:fld id="{9023364E-F43C-462A-A32F-C389FF427F4A}" type="slidenum">
              <a:rPr lang="fr-FR" smtClean="0"/>
              <a:pPr/>
              <a:t>‹N°›</a:t>
            </a:fld>
            <a:endParaRPr lang="fr-FR" dirty="0"/>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Uighur" panose="02000000000000000000" pitchFamily="2" charset="-78"/>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023364E-F43C-462A-A32F-C389FF427F4A}" type="slidenum">
              <a:rPr lang="fr-FR" smtClean="0"/>
              <a:t>5</a:t>
            </a:fld>
            <a:endParaRPr lang="fr-FR"/>
          </a:p>
        </p:txBody>
      </p:sp>
    </p:spTree>
    <p:extLst>
      <p:ext uri="{BB962C8B-B14F-4D97-AF65-F5344CB8AC3E}">
        <p14:creationId xmlns:p14="http://schemas.microsoft.com/office/powerpoint/2010/main" val="131840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22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D6FFC3-45F2-9875-3B35-7CC4D63E77A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DE0E846D-554D-7CFA-9B6D-3B722236DC1F}"/>
              </a:ext>
            </a:extLst>
          </p:cNvPr>
          <p:cNvSpPr>
            <a:spLocks noGrp="1"/>
          </p:cNvSpPr>
          <p:nvPr>
            <p:ph type="pic" idx="1"/>
          </p:nvPr>
        </p:nvSpPr>
        <p:spPr>
          <a:xfrm>
            <a:off x="3887788" y="987425"/>
            <a:ext cx="4629150" cy="4873625"/>
          </a:xfrm>
          <a:prstGeom prst="rect">
            <a:avLst/>
          </a:prstGeom>
        </p:spPr>
        <p:txBody>
          <a:bodyPr/>
          <a:lstStyle>
            <a:lvl1pPr marL="0" indent="0">
              <a:buNone/>
              <a:defRPr sz="3200">
                <a:latin typeface="Microsoft Uighur" panose="02000000000000000000" pitchFamily="2" charset="-7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4F633025-9640-5A3A-FB95-A5D951B2946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atin typeface="Microsoft Uighur" panose="02000000000000000000" pitchFamily="2" charset="-7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dirty="0"/>
              <a:t>Cliquez pour modifier les styles du texte du masque</a:t>
            </a:r>
          </a:p>
        </p:txBody>
      </p:sp>
      <p:sp>
        <p:nvSpPr>
          <p:cNvPr id="5" name="Espace réservé de la date 4">
            <a:extLst>
              <a:ext uri="{FF2B5EF4-FFF2-40B4-BE49-F238E27FC236}">
                <a16:creationId xmlns:a16="http://schemas.microsoft.com/office/drawing/2014/main" id="{84D5B479-496A-4C87-87FF-66E295E24690}"/>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6" name="Espace réservé du pied de page 5">
            <a:extLst>
              <a:ext uri="{FF2B5EF4-FFF2-40B4-BE49-F238E27FC236}">
                <a16:creationId xmlns:a16="http://schemas.microsoft.com/office/drawing/2014/main" id="{71A8850C-00A1-67E5-53B4-FDD9823F3E3D}"/>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7" name="Espace réservé du numéro de diapositive 6">
            <a:extLst>
              <a:ext uri="{FF2B5EF4-FFF2-40B4-BE49-F238E27FC236}">
                <a16:creationId xmlns:a16="http://schemas.microsoft.com/office/drawing/2014/main" id="{5EA90FCE-78C1-8402-F919-0388FCE957E8}"/>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36437852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0022363"/>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15498206"/>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185442"/>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13034241"/>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85787122"/>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10649968"/>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20672050"/>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41630458"/>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657047"/>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0306471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82EFEA-9350-5214-F111-F23ECA46F8D3}"/>
              </a:ext>
            </a:extLst>
          </p:cNvPr>
          <p:cNvSpPr>
            <a:spLocks noGrp="1"/>
          </p:cNvSpPr>
          <p:nvPr>
            <p:ph type="title"/>
          </p:nvPr>
        </p:nvSpPr>
        <p:spPr>
          <a:xfrm>
            <a:off x="628650" y="365125"/>
            <a:ext cx="7886700" cy="1325563"/>
          </a:xfrm>
          <a:prstGeom prst="rect">
            <a:avLst/>
          </a:prstGeom>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981AA329-4B45-5F97-1F13-4E9A36C7E62F}"/>
              </a:ext>
            </a:extLst>
          </p:cNvPr>
          <p:cNvSpPr>
            <a:spLocks noGrp="1"/>
          </p:cNvSpPr>
          <p:nvPr>
            <p:ph type="body" orient="vert" idx="1"/>
          </p:nvPr>
        </p:nvSpPr>
        <p:spPr>
          <a:xfrm>
            <a:off x="628650" y="1825625"/>
            <a:ext cx="7886700" cy="4351338"/>
          </a:xfrm>
          <a:prstGeom prst="rect">
            <a:avLst/>
          </a:prstGeom>
        </p:spPr>
        <p:txBody>
          <a:bodyPr vert="eaVert"/>
          <a:lstStyle>
            <a:lvl1pPr>
              <a:defRPr>
                <a:latin typeface="Microsoft Uighur" panose="02000000000000000000" pitchFamily="2" charset="-78"/>
              </a:defRPr>
            </a:lvl1pPr>
            <a:lvl2pPr>
              <a:defRPr>
                <a:latin typeface="Microsoft Uighur" panose="02000000000000000000" pitchFamily="2" charset="-78"/>
              </a:defRPr>
            </a:lvl2pPr>
            <a:lvl3pPr>
              <a:defRPr>
                <a:latin typeface="Microsoft Uighur" panose="02000000000000000000" pitchFamily="2" charset="-78"/>
              </a:defRPr>
            </a:lvl3pPr>
            <a:lvl4pPr>
              <a:defRPr>
                <a:latin typeface="Microsoft Uighur" panose="02000000000000000000" pitchFamily="2" charset="-78"/>
              </a:defRPr>
            </a:lvl4pPr>
            <a:lvl5pPr>
              <a:defRPr>
                <a:latin typeface="Microsoft Uighur" panose="02000000000000000000" pitchFamily="2" charset="-78"/>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223D978B-B9E2-E8E2-48F2-1F5169C2373B}"/>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5" name="Espace réservé du pied de page 4">
            <a:extLst>
              <a:ext uri="{FF2B5EF4-FFF2-40B4-BE49-F238E27FC236}">
                <a16:creationId xmlns:a16="http://schemas.microsoft.com/office/drawing/2014/main" id="{536FE140-8525-E215-2407-FAFC76032BA1}"/>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6" name="Espace réservé du numéro de diapositive 5">
            <a:extLst>
              <a:ext uri="{FF2B5EF4-FFF2-40B4-BE49-F238E27FC236}">
                <a16:creationId xmlns:a16="http://schemas.microsoft.com/office/drawing/2014/main" id="{56CCD182-EA5D-0E0A-DC21-91018692FA0A}"/>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34494159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21632866"/>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76157615"/>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07757074"/>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99598457"/>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4378262"/>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62997030"/>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8001520"/>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1080056"/>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3879185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19522176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CC14EC7-6C23-8B32-2904-7A04243297E3}"/>
              </a:ext>
            </a:extLst>
          </p:cNvPr>
          <p:cNvSpPr>
            <a:spLocks noGrp="1"/>
          </p:cNvSpPr>
          <p:nvPr>
            <p:ph type="title" orient="vert"/>
          </p:nvPr>
        </p:nvSpPr>
        <p:spPr>
          <a:xfrm>
            <a:off x="6543675" y="365125"/>
            <a:ext cx="1971675" cy="5811838"/>
          </a:xfrm>
          <a:prstGeom prst="rect">
            <a:avLst/>
          </a:prstGeo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6E361EFE-EDAD-9284-0392-773BE86929AF}"/>
              </a:ext>
            </a:extLst>
          </p:cNvPr>
          <p:cNvSpPr>
            <a:spLocks noGrp="1"/>
          </p:cNvSpPr>
          <p:nvPr>
            <p:ph type="body" orient="vert" idx="1"/>
          </p:nvPr>
        </p:nvSpPr>
        <p:spPr>
          <a:xfrm>
            <a:off x="628650" y="365125"/>
            <a:ext cx="5762625" cy="5811838"/>
          </a:xfrm>
          <a:prstGeom prst="rect">
            <a:avLst/>
          </a:prstGeom>
        </p:spPr>
        <p:txBody>
          <a:bodyPr vert="eaVert"/>
          <a:lstStyle>
            <a:lvl1pPr>
              <a:defRPr>
                <a:latin typeface="Microsoft Uighur" panose="02000000000000000000" pitchFamily="2" charset="-78"/>
              </a:defRPr>
            </a:lvl1pPr>
            <a:lvl2pPr>
              <a:defRPr>
                <a:latin typeface="Microsoft Uighur" panose="02000000000000000000" pitchFamily="2" charset="-78"/>
              </a:defRPr>
            </a:lvl2pPr>
            <a:lvl3pPr>
              <a:defRPr>
                <a:latin typeface="Microsoft Uighur" panose="02000000000000000000" pitchFamily="2" charset="-78"/>
              </a:defRPr>
            </a:lvl3pPr>
            <a:lvl4pPr>
              <a:defRPr>
                <a:latin typeface="Microsoft Uighur" panose="02000000000000000000" pitchFamily="2" charset="-78"/>
              </a:defRPr>
            </a:lvl4pPr>
            <a:lvl5pPr>
              <a:defRPr>
                <a:latin typeface="Microsoft Uighur" panose="02000000000000000000" pitchFamily="2" charset="-78"/>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3C55A2C2-FB4B-33DE-0AC8-F1CC9C8CD465}"/>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5" name="Espace réservé du pied de page 4">
            <a:extLst>
              <a:ext uri="{FF2B5EF4-FFF2-40B4-BE49-F238E27FC236}">
                <a16:creationId xmlns:a16="http://schemas.microsoft.com/office/drawing/2014/main" id="{17BF964D-9D7B-DFEE-7254-157A3A017F44}"/>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6" name="Espace réservé du numéro de diapositive 5">
            <a:extLst>
              <a:ext uri="{FF2B5EF4-FFF2-40B4-BE49-F238E27FC236}">
                <a16:creationId xmlns:a16="http://schemas.microsoft.com/office/drawing/2014/main" id="{611D1EDE-9733-630D-BDE0-5E05EA011F70}"/>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5354083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5864059"/>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55600268"/>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86085136"/>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4836852"/>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1913864"/>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97403627"/>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84676309"/>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05454382"/>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58012079"/>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6983242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685314966"/>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8773413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43251189"/>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39810358"/>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65818689"/>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85141016"/>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951852721"/>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0723478"/>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1447034"/>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78427596"/>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472718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1152877826"/>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54801950"/>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25109514"/>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55274402"/>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70693984"/>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31800554"/>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69353413"/>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48523761"/>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96859148"/>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9468871"/>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5537619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53963547"/>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54495248"/>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86637560"/>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39075010"/>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94140324"/>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08200262"/>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71332936"/>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07042782"/>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70631297"/>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6303002"/>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8828607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Tree>
    <p:extLst>
      <p:ext uri="{BB962C8B-B14F-4D97-AF65-F5344CB8AC3E}">
        <p14:creationId xmlns:p14="http://schemas.microsoft.com/office/powerpoint/2010/main" val="1272003449"/>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59676107"/>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1512248"/>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17934436"/>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26788743"/>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10485553"/>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97382816"/>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67767484"/>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006436233"/>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6889270"/>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659163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استماع وتحدث</a:t>
            </a:r>
          </a:p>
        </p:txBody>
      </p:sp>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الاعتيادي</a:t>
            </a:r>
          </a:p>
        </p:txBody>
      </p:sp>
    </p:spTree>
    <p:extLst>
      <p:ext uri="{BB962C8B-B14F-4D97-AF65-F5344CB8AC3E}">
        <p14:creationId xmlns:p14="http://schemas.microsoft.com/office/powerpoint/2010/main" val="856210312"/>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36155219"/>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4128200"/>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8901432"/>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2705237"/>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08976188"/>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35954178"/>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43830209"/>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44710430"/>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38568858"/>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4478020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استماع وتحدث</a:t>
            </a:r>
          </a:p>
        </p:txBody>
      </p:sp>
    </p:spTree>
    <p:extLst>
      <p:ext uri="{BB962C8B-B14F-4D97-AF65-F5344CB8AC3E}">
        <p14:creationId xmlns:p14="http://schemas.microsoft.com/office/powerpoint/2010/main" val="1120721412"/>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54570767"/>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40344534"/>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26873301"/>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E8D51B-DFAF-3743-C725-525184A50D9C}"/>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3D9E917-BD93-D5A4-2408-4C1D3C9CDD6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992DDAF-6675-904B-2E7C-6344470C4E29}"/>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5" name="Espace réservé du pied de page 4">
            <a:extLst>
              <a:ext uri="{FF2B5EF4-FFF2-40B4-BE49-F238E27FC236}">
                <a16:creationId xmlns:a16="http://schemas.microsoft.com/office/drawing/2014/main" id="{EFED7634-73BC-E4E8-5359-29B51A5254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AF4D63-896B-AE76-F7D2-F3247C4EA163}"/>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29152835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770A24-B470-1A8A-1A1C-63F2C2EA2AF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AB1951-15A0-41C8-87F6-F8F07D9786F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A7E44C-9E3A-1921-65EE-9C3ECCE0F0D8}"/>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5" name="Espace réservé du pied de page 4">
            <a:extLst>
              <a:ext uri="{FF2B5EF4-FFF2-40B4-BE49-F238E27FC236}">
                <a16:creationId xmlns:a16="http://schemas.microsoft.com/office/drawing/2014/main" id="{E9DEE22A-624C-090C-039B-E5B0210A0D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9C0BA7-B9B8-8121-75F3-8530875AEA44}"/>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31438020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46D81D-1B2B-3900-E5F8-51DA8C973EBA}"/>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67521C7-5D95-FEC4-4148-A29C9FB1D804}"/>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07D0A58-2BE5-02CC-EEC8-BC5154F44269}"/>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5" name="Espace réservé du pied de page 4">
            <a:extLst>
              <a:ext uri="{FF2B5EF4-FFF2-40B4-BE49-F238E27FC236}">
                <a16:creationId xmlns:a16="http://schemas.microsoft.com/office/drawing/2014/main" id="{7C922A69-ADBB-8BB1-52E8-B5EEAD6B85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E759BB-8B7E-5B52-F321-D698DDEEE1A2}"/>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7163737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682738-8FBB-4F3C-47F7-FF7B26226D1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0A47FCF-944D-3FB0-C22D-A84F0FEDAB87}"/>
              </a:ext>
            </a:extLst>
          </p:cNvPr>
          <p:cNvSpPr>
            <a:spLocks noGrp="1"/>
          </p:cNvSpPr>
          <p:nvPr>
            <p:ph sz="half" idx="1"/>
          </p:nvPr>
        </p:nvSpPr>
        <p:spPr>
          <a:xfrm>
            <a:off x="62865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B22073C-529C-5DE2-3BA6-56BF70A5DF07}"/>
              </a:ext>
            </a:extLst>
          </p:cNvPr>
          <p:cNvSpPr>
            <a:spLocks noGrp="1"/>
          </p:cNvSpPr>
          <p:nvPr>
            <p:ph sz="half" idx="2"/>
          </p:nvPr>
        </p:nvSpPr>
        <p:spPr>
          <a:xfrm>
            <a:off x="464820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FD9C1E4-2E42-128F-FF69-DD63C905844B}"/>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6" name="Espace réservé du pied de page 5">
            <a:extLst>
              <a:ext uri="{FF2B5EF4-FFF2-40B4-BE49-F238E27FC236}">
                <a16:creationId xmlns:a16="http://schemas.microsoft.com/office/drawing/2014/main" id="{A7A7A5A7-F5D2-4CD8-48DB-103148356FE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8450E0C-C18F-ADE0-D58A-8647AC1ACD0B}"/>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26519739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F2E98-A9C4-3C1D-D4BE-78C8C4848749}"/>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F561CA1-4184-E444-585E-083FEE86933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2D0BE03-3EF9-85FC-981E-A80DE03D5D2F}"/>
              </a:ext>
            </a:extLst>
          </p:cNvPr>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DC2D984-5E03-A255-C56C-DEA98B9822E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1F4EBAC-2853-3F10-6761-2AC1438C0106}"/>
              </a:ext>
            </a:extLst>
          </p:cNvPr>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7EDA8F7-06DE-E44D-83BD-AFDE45760F4A}"/>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8" name="Espace réservé du pied de page 7">
            <a:extLst>
              <a:ext uri="{FF2B5EF4-FFF2-40B4-BE49-F238E27FC236}">
                <a16:creationId xmlns:a16="http://schemas.microsoft.com/office/drawing/2014/main" id="{E3AE6D69-8A9E-1C76-1539-2C8E96E9FF2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37C5BE3-4EDF-8494-A29C-F1664D5C8BD2}"/>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14424847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C1A74-BA69-C56B-393E-1FB84593050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3333F3E-B043-DA65-2E7C-FB3EF2FEE123}"/>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4" name="Espace réservé du pied de page 3">
            <a:extLst>
              <a:ext uri="{FF2B5EF4-FFF2-40B4-BE49-F238E27FC236}">
                <a16:creationId xmlns:a16="http://schemas.microsoft.com/office/drawing/2014/main" id="{51118A55-3B14-302E-773D-3AB5F2EAB4A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9F64F96-8B17-5A5D-2A2F-06389AB3388C}"/>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41332248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8F2BF79-0BD6-8388-A1DE-27A3EBD0A198}"/>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3" name="Espace réservé du pied de page 2">
            <a:extLst>
              <a:ext uri="{FF2B5EF4-FFF2-40B4-BE49-F238E27FC236}">
                <a16:creationId xmlns:a16="http://schemas.microsoft.com/office/drawing/2014/main" id="{65F72B84-9A59-2764-D090-5917F8F7A7B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8694D7D-3F4D-5D29-BF77-1DED5EB10AA5}"/>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1090045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الحصة </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قـــــــــــــــراءة ح3</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صرف وتحويل </a:t>
            </a:r>
          </a:p>
        </p:txBody>
      </p:sp>
    </p:spTree>
    <p:extLst>
      <p:ext uri="{BB962C8B-B14F-4D97-AF65-F5344CB8AC3E}">
        <p14:creationId xmlns:p14="http://schemas.microsoft.com/office/powerpoint/2010/main" val="3069382766"/>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E46FD4-063C-9413-22CC-4B8F49C4191A}"/>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0B8771E-3366-4E8E-D96B-B60550CA05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75BE921-8D16-3688-1684-C6F36AC1558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D133F5-1480-C7EC-3360-7FDB80B8BD52}"/>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6" name="Espace réservé du pied de page 5">
            <a:extLst>
              <a:ext uri="{FF2B5EF4-FFF2-40B4-BE49-F238E27FC236}">
                <a16:creationId xmlns:a16="http://schemas.microsoft.com/office/drawing/2014/main" id="{C3E9C2C2-55D7-19EF-4ECA-23E46B177D8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3F6159-F3C8-E237-3B4A-C4E22B77A617}"/>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454615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721DFB-BA95-E609-243F-6CE510F3AFCA}"/>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FCE0EF3-EA3D-3ADC-C259-3DF5155CFBF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F454E2C-E0FB-AE0A-075A-EA421F04CBF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A28029-BA51-7E0F-A0C5-457F04D7D9DC}"/>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6" name="Espace réservé du pied de page 5">
            <a:extLst>
              <a:ext uri="{FF2B5EF4-FFF2-40B4-BE49-F238E27FC236}">
                <a16:creationId xmlns:a16="http://schemas.microsoft.com/office/drawing/2014/main" id="{04A256DC-1B6E-7FC1-DF86-6160C22229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36B1A1-8B54-D848-74CF-AD2F08838EBE}"/>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3516366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DF3A4-EA03-3A71-DF01-BF025223AFB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44364F6-6B22-CEDF-384C-8218CFA7B7F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EEA660-53D1-761D-577E-46E77FA6D755}"/>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5" name="Espace réservé du pied de page 4">
            <a:extLst>
              <a:ext uri="{FF2B5EF4-FFF2-40B4-BE49-F238E27FC236}">
                <a16:creationId xmlns:a16="http://schemas.microsoft.com/office/drawing/2014/main" id="{8FB0E1E0-1263-F200-17B6-4227EE3D243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100B59-6D92-0AC1-4B53-95FE2C7D906A}"/>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37025799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9C84115-D6ED-52B2-0710-39848492EE7F}"/>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609E7F5-98F0-A753-5B7A-68023D552830}"/>
              </a:ext>
            </a:extLst>
          </p:cNvPr>
          <p:cNvSpPr>
            <a:spLocks noGrp="1"/>
          </p:cNvSpPr>
          <p:nvPr>
            <p:ph type="body" orient="vert" idx="1"/>
          </p:nvPr>
        </p:nvSpPr>
        <p:spPr>
          <a:xfrm>
            <a:off x="628650" y="365125"/>
            <a:ext cx="57626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8F8C8B0-9B40-209D-87C0-5731A76FA7B0}"/>
              </a:ext>
            </a:extLst>
          </p:cNvPr>
          <p:cNvSpPr>
            <a:spLocks noGrp="1"/>
          </p:cNvSpPr>
          <p:nvPr>
            <p:ph type="dt" sz="half" idx="10"/>
          </p:nvPr>
        </p:nvSpPr>
        <p:spPr/>
        <p:txBody>
          <a:bodyPr/>
          <a:lstStyle/>
          <a:p>
            <a:fld id="{6196CE0A-8990-4755-8532-77D8833A784F}" type="datetimeFigureOut">
              <a:rPr lang="fr-FR" smtClean="0"/>
              <a:t>04/01/2026</a:t>
            </a:fld>
            <a:endParaRPr lang="fr-FR"/>
          </a:p>
        </p:txBody>
      </p:sp>
      <p:sp>
        <p:nvSpPr>
          <p:cNvPr id="5" name="Espace réservé du pied de page 4">
            <a:extLst>
              <a:ext uri="{FF2B5EF4-FFF2-40B4-BE49-F238E27FC236}">
                <a16:creationId xmlns:a16="http://schemas.microsoft.com/office/drawing/2014/main" id="{FD8B666A-8BB7-7EA2-4A6A-D3BEDBAFDF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19B37F-5130-9CF8-2FB1-50F9FDC341F1}"/>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29952555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dirty="0"/>
              <a:t>Modifiez le style du titre</a:t>
            </a:r>
            <a:endParaRPr lang="fr-MA" dirty="0"/>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714F64D2-74A9-68D9-17A0-03DCA86AB303}"/>
              </a:ext>
            </a:extLst>
          </p:cNvPr>
          <p:cNvSpPr>
            <a:spLocks noGrp="1" noChangeAspect="1"/>
          </p:cNvSpPr>
          <p:nvPr>
            <p:ph type="pic" sz="quarter" idx="12"/>
          </p:nvPr>
        </p:nvSpPr>
        <p:spPr>
          <a:xfrm>
            <a:off x="7956000" y="738000"/>
            <a:ext cx="792000" cy="792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3311149"/>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56000" y="738000"/>
            <a:ext cx="792000" cy="792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6860183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318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قــــــــــراءة ح1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قــــــــــراءة ح2</a:t>
            </a:r>
          </a:p>
        </p:txBody>
      </p:sp>
    </p:spTree>
    <p:extLst>
      <p:ext uri="{BB962C8B-B14F-4D97-AF65-F5344CB8AC3E}">
        <p14:creationId xmlns:p14="http://schemas.microsoft.com/office/powerpoint/2010/main" val="201984424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الحصة </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إنتاج كتابي </a:t>
            </a:r>
          </a:p>
        </p:txBody>
      </p:sp>
    </p:spTree>
    <p:extLst>
      <p:ext uri="{BB962C8B-B14F-4D97-AF65-F5344CB8AC3E}">
        <p14:creationId xmlns:p14="http://schemas.microsoft.com/office/powerpoint/2010/main" val="99119054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إنتاج كتابي </a:t>
            </a:r>
          </a:p>
        </p:txBody>
      </p:sp>
    </p:spTree>
    <p:extLst>
      <p:ext uri="{BB962C8B-B14F-4D97-AF65-F5344CB8AC3E}">
        <p14:creationId xmlns:p14="http://schemas.microsoft.com/office/powerpoint/2010/main" val="478609765"/>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الحصة </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مراجعة وتوليف  </a:t>
            </a:r>
          </a:p>
        </p:txBody>
      </p:sp>
    </p:spTree>
    <p:extLst>
      <p:ext uri="{BB962C8B-B14F-4D97-AF65-F5344CB8AC3E}">
        <p14:creationId xmlns:p14="http://schemas.microsoft.com/office/powerpoint/2010/main" val="54748623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الحصة </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قـــــراءة ح4</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إنتاج كتابي </a:t>
            </a:r>
          </a:p>
        </p:txBody>
      </p:sp>
    </p:spTree>
    <p:extLst>
      <p:ext uri="{BB962C8B-B14F-4D97-AF65-F5344CB8AC3E}">
        <p14:creationId xmlns:p14="http://schemas.microsoft.com/office/powerpoint/2010/main" val="58607224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99913760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819991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9842219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28552"/>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68130" y="4917621"/>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1" y="3237897"/>
            <a:ext cx="3755480" cy="1411433"/>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4960027"/>
            <a:ext cx="3780000" cy="1397594"/>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226375883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369445793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7C3BA3-E18D-46AD-346E-4DB429879C1B}"/>
              </a:ext>
            </a:extLst>
          </p:cNvPr>
          <p:cNvSpPr>
            <a:spLocks noGrp="1"/>
          </p:cNvSpPr>
          <p:nvPr>
            <p:ph type="title"/>
          </p:nvPr>
        </p:nvSpPr>
        <p:spPr>
          <a:xfrm>
            <a:off x="628650" y="365125"/>
            <a:ext cx="7886700" cy="1325563"/>
          </a:xfrm>
          <a:prstGeom prst="rect">
            <a:avLst/>
          </a:prstGeom>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5F1C82B6-F344-0E94-309F-FA49D33C29D1}"/>
              </a:ext>
            </a:extLst>
          </p:cNvPr>
          <p:cNvSpPr>
            <a:spLocks noGrp="1"/>
          </p:cNvSpPr>
          <p:nvPr>
            <p:ph idx="1"/>
          </p:nvPr>
        </p:nvSpPr>
        <p:spPr>
          <a:xfrm>
            <a:off x="628650" y="1825625"/>
            <a:ext cx="7886700" cy="4351338"/>
          </a:xfrm>
          <a:prstGeom prst="rect">
            <a:avLst/>
          </a:prstGeom>
        </p:spPr>
        <p:txBody>
          <a:bodyPr/>
          <a:lstStyle>
            <a:lvl1pPr>
              <a:defRPr>
                <a:latin typeface="Microsoft Uighur" panose="02000000000000000000" pitchFamily="2" charset="-78"/>
              </a:defRPr>
            </a:lvl1pPr>
            <a:lvl2pPr>
              <a:defRPr>
                <a:latin typeface="Microsoft Uighur" panose="02000000000000000000" pitchFamily="2" charset="-78"/>
              </a:defRPr>
            </a:lvl2pPr>
            <a:lvl3pPr>
              <a:defRPr>
                <a:latin typeface="Microsoft Uighur" panose="02000000000000000000" pitchFamily="2" charset="-78"/>
              </a:defRPr>
            </a:lvl3pPr>
            <a:lvl4pPr>
              <a:defRPr>
                <a:latin typeface="Microsoft Uighur" panose="02000000000000000000" pitchFamily="2" charset="-78"/>
              </a:defRPr>
            </a:lvl4pPr>
            <a:lvl5pPr>
              <a:defRPr>
                <a:latin typeface="Microsoft Uighur" panose="02000000000000000000" pitchFamily="2" charset="-78"/>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2F96482C-54A6-8119-D2EC-131D78C435FF}"/>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5" name="Espace réservé du pied de page 4">
            <a:extLst>
              <a:ext uri="{FF2B5EF4-FFF2-40B4-BE49-F238E27FC236}">
                <a16:creationId xmlns:a16="http://schemas.microsoft.com/office/drawing/2014/main" id="{8A7C1C46-58BC-964A-4D8C-E1E021F49A75}"/>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6" name="Espace réservé du numéro de diapositive 5">
            <a:extLst>
              <a:ext uri="{FF2B5EF4-FFF2-40B4-BE49-F238E27FC236}">
                <a16:creationId xmlns:a16="http://schemas.microsoft.com/office/drawing/2014/main" id="{18898279-C7E5-D0DE-C9CB-76299D61C78D}"/>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3638690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69787349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07523288"/>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34" name="Rectangle : coins arrondis 33">
            <a:extLst>
              <a:ext uri="{FF2B5EF4-FFF2-40B4-BE49-F238E27FC236}">
                <a16:creationId xmlns:a16="http://schemas.microsoft.com/office/drawing/2014/main" id="{D1BFB52E-9264-6354-C964-9FECACE32BB1}"/>
              </a:ext>
            </a:extLst>
          </p:cNvPr>
          <p:cNvSpPr/>
          <p:nvPr userDrawn="1"/>
        </p:nvSpPr>
        <p:spPr>
          <a:xfrm>
            <a:off x="4735350" y="325175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276674816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33" name="Rectangle : coins arrondis 32">
            <a:extLst>
              <a:ext uri="{FF2B5EF4-FFF2-40B4-BE49-F238E27FC236}">
                <a16:creationId xmlns:a16="http://schemas.microsoft.com/office/drawing/2014/main" id="{61FC4FA1-2067-9E3E-CFAD-157FDCB5371A}"/>
              </a:ext>
            </a:extLst>
          </p:cNvPr>
          <p:cNvSpPr/>
          <p:nvPr userDrawn="1"/>
        </p:nvSpPr>
        <p:spPr>
          <a:xfrm>
            <a:off x="4745330" y="3293722"/>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45330" y="333857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1479532"/>
            <a:ext cx="3780000" cy="1442779"/>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22365144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3" name="Rectangle : coins arrondis 32">
            <a:extLst>
              <a:ext uri="{FF2B5EF4-FFF2-40B4-BE49-F238E27FC236}">
                <a16:creationId xmlns:a16="http://schemas.microsoft.com/office/drawing/2014/main" id="{61FC4FA1-2067-9E3E-CFAD-157FDCB5371A}"/>
              </a:ext>
            </a:extLst>
          </p:cNvPr>
          <p:cNvSpPr/>
          <p:nvPr userDrawn="1"/>
        </p:nvSpPr>
        <p:spPr>
          <a:xfrm>
            <a:off x="4745330" y="3293722"/>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45330" y="496721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45330" y="330794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45330" y="491510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543610" y="3255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1479532"/>
            <a:ext cx="3780000" cy="1442779"/>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51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3013054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3772462"/>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63391353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88456483"/>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27776720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8CA778-D99C-8210-BCF4-0A1BD455F5A5}"/>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7241444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E13EA3-17C7-FD14-F5B5-B1630B23F63F}"/>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08E067B6-6C48-C681-6F10-E120E3EDF6DB}"/>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latin typeface="Microsoft Uighur" panose="02000000000000000000" pitchFamily="2" charset="-7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dirty="0"/>
              <a:t>Cliquez pour modifier les styles du texte du masque</a:t>
            </a:r>
          </a:p>
        </p:txBody>
      </p:sp>
      <p:sp>
        <p:nvSpPr>
          <p:cNvPr id="4" name="Espace réservé de la date 3">
            <a:extLst>
              <a:ext uri="{FF2B5EF4-FFF2-40B4-BE49-F238E27FC236}">
                <a16:creationId xmlns:a16="http://schemas.microsoft.com/office/drawing/2014/main" id="{D6307F22-A97A-2BA2-018D-B04B3493412F}"/>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5" name="Espace réservé du pied de page 4">
            <a:extLst>
              <a:ext uri="{FF2B5EF4-FFF2-40B4-BE49-F238E27FC236}">
                <a16:creationId xmlns:a16="http://schemas.microsoft.com/office/drawing/2014/main" id="{AE064CB3-6690-E182-6590-8D89EA51FD5F}"/>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6" name="Espace réservé du numéro de diapositive 5">
            <a:extLst>
              <a:ext uri="{FF2B5EF4-FFF2-40B4-BE49-F238E27FC236}">
                <a16:creationId xmlns:a16="http://schemas.microsoft.com/office/drawing/2014/main" id="{45C2BF22-E601-4966-7E66-725565155850}"/>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312891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B791720-1869-EB27-6C75-B132DB5C0733}"/>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31D6C6F6-88C7-3F9E-B0F4-F10467E4949E}"/>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85AC3704-71B8-5B1C-E9F7-AA237E9F6074}"/>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9AF46FF9-4FE5-1FB9-FDF3-6A5A05A6B153}"/>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24D5BB90-C40B-0AC7-8501-5D7DBA3329BB}"/>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8" name="Espace réservé pour une image  7">
            <a:extLst>
              <a:ext uri="{FF2B5EF4-FFF2-40B4-BE49-F238E27FC236}">
                <a16:creationId xmlns:a16="http://schemas.microsoft.com/office/drawing/2014/main" id="{C1FF2FFF-260B-39E6-AB35-8419F071D505}"/>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24DE4728-5D56-950C-2EEB-4AE4FA1F6C9F}"/>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4ACD93E7-B7DF-3592-3C1A-3FDD575ADC0E}"/>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9EFBBB41-B931-BE11-7D9B-E8B49B91BAFE}"/>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270DA592-BE64-6A8E-A382-84973B395985}"/>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du texte 13">
            <a:extLst>
              <a:ext uri="{FF2B5EF4-FFF2-40B4-BE49-F238E27FC236}">
                <a16:creationId xmlns:a16="http://schemas.microsoft.com/office/drawing/2014/main" id="{9B0095C4-5303-9B12-05BF-2F74A16A22FF}"/>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14F90B0E-6801-886D-6ED3-2ECE3AD6CDE9}"/>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95701766-6A2B-B5AD-5B11-00AEC1A02B28}"/>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13B283DD-17D5-6B1B-1E29-481B395C820C}"/>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D9C79F2E-BA59-1ED3-E9C5-436914E194E3}"/>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91DD2B11-6352-2785-FC72-68635B0A96EC}"/>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52741598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4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072581273"/>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714F64D2-74A9-68D9-17A0-03DCA86AB303}"/>
              </a:ext>
            </a:extLst>
          </p:cNvPr>
          <p:cNvSpPr>
            <a:spLocks noGrp="1" noChangeAspect="1"/>
          </p:cNvSpPr>
          <p:nvPr>
            <p:ph type="pic" sz="quarter" idx="12"/>
          </p:nvPr>
        </p:nvSpPr>
        <p:spPr>
          <a:xfrm>
            <a:off x="7956000" y="738000"/>
            <a:ext cx="792000" cy="792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1468405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56000" y="738000"/>
            <a:ext cx="792000" cy="792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2275187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9790839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825743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207379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42AA95B1-5491-4975-F445-F499BD3C411E}"/>
              </a:ext>
            </a:extLst>
          </p:cNvPr>
          <p:cNvSpPr>
            <a:spLocks noGrp="1"/>
          </p:cNvSpPr>
          <p:nvPr>
            <p:ph type="body" sz="quarter" idx="13"/>
          </p:nvPr>
        </p:nvSpPr>
        <p:spPr>
          <a:xfrm>
            <a:off x="611999" y="1575854"/>
            <a:ext cx="6840001" cy="612000"/>
          </a:xfrm>
          <a:prstGeom prst="rect">
            <a:avLst/>
          </a:prstGeom>
          <a:noFill/>
        </p:spPr>
        <p:txBody>
          <a:bodyPr anchor="ctr"/>
          <a:lstStyle>
            <a:lvl1pPr marL="0" indent="0" algn="ctr" rtl="1">
              <a:buNone/>
              <a:defRPr sz="36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293480366"/>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49401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756322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DB375-2670-669E-D84B-53C114A3B0A9}"/>
              </a:ext>
            </a:extLst>
          </p:cNvPr>
          <p:cNvSpPr>
            <a:spLocks noGrp="1"/>
          </p:cNvSpPr>
          <p:nvPr>
            <p:ph type="title"/>
          </p:nvPr>
        </p:nvSpPr>
        <p:spPr>
          <a:xfrm>
            <a:off x="628650" y="365125"/>
            <a:ext cx="7886700" cy="1325563"/>
          </a:xfrm>
          <a:prstGeom prst="rect">
            <a:avLst/>
          </a:prstGeom>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BB2D1357-5BE3-51EF-763B-36D1AE04E94D}"/>
              </a:ext>
            </a:extLst>
          </p:cNvPr>
          <p:cNvSpPr>
            <a:spLocks noGrp="1"/>
          </p:cNvSpPr>
          <p:nvPr>
            <p:ph sz="half" idx="1"/>
          </p:nvPr>
        </p:nvSpPr>
        <p:spPr>
          <a:xfrm>
            <a:off x="628650" y="1825625"/>
            <a:ext cx="3867150" cy="4351338"/>
          </a:xfrm>
          <a:prstGeom prst="rect">
            <a:avLst/>
          </a:prstGeom>
        </p:spPr>
        <p:txBody>
          <a:bodyPr/>
          <a:lstStyle>
            <a:lvl1pPr>
              <a:defRPr>
                <a:latin typeface="Microsoft Uighur" panose="02000000000000000000" pitchFamily="2" charset="-78"/>
              </a:defRPr>
            </a:lvl1pPr>
            <a:lvl2pPr>
              <a:defRPr>
                <a:latin typeface="Microsoft Uighur" panose="02000000000000000000" pitchFamily="2" charset="-78"/>
              </a:defRPr>
            </a:lvl2pPr>
            <a:lvl3pPr>
              <a:defRPr>
                <a:latin typeface="Microsoft Uighur" panose="02000000000000000000" pitchFamily="2" charset="-78"/>
              </a:defRPr>
            </a:lvl3pPr>
            <a:lvl4pPr>
              <a:defRPr>
                <a:latin typeface="Microsoft Uighur" panose="02000000000000000000" pitchFamily="2" charset="-78"/>
              </a:defRPr>
            </a:lvl4pPr>
            <a:lvl5pPr>
              <a:defRPr>
                <a:latin typeface="Microsoft Uighur" panose="02000000000000000000" pitchFamily="2" charset="-78"/>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u contenu 3">
            <a:extLst>
              <a:ext uri="{FF2B5EF4-FFF2-40B4-BE49-F238E27FC236}">
                <a16:creationId xmlns:a16="http://schemas.microsoft.com/office/drawing/2014/main" id="{21C28606-956F-BAEF-46E2-FBFD289C1BEE}"/>
              </a:ext>
            </a:extLst>
          </p:cNvPr>
          <p:cNvSpPr>
            <a:spLocks noGrp="1"/>
          </p:cNvSpPr>
          <p:nvPr>
            <p:ph sz="half" idx="2"/>
          </p:nvPr>
        </p:nvSpPr>
        <p:spPr>
          <a:xfrm>
            <a:off x="4648200" y="1825625"/>
            <a:ext cx="3867150" cy="4351338"/>
          </a:xfrm>
          <a:prstGeom prst="rect">
            <a:avLst/>
          </a:prstGeom>
        </p:spPr>
        <p:txBody>
          <a:bodyPr/>
          <a:lstStyle>
            <a:lvl1pPr>
              <a:defRPr>
                <a:latin typeface="Microsoft Uighur" panose="02000000000000000000" pitchFamily="2" charset="-78"/>
              </a:defRPr>
            </a:lvl1pPr>
            <a:lvl2pPr>
              <a:defRPr>
                <a:latin typeface="Microsoft Uighur" panose="02000000000000000000" pitchFamily="2" charset="-78"/>
              </a:defRPr>
            </a:lvl2pPr>
            <a:lvl3pPr>
              <a:defRPr>
                <a:latin typeface="Microsoft Uighur" panose="02000000000000000000" pitchFamily="2" charset="-78"/>
              </a:defRPr>
            </a:lvl3pPr>
            <a:lvl4pPr>
              <a:defRPr>
                <a:latin typeface="Microsoft Uighur" panose="02000000000000000000" pitchFamily="2" charset="-78"/>
              </a:defRPr>
            </a:lvl4pPr>
            <a:lvl5pPr>
              <a:defRPr>
                <a:latin typeface="Microsoft Uighur" panose="02000000000000000000" pitchFamily="2" charset="-78"/>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de la date 4">
            <a:extLst>
              <a:ext uri="{FF2B5EF4-FFF2-40B4-BE49-F238E27FC236}">
                <a16:creationId xmlns:a16="http://schemas.microsoft.com/office/drawing/2014/main" id="{9F1989F5-0EA3-296A-0913-DBF845C92E02}"/>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6" name="Espace réservé du pied de page 5">
            <a:extLst>
              <a:ext uri="{FF2B5EF4-FFF2-40B4-BE49-F238E27FC236}">
                <a16:creationId xmlns:a16="http://schemas.microsoft.com/office/drawing/2014/main" id="{19797DD2-A9A2-2F48-E100-F9B051F760DC}"/>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7" name="Espace réservé du numéro de diapositive 6">
            <a:extLst>
              <a:ext uri="{FF2B5EF4-FFF2-40B4-BE49-F238E27FC236}">
                <a16:creationId xmlns:a16="http://schemas.microsoft.com/office/drawing/2014/main" id="{969DF5D6-B551-F60C-BB18-CD27570FDE72}"/>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39467030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0293840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8777489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8889205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79878606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512823329"/>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3959516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9797578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57953177"/>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78728721"/>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652979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270517-C4DC-15AC-CCEF-8388F037E6B5}"/>
              </a:ext>
            </a:extLst>
          </p:cNvPr>
          <p:cNvSpPr>
            <a:spLocks noGrp="1"/>
          </p:cNvSpPr>
          <p:nvPr>
            <p:ph type="title"/>
          </p:nvPr>
        </p:nvSpPr>
        <p:spPr>
          <a:xfrm>
            <a:off x="630238" y="365125"/>
            <a:ext cx="7886700" cy="1325563"/>
          </a:xfrm>
          <a:prstGeom prst="rect">
            <a:avLst/>
          </a:prstGeo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8BC4909B-A237-7A04-8879-4134A999E2BA}"/>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atin typeface="Microsoft Uighur" panose="020000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a:t>Cliquez pour modifier les styles du texte du masque</a:t>
            </a:r>
          </a:p>
        </p:txBody>
      </p:sp>
      <p:sp>
        <p:nvSpPr>
          <p:cNvPr id="4" name="Espace réservé du contenu 3">
            <a:extLst>
              <a:ext uri="{FF2B5EF4-FFF2-40B4-BE49-F238E27FC236}">
                <a16:creationId xmlns:a16="http://schemas.microsoft.com/office/drawing/2014/main" id="{FE4BD143-4521-B903-FF7E-809DF51EB8BE}"/>
              </a:ext>
            </a:extLst>
          </p:cNvPr>
          <p:cNvSpPr>
            <a:spLocks noGrp="1"/>
          </p:cNvSpPr>
          <p:nvPr>
            <p:ph sz="half" idx="2"/>
          </p:nvPr>
        </p:nvSpPr>
        <p:spPr>
          <a:xfrm>
            <a:off x="630238" y="2505075"/>
            <a:ext cx="3868737" cy="3684588"/>
          </a:xfrm>
          <a:prstGeom prst="rect">
            <a:avLst/>
          </a:prstGeom>
        </p:spPr>
        <p:txBody>
          <a:bodyPr/>
          <a:lstStyle>
            <a:lvl1pPr>
              <a:defRPr>
                <a:latin typeface="Microsoft Uighur" panose="02000000000000000000" pitchFamily="2" charset="-78"/>
              </a:defRPr>
            </a:lvl1pPr>
            <a:lvl2pPr>
              <a:defRPr>
                <a:latin typeface="Microsoft Uighur" panose="02000000000000000000" pitchFamily="2" charset="-78"/>
              </a:defRPr>
            </a:lvl2pPr>
            <a:lvl3pPr>
              <a:defRPr>
                <a:latin typeface="Microsoft Uighur" panose="02000000000000000000" pitchFamily="2" charset="-78"/>
              </a:defRPr>
            </a:lvl3pPr>
            <a:lvl4pPr>
              <a:defRPr>
                <a:latin typeface="Microsoft Uighur" panose="02000000000000000000" pitchFamily="2" charset="-78"/>
              </a:defRPr>
            </a:lvl4pPr>
            <a:lvl5pPr>
              <a:defRPr>
                <a:latin typeface="Microsoft Uighur" panose="02000000000000000000" pitchFamily="2" charset="-78"/>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5" name="Espace réservé du texte 4">
            <a:extLst>
              <a:ext uri="{FF2B5EF4-FFF2-40B4-BE49-F238E27FC236}">
                <a16:creationId xmlns:a16="http://schemas.microsoft.com/office/drawing/2014/main" id="{52FD4AEA-FA55-DD76-EECD-2913584DA7A3}"/>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atin typeface="Microsoft Uighur" panose="020000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a:t>Cliquez pour modifier les styles du texte du masque</a:t>
            </a:r>
          </a:p>
        </p:txBody>
      </p:sp>
      <p:sp>
        <p:nvSpPr>
          <p:cNvPr id="6" name="Espace réservé du contenu 5">
            <a:extLst>
              <a:ext uri="{FF2B5EF4-FFF2-40B4-BE49-F238E27FC236}">
                <a16:creationId xmlns:a16="http://schemas.microsoft.com/office/drawing/2014/main" id="{CF1CF778-CA5D-2A28-AE12-3F5C130C1A7F}"/>
              </a:ext>
            </a:extLst>
          </p:cNvPr>
          <p:cNvSpPr>
            <a:spLocks noGrp="1"/>
          </p:cNvSpPr>
          <p:nvPr>
            <p:ph sz="quarter" idx="4"/>
          </p:nvPr>
        </p:nvSpPr>
        <p:spPr>
          <a:xfrm>
            <a:off x="4629150" y="2505075"/>
            <a:ext cx="3887788" cy="3684588"/>
          </a:xfrm>
          <a:prstGeom prst="rect">
            <a:avLst/>
          </a:prstGeom>
        </p:spPr>
        <p:txBody>
          <a:bodyPr/>
          <a:lstStyle>
            <a:lvl1pPr>
              <a:defRPr>
                <a:latin typeface="Microsoft Uighur" panose="02000000000000000000" pitchFamily="2" charset="-78"/>
              </a:defRPr>
            </a:lvl1pPr>
            <a:lvl2pPr>
              <a:defRPr>
                <a:latin typeface="Microsoft Uighur" panose="02000000000000000000" pitchFamily="2" charset="-78"/>
              </a:defRPr>
            </a:lvl2pPr>
            <a:lvl3pPr>
              <a:defRPr>
                <a:latin typeface="Microsoft Uighur" panose="02000000000000000000" pitchFamily="2" charset="-78"/>
              </a:defRPr>
            </a:lvl3pPr>
            <a:lvl4pPr>
              <a:defRPr>
                <a:latin typeface="Microsoft Uighur" panose="02000000000000000000" pitchFamily="2" charset="-78"/>
              </a:defRPr>
            </a:lvl4pPr>
            <a:lvl5pPr>
              <a:defRPr>
                <a:latin typeface="Microsoft Uighur" panose="02000000000000000000" pitchFamily="2" charset="-78"/>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7" name="Espace réservé de la date 6">
            <a:extLst>
              <a:ext uri="{FF2B5EF4-FFF2-40B4-BE49-F238E27FC236}">
                <a16:creationId xmlns:a16="http://schemas.microsoft.com/office/drawing/2014/main" id="{2997FF03-5575-3961-0744-22C13345D768}"/>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8" name="Espace réservé du pied de page 7">
            <a:extLst>
              <a:ext uri="{FF2B5EF4-FFF2-40B4-BE49-F238E27FC236}">
                <a16:creationId xmlns:a16="http://schemas.microsoft.com/office/drawing/2014/main" id="{90DCCF52-7D10-D7A6-F4BF-B2854BA739CA}"/>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9" name="Espace réservé du numéro de diapositive 8">
            <a:extLst>
              <a:ext uri="{FF2B5EF4-FFF2-40B4-BE49-F238E27FC236}">
                <a16:creationId xmlns:a16="http://schemas.microsoft.com/office/drawing/2014/main" id="{7B151488-B687-CEE2-414E-8B3F6C1E5813}"/>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29997925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23940178"/>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90398932"/>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645124718"/>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57394927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94346647"/>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3663717"/>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39984101"/>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5772621"/>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91456584"/>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4307357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A3238-2694-683C-88DB-EC32DA7A0CA9}"/>
              </a:ext>
            </a:extLst>
          </p:cNvPr>
          <p:cNvSpPr>
            <a:spLocks noGrp="1"/>
          </p:cNvSpPr>
          <p:nvPr>
            <p:ph type="title"/>
          </p:nvPr>
        </p:nvSpPr>
        <p:spPr>
          <a:xfrm>
            <a:off x="628650" y="365125"/>
            <a:ext cx="7886700" cy="1325563"/>
          </a:xfrm>
          <a:prstGeom prst="rect">
            <a:avLst/>
          </a:prstGeom>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32F6A48D-5FCD-4B57-639A-74BCFF8EA085}"/>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4" name="Espace réservé du pied de page 3">
            <a:extLst>
              <a:ext uri="{FF2B5EF4-FFF2-40B4-BE49-F238E27FC236}">
                <a16:creationId xmlns:a16="http://schemas.microsoft.com/office/drawing/2014/main" id="{47A9584A-DA76-903B-0EF3-6BBFD2947105}"/>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5" name="Espace réservé du numéro de diapositive 4">
            <a:extLst>
              <a:ext uri="{FF2B5EF4-FFF2-40B4-BE49-F238E27FC236}">
                <a16:creationId xmlns:a16="http://schemas.microsoft.com/office/drawing/2014/main" id="{F1283726-0B16-DAC4-D909-C5C1AEB47FEA}"/>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20604940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371767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324373390"/>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25463944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397583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7185567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37143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35698051"/>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34158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9947815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7097407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135A02C-0FE4-D31A-11DA-02FD65923357}"/>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3" name="Espace réservé du pied de page 2">
            <a:extLst>
              <a:ext uri="{FF2B5EF4-FFF2-40B4-BE49-F238E27FC236}">
                <a16:creationId xmlns:a16="http://schemas.microsoft.com/office/drawing/2014/main" id="{2C0B5FF9-34FE-F61C-180D-3CCC05C9C8FF}"/>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4" name="Espace réservé du numéro de diapositive 3">
            <a:extLst>
              <a:ext uri="{FF2B5EF4-FFF2-40B4-BE49-F238E27FC236}">
                <a16:creationId xmlns:a16="http://schemas.microsoft.com/office/drawing/2014/main" id="{B9378FE6-FE61-CC47-0E39-5B72192EC8A4}"/>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24516081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85160422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585396743"/>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0376318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6632375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4930279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32671973"/>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9597412"/>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46743191"/>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1300685"/>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05357695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596E4-9FBF-9274-FBD8-2095D90B7E8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D3A456DA-96B4-9952-0536-EA715924A9D8}"/>
              </a:ext>
            </a:extLst>
          </p:cNvPr>
          <p:cNvSpPr>
            <a:spLocks noGrp="1"/>
          </p:cNvSpPr>
          <p:nvPr>
            <p:ph idx="1"/>
          </p:nvPr>
        </p:nvSpPr>
        <p:spPr>
          <a:xfrm>
            <a:off x="3887788" y="987425"/>
            <a:ext cx="4629150" cy="4873625"/>
          </a:xfrm>
          <a:prstGeom prst="rect">
            <a:avLst/>
          </a:prstGeom>
        </p:spPr>
        <p:txBody>
          <a:bodyPr/>
          <a:lstStyle>
            <a:lvl1pPr>
              <a:defRPr sz="3200">
                <a:latin typeface="Microsoft Uighur" panose="02000000000000000000" pitchFamily="2" charset="-78"/>
              </a:defRPr>
            </a:lvl1pPr>
            <a:lvl2pPr>
              <a:defRPr sz="2800">
                <a:latin typeface="Microsoft Uighur" panose="02000000000000000000" pitchFamily="2" charset="-78"/>
              </a:defRPr>
            </a:lvl2pPr>
            <a:lvl3pPr>
              <a:defRPr sz="2400">
                <a:latin typeface="Microsoft Uighur" panose="02000000000000000000" pitchFamily="2" charset="-78"/>
              </a:defRPr>
            </a:lvl3pPr>
            <a:lvl4pPr>
              <a:defRPr sz="2000">
                <a:latin typeface="Microsoft Uighur" panose="02000000000000000000" pitchFamily="2" charset="-78"/>
              </a:defRPr>
            </a:lvl4pPr>
            <a:lvl5pPr>
              <a:defRPr sz="2000">
                <a:latin typeface="Microsoft Uighur" panose="02000000000000000000" pitchFamily="2" charset="-78"/>
              </a:defRPr>
            </a:lvl5pPr>
            <a:lvl6pPr>
              <a:defRPr sz="2000"/>
            </a:lvl6pPr>
            <a:lvl7pPr>
              <a:defRPr sz="2000"/>
            </a:lvl7pPr>
            <a:lvl8pPr>
              <a:defRPr sz="2000"/>
            </a:lvl8pPr>
            <a:lvl9pPr>
              <a:defRPr sz="2000"/>
            </a:lvl9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u texte 3">
            <a:extLst>
              <a:ext uri="{FF2B5EF4-FFF2-40B4-BE49-F238E27FC236}">
                <a16:creationId xmlns:a16="http://schemas.microsoft.com/office/drawing/2014/main" id="{55B4B25C-2352-05AD-C657-BD080F130B8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atin typeface="Microsoft Uighur" panose="02000000000000000000" pitchFamily="2" charset="-7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dirty="0"/>
              <a:t>Cliquez pour modifier les styles du texte du masque</a:t>
            </a:r>
          </a:p>
        </p:txBody>
      </p:sp>
      <p:sp>
        <p:nvSpPr>
          <p:cNvPr id="5" name="Espace réservé de la date 4">
            <a:extLst>
              <a:ext uri="{FF2B5EF4-FFF2-40B4-BE49-F238E27FC236}">
                <a16:creationId xmlns:a16="http://schemas.microsoft.com/office/drawing/2014/main" id="{5EE91711-01F2-9827-9274-515BA04D9143}"/>
              </a:ext>
            </a:extLst>
          </p:cNvPr>
          <p:cNvSpPr>
            <a:spLocks noGrp="1"/>
          </p:cNvSpPr>
          <p:nvPr>
            <p:ph type="dt" sz="half" idx="10"/>
          </p:nvPr>
        </p:nvSpPr>
        <p:spPr>
          <a:xfrm>
            <a:off x="628650" y="6356350"/>
            <a:ext cx="2057400" cy="365125"/>
          </a:xfrm>
          <a:prstGeom prst="rect">
            <a:avLst/>
          </a:prstGeom>
        </p:spPr>
        <p:txBody>
          <a:bodyPr/>
          <a:lstStyle>
            <a:lvl1pPr>
              <a:defRPr>
                <a:latin typeface="Microsoft Uighur" panose="02000000000000000000" pitchFamily="2" charset="-78"/>
              </a:defRPr>
            </a:lvl1pPr>
          </a:lstStyle>
          <a:p>
            <a:fld id="{542DDA32-96B2-4478-A47A-0370B7E00A65}" type="datetimeFigureOut">
              <a:rPr lang="fr-FR" smtClean="0"/>
              <a:pPr/>
              <a:t>04/01/2026</a:t>
            </a:fld>
            <a:endParaRPr lang="fr-FR" dirty="0"/>
          </a:p>
        </p:txBody>
      </p:sp>
      <p:sp>
        <p:nvSpPr>
          <p:cNvPr id="6" name="Espace réservé du pied de page 5">
            <a:extLst>
              <a:ext uri="{FF2B5EF4-FFF2-40B4-BE49-F238E27FC236}">
                <a16:creationId xmlns:a16="http://schemas.microsoft.com/office/drawing/2014/main" id="{ACEA7649-4D35-5D82-4294-91110497142B}"/>
              </a:ext>
            </a:extLst>
          </p:cNvPr>
          <p:cNvSpPr>
            <a:spLocks noGrp="1"/>
          </p:cNvSpPr>
          <p:nvPr>
            <p:ph type="ftr" sz="quarter" idx="11"/>
          </p:nvPr>
        </p:nvSpPr>
        <p:spPr>
          <a:xfrm>
            <a:off x="3028950" y="6356350"/>
            <a:ext cx="3086100" cy="365125"/>
          </a:xfrm>
          <a:prstGeom prst="rect">
            <a:avLst/>
          </a:prstGeom>
        </p:spPr>
        <p:txBody>
          <a:bodyPr/>
          <a:lstStyle>
            <a:lvl1pPr>
              <a:defRPr>
                <a:latin typeface="Microsoft Uighur" panose="02000000000000000000" pitchFamily="2" charset="-78"/>
              </a:defRPr>
            </a:lvl1pPr>
          </a:lstStyle>
          <a:p>
            <a:endParaRPr lang="fr-FR" dirty="0"/>
          </a:p>
        </p:txBody>
      </p:sp>
      <p:sp>
        <p:nvSpPr>
          <p:cNvPr id="7" name="Espace réservé du numéro de diapositive 6">
            <a:extLst>
              <a:ext uri="{FF2B5EF4-FFF2-40B4-BE49-F238E27FC236}">
                <a16:creationId xmlns:a16="http://schemas.microsoft.com/office/drawing/2014/main" id="{4FF3E178-19D2-4466-A4E2-26A1F6AFF389}"/>
              </a:ext>
            </a:extLst>
          </p:cNvPr>
          <p:cNvSpPr>
            <a:spLocks noGrp="1"/>
          </p:cNvSpPr>
          <p:nvPr>
            <p:ph type="sldNum" sz="quarter" idx="12"/>
          </p:nvPr>
        </p:nvSpPr>
        <p:spPr>
          <a:xfrm>
            <a:off x="6457950" y="6356350"/>
            <a:ext cx="2057400" cy="365125"/>
          </a:xfrm>
          <a:prstGeom prst="rect">
            <a:avLst/>
          </a:prstGeom>
        </p:spPr>
        <p:txBody>
          <a:bodyPr/>
          <a:lstStyle>
            <a:lvl1pPr>
              <a:defRPr>
                <a:latin typeface="Microsoft Uighur" panose="02000000000000000000" pitchFamily="2" charset="-78"/>
              </a:defRPr>
            </a:lvl1pPr>
          </a:lstStyle>
          <a:p>
            <a:fld id="{CF184253-8B74-4963-AE86-C853A4802A74}" type="slidenum">
              <a:rPr lang="fr-FR" smtClean="0"/>
              <a:pPr/>
              <a:t>‹N°›</a:t>
            </a:fld>
            <a:endParaRPr lang="fr-FR" dirty="0"/>
          </a:p>
        </p:txBody>
      </p:sp>
    </p:spTree>
    <p:extLst>
      <p:ext uri="{BB962C8B-B14F-4D97-AF65-F5344CB8AC3E}">
        <p14:creationId xmlns:p14="http://schemas.microsoft.com/office/powerpoint/2010/main" val="269338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4049696977"/>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8009445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21167873"/>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15615698"/>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31093905"/>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74501781"/>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11583698"/>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59385578"/>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6466844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84524419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9.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8.png"/><Relationship Id="rId2" Type="http://schemas.openxmlformats.org/officeDocument/2006/relationships/slideLayout" Target="../slideLayouts/slideLayout86.xml"/><Relationship Id="rId16" Type="http://schemas.openxmlformats.org/officeDocument/2006/relationships/image" Target="../media/image7.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6.jpg"/><Relationship Id="rId5" Type="http://schemas.openxmlformats.org/officeDocument/2006/relationships/slideLayout" Target="../slideLayouts/slideLayout89.xml"/><Relationship Id="rId15" Type="http://schemas.openxmlformats.org/officeDocument/2006/relationships/image" Target="../media/image11.png"/><Relationship Id="rId10" Type="http://schemas.openxmlformats.org/officeDocument/2006/relationships/theme" Target="../theme/theme10.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9.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image" Target="../media/image8.png"/><Relationship Id="rId2" Type="http://schemas.openxmlformats.org/officeDocument/2006/relationships/slideLayout" Target="../slideLayouts/slideLayout95.xml"/><Relationship Id="rId16" Type="http://schemas.openxmlformats.org/officeDocument/2006/relationships/image" Target="../media/image11.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6.jpg"/><Relationship Id="rId5" Type="http://schemas.openxmlformats.org/officeDocument/2006/relationships/slideLayout" Target="../slideLayouts/slideLayout98.xml"/><Relationship Id="rId15" Type="http://schemas.openxmlformats.org/officeDocument/2006/relationships/image" Target="../media/image7.png"/><Relationship Id="rId10" Type="http://schemas.openxmlformats.org/officeDocument/2006/relationships/theme" Target="../theme/theme11.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image" Target="../media/image12.bin"/><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theme" Target="../theme/theme12.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image" Target="../media/image12.bin"/><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heme" Target="../theme/theme1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image" Target="../media/image12.bin"/><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theme" Target="../theme/theme14.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12.bin"/><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theme" Target="../theme/theme1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image" Target="../media/image12.bin"/><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theme" Target="../theme/theme16.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4" Type="http://schemas.openxmlformats.org/officeDocument/2006/relationships/image" Target="../media/image6.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heme" Target="../theme/theme4.xml"/><Relationship Id="rId7" Type="http://schemas.openxmlformats.org/officeDocument/2006/relationships/image" Target="../media/image9.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11" Type="http://schemas.openxmlformats.org/officeDocument/2006/relationships/image" Target="../media/image10.png"/><Relationship Id="rId5" Type="http://schemas.openxmlformats.org/officeDocument/2006/relationships/slideLayout" Target="../slideLayouts/slideLayout48.xml"/><Relationship Id="rId10" Type="http://schemas.openxmlformats.org/officeDocument/2006/relationships/image" Target="../media/image9.png"/><Relationship Id="rId4" Type="http://schemas.openxmlformats.org/officeDocument/2006/relationships/slideLayout" Target="../slideLayouts/slideLayout47.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9.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8.png"/><Relationship Id="rId2" Type="http://schemas.openxmlformats.org/officeDocument/2006/relationships/slideLayout" Target="../slideLayouts/slideLayout50.xml"/><Relationship Id="rId16" Type="http://schemas.openxmlformats.org/officeDocument/2006/relationships/image" Target="../media/image11.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6.jpg"/><Relationship Id="rId5" Type="http://schemas.openxmlformats.org/officeDocument/2006/relationships/slideLayout" Target="../slideLayouts/slideLayout53.xml"/><Relationship Id="rId15" Type="http://schemas.openxmlformats.org/officeDocument/2006/relationships/image" Target="../media/image7.png"/><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9.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8.png"/><Relationship Id="rId2" Type="http://schemas.openxmlformats.org/officeDocument/2006/relationships/slideLayout" Target="../slideLayouts/slideLayout59.xml"/><Relationship Id="rId16" Type="http://schemas.openxmlformats.org/officeDocument/2006/relationships/image" Target="../media/image7.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6.jpg"/><Relationship Id="rId5" Type="http://schemas.openxmlformats.org/officeDocument/2006/relationships/slideLayout" Target="../slideLayouts/slideLayout62.xml"/><Relationship Id="rId15" Type="http://schemas.openxmlformats.org/officeDocument/2006/relationships/image" Target="../media/image11.png"/><Relationship Id="rId10"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9.png"/><Relationship Id="rId2" Type="http://schemas.openxmlformats.org/officeDocument/2006/relationships/slideLayout" Target="../slideLayouts/slideLayout68.xml"/><Relationship Id="rId16" Type="http://schemas.openxmlformats.org/officeDocument/2006/relationships/image" Target="../media/image7.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6.jpg"/><Relationship Id="rId5" Type="http://schemas.openxmlformats.org/officeDocument/2006/relationships/slideLayout" Target="../slideLayouts/slideLayout71.xml"/><Relationship Id="rId15" Type="http://schemas.openxmlformats.org/officeDocument/2006/relationships/image" Target="../media/image11.png"/><Relationship Id="rId10" Type="http://schemas.openxmlformats.org/officeDocument/2006/relationships/theme" Target="../theme/theme8.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0.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8.png"/><Relationship Id="rId2" Type="http://schemas.openxmlformats.org/officeDocument/2006/relationships/slideLayout" Target="../slideLayouts/slideLayout77.xml"/><Relationship Id="rId16" Type="http://schemas.openxmlformats.org/officeDocument/2006/relationships/image" Target="../media/image7.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6.jpg"/><Relationship Id="rId5" Type="http://schemas.openxmlformats.org/officeDocument/2006/relationships/slideLayout" Target="../slideLayouts/slideLayout80.xml"/><Relationship Id="rId15" Type="http://schemas.openxmlformats.org/officeDocument/2006/relationships/image" Target="../media/image11.png"/><Relationship Id="rId10" Type="http://schemas.openxmlformats.org/officeDocument/2006/relationships/theme" Target="../theme/theme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84128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6439613" y="177261"/>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4878897" y="177261"/>
            <a:ext cx="278069" cy="288000"/>
          </a:xfrm>
          <a:prstGeom prst="rect">
            <a:avLst/>
          </a:prstGeom>
          <a:ln>
            <a:noFill/>
          </a:ln>
        </p:spPr>
      </p:pic>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684371" y="158426"/>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قـــــراءة ح4</a:t>
            </a:r>
          </a:p>
        </p:txBody>
      </p:sp>
      <p:sp>
        <p:nvSpPr>
          <p:cNvPr id="8" name="Rectangle 7">
            <a:extLst>
              <a:ext uri="{FF2B5EF4-FFF2-40B4-BE49-F238E27FC236}">
                <a16:creationId xmlns:a16="http://schemas.microsoft.com/office/drawing/2014/main" id="{C97A0DE8-5D2B-CB79-CE14-7673A2DCA02B}"/>
              </a:ext>
            </a:extLst>
          </p:cNvPr>
          <p:cNvSpPr>
            <a:spLocks/>
          </p:cNvSpPr>
          <p:nvPr userDrawn="1"/>
        </p:nvSpPr>
        <p:spPr>
          <a:xfrm>
            <a:off x="6709463" y="17726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 </a:t>
            </a:r>
          </a:p>
        </p:txBody>
      </p:sp>
      <p:pic>
        <p:nvPicPr>
          <p:cNvPr id="38" name="Image 37">
            <a:extLst>
              <a:ext uri="{FF2B5EF4-FFF2-40B4-BE49-F238E27FC236}">
                <a16:creationId xmlns:a16="http://schemas.microsoft.com/office/drawing/2014/main" id="{4287C116-D2A2-DC9D-508D-FA53184EE0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49497" y="188708"/>
            <a:ext cx="278069" cy="288000"/>
          </a:xfrm>
          <a:prstGeom prst="rect">
            <a:avLst/>
          </a:prstGeom>
          <a:ln>
            <a:noFill/>
          </a:ln>
        </p:spPr>
      </p:pic>
      <p:sp>
        <p:nvSpPr>
          <p:cNvPr id="40" name="Rectangle 39">
            <a:extLst>
              <a:ext uri="{FF2B5EF4-FFF2-40B4-BE49-F238E27FC236}">
                <a16:creationId xmlns:a16="http://schemas.microsoft.com/office/drawing/2014/main" id="{B9BCAAFD-BD58-66BE-0EA8-97E5245F122B}"/>
              </a:ext>
            </a:extLst>
          </p:cNvPr>
          <p:cNvSpPr>
            <a:spLocks/>
          </p:cNvSpPr>
          <p:nvPr userDrawn="1"/>
        </p:nvSpPr>
        <p:spPr>
          <a:xfrm>
            <a:off x="2148945" y="16789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إنتاج كتابي</a:t>
            </a:r>
          </a:p>
        </p:txBody>
      </p:sp>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1636532" y="180285"/>
            <a:ext cx="278069" cy="288000"/>
          </a:xfrm>
          <a:prstGeom prst="rect">
            <a:avLst/>
          </a:prstGeom>
          <a:ln>
            <a:noFill/>
          </a:ln>
        </p:spPr>
      </p:pic>
      <p:sp>
        <p:nvSpPr>
          <p:cNvPr id="43" name="Rectangle 42">
            <a:extLst>
              <a:ext uri="{FF2B5EF4-FFF2-40B4-BE49-F238E27FC236}">
                <a16:creationId xmlns:a16="http://schemas.microsoft.com/office/drawing/2014/main" id="{B32CCE6B-0A54-422C-8510-FFDE4293EEF3}"/>
              </a:ext>
            </a:extLst>
          </p:cNvPr>
          <p:cNvSpPr>
            <a:spLocks/>
          </p:cNvSpPr>
          <p:nvPr userDrawn="1"/>
        </p:nvSpPr>
        <p:spPr>
          <a:xfrm>
            <a:off x="5215119" y="188708"/>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 </a:t>
            </a:r>
          </a:p>
        </p:txBody>
      </p:sp>
      <p:pic>
        <p:nvPicPr>
          <p:cNvPr id="4" name="Image 3">
            <a:extLst>
              <a:ext uri="{FF2B5EF4-FFF2-40B4-BE49-F238E27FC236}">
                <a16:creationId xmlns:a16="http://schemas.microsoft.com/office/drawing/2014/main" id="{BCC1EB39-4FF6-DC85-DA3C-9B1751BC307F}"/>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tretch>
            <a:fillRect/>
          </a:stretch>
        </p:blipFill>
        <p:spPr>
          <a:xfrm>
            <a:off x="7908478" y="167890"/>
            <a:ext cx="278069" cy="288000"/>
          </a:xfrm>
          <a:prstGeom prst="rect">
            <a:avLst/>
          </a:prstGeom>
          <a:ln>
            <a:noFill/>
          </a:ln>
        </p:spPr>
      </p:pic>
    </p:spTree>
    <p:extLst>
      <p:ext uri="{BB962C8B-B14F-4D97-AF65-F5344CB8AC3E}">
        <p14:creationId xmlns:p14="http://schemas.microsoft.com/office/powerpoint/2010/main" val="39597844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9" r:id="rId3"/>
    <p:sldLayoutId id="2147483780" r:id="rId4"/>
    <p:sldLayoutId id="2147483781" r:id="rId5"/>
    <p:sldLayoutId id="2147483782" r:id="rId6"/>
    <p:sldLayoutId id="2147483783" r:id="rId7"/>
    <p:sldLayoutId id="2147483784" r:id="rId8"/>
    <p:sldLayoutId id="2147483785"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6439613" y="177261"/>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4878897" y="177261"/>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81889" y="158426"/>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إنتاج كتابي</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684371" y="158426"/>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قـــــراءة ح4</a:t>
            </a:r>
          </a:p>
        </p:txBody>
      </p:sp>
      <p:sp>
        <p:nvSpPr>
          <p:cNvPr id="8" name="Rectangle 7">
            <a:extLst>
              <a:ext uri="{FF2B5EF4-FFF2-40B4-BE49-F238E27FC236}">
                <a16:creationId xmlns:a16="http://schemas.microsoft.com/office/drawing/2014/main" id="{C97A0DE8-5D2B-CB79-CE14-7673A2DCA02B}"/>
              </a:ext>
            </a:extLst>
          </p:cNvPr>
          <p:cNvSpPr>
            <a:spLocks/>
          </p:cNvSpPr>
          <p:nvPr userDrawn="1"/>
        </p:nvSpPr>
        <p:spPr>
          <a:xfrm>
            <a:off x="6709463" y="17726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 </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3341889" y="158426"/>
            <a:ext cx="278069" cy="288000"/>
          </a:xfrm>
          <a:prstGeom prst="rect">
            <a:avLst/>
          </a:prstGeom>
          <a:ln>
            <a:noFill/>
          </a:ln>
        </p:spPr>
      </p:pic>
      <p:sp>
        <p:nvSpPr>
          <p:cNvPr id="40" name="Rectangle 39">
            <a:extLst>
              <a:ext uri="{FF2B5EF4-FFF2-40B4-BE49-F238E27FC236}">
                <a16:creationId xmlns:a16="http://schemas.microsoft.com/office/drawing/2014/main" id="{B9BCAAFD-BD58-66BE-0EA8-97E5245F122B}"/>
              </a:ext>
            </a:extLst>
          </p:cNvPr>
          <p:cNvSpPr>
            <a:spLocks/>
          </p:cNvSpPr>
          <p:nvPr userDrawn="1"/>
        </p:nvSpPr>
        <p:spPr>
          <a:xfrm>
            <a:off x="445736" y="173916"/>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اختتام الحصة </a:t>
            </a:r>
          </a:p>
        </p:txBody>
      </p:sp>
      <p:sp>
        <p:nvSpPr>
          <p:cNvPr id="43" name="Rectangle 42">
            <a:extLst>
              <a:ext uri="{FF2B5EF4-FFF2-40B4-BE49-F238E27FC236}">
                <a16:creationId xmlns:a16="http://schemas.microsoft.com/office/drawing/2014/main" id="{B32CCE6B-0A54-422C-8510-FFDE4293EEF3}"/>
              </a:ext>
            </a:extLst>
          </p:cNvPr>
          <p:cNvSpPr>
            <a:spLocks/>
          </p:cNvSpPr>
          <p:nvPr userDrawn="1"/>
        </p:nvSpPr>
        <p:spPr>
          <a:xfrm>
            <a:off x="5215119" y="188708"/>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 </a:t>
            </a:r>
          </a:p>
        </p:txBody>
      </p:sp>
      <p:pic>
        <p:nvPicPr>
          <p:cNvPr id="4" name="Image 3">
            <a:extLst>
              <a:ext uri="{FF2B5EF4-FFF2-40B4-BE49-F238E27FC236}">
                <a16:creationId xmlns:a16="http://schemas.microsoft.com/office/drawing/2014/main" id="{BCC1EB39-4FF6-DC85-DA3C-9B1751BC307F}"/>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7908478" y="167890"/>
            <a:ext cx="278069" cy="288000"/>
          </a:xfrm>
          <a:prstGeom prst="rect">
            <a:avLst/>
          </a:prstGeom>
          <a:ln>
            <a:noFill/>
          </a:ln>
        </p:spPr>
      </p:pic>
      <p:pic>
        <p:nvPicPr>
          <p:cNvPr id="23" name="Image 22">
            <a:extLst>
              <a:ext uri="{FF2B5EF4-FFF2-40B4-BE49-F238E27FC236}">
                <a16:creationId xmlns:a16="http://schemas.microsoft.com/office/drawing/2014/main" id="{7FF7DE59-122C-CDF7-A114-BDE7D7121A8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95778" y="167890"/>
            <a:ext cx="278069" cy="288000"/>
          </a:xfrm>
          <a:prstGeom prst="rect">
            <a:avLst/>
          </a:prstGeom>
          <a:ln>
            <a:noFill/>
          </a:ln>
        </p:spPr>
      </p:pic>
    </p:spTree>
    <p:extLst>
      <p:ext uri="{BB962C8B-B14F-4D97-AF65-F5344CB8AC3E}">
        <p14:creationId xmlns:p14="http://schemas.microsoft.com/office/powerpoint/2010/main" val="343160454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90" r:id="rId3"/>
    <p:sldLayoutId id="2147483791" r:id="rId4"/>
    <p:sldLayoutId id="2147483792" r:id="rId5"/>
    <p:sldLayoutId id="2147483793" r:id="rId6"/>
    <p:sldLayoutId id="2147483794" r:id="rId7"/>
    <p:sldLayoutId id="2147483795" r:id="rId8"/>
    <p:sldLayoutId id="2147483796"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4776722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93696513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02213674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68590073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29284131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10CBE1A-C2C9-A7CC-185E-F066375AA93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C5F8E6B-18FC-D537-1010-927FA25A79D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8655D9-BA12-5581-E69F-8FAF4ABC47D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96CE0A-8990-4755-8532-77D8833A784F}" type="datetimeFigureOut">
              <a:rPr lang="fr-FR" smtClean="0"/>
              <a:t>04/01/2026</a:t>
            </a:fld>
            <a:endParaRPr lang="fr-FR"/>
          </a:p>
        </p:txBody>
      </p:sp>
      <p:sp>
        <p:nvSpPr>
          <p:cNvPr id="5" name="Espace réservé du pied de page 4">
            <a:extLst>
              <a:ext uri="{FF2B5EF4-FFF2-40B4-BE49-F238E27FC236}">
                <a16:creationId xmlns:a16="http://schemas.microsoft.com/office/drawing/2014/main" id="{0E37E95E-A629-5C44-26EA-10C1DF32710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3971E86-CABA-1FE5-CE3A-642D542BDA4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E8F81D-9864-47EB-9A82-FCA6CCB95CBF}" type="slidenum">
              <a:rPr lang="fr-FR" smtClean="0"/>
              <a:t>‹N°›</a:t>
            </a:fld>
            <a:endParaRPr lang="fr-FR"/>
          </a:p>
        </p:txBody>
      </p:sp>
    </p:spTree>
    <p:extLst>
      <p:ext uri="{BB962C8B-B14F-4D97-AF65-F5344CB8AC3E}">
        <p14:creationId xmlns:p14="http://schemas.microsoft.com/office/powerpoint/2010/main" val="355422465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942750762"/>
      </p:ext>
    </p:extLst>
  </p:cSld>
  <p:clrMap bg1="lt1" tx1="dk1" bg2="lt2" tx2="dk2" accent1="accent1" accent2="accent2" accent3="accent3" accent4="accent4" accent5="accent5" accent6="accent6" hlink="hlink" folHlink="folHlink"/>
  <p:sldLayoutIdLst>
    <p:sldLayoutId id="2147483687" r:id="rId1"/>
    <p:sldLayoutId id="2147483688" r:id="rId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1039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1">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7917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 id="2147483721" r:id="rId4"/>
    <p:sldLayoutId id="2147483678" r:id="rId5"/>
    <p:sldLayoutId id="2147483734" r:id="rId6"/>
    <p:sldLayoutId id="2147483735" r:id="rId7"/>
    <p:sldLayoutId id="2147483821" r:id="rId8"/>
    <p:sldLayoutId id="2147483736" r:id="rId9"/>
    <p:sldLayoutId id="2147483820" r:id="rId10"/>
    <p:sldLayoutId id="2147483737" r:id="rId11"/>
    <p:sldLayoutId id="2147483826" r:id="rId12"/>
    <p:sldLayoutId id="2147483685" r:id="rId13"/>
    <p:sldLayoutId id="2147483684" r:id="rId14"/>
    <p:sldLayoutId id="2147483679" r:id="rId15"/>
    <p:sldLayoutId id="2147483823" r:id="rId16"/>
    <p:sldLayoutId id="2147483731" r:id="rId17"/>
    <p:sldLayoutId id="2147483730" r:id="rId18"/>
    <p:sldLayoutId id="2147483680" r:id="rId19"/>
    <p:sldLayoutId id="2147483732" r:id="rId20"/>
    <p:sldLayoutId id="2147483733" r:id="rId21"/>
    <p:sldLayoutId id="2147483825" r:id="rId22"/>
    <p:sldLayoutId id="2147483675" r:id="rId23"/>
    <p:sldLayoutId id="2147483676" r:id="rId24"/>
    <p:sldLayoutId id="2147483677" r:id="rId25"/>
    <p:sldLayoutId id="2147483924" r:id="rId26"/>
    <p:sldLayoutId id="2147483925" r:id="rId27"/>
    <p:sldLayoutId id="2147483927" r:id="rId28"/>
    <p:sldLayoutId id="2147483926" r:id="rId29"/>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9" name="Image 8">
            <a:extLst>
              <a:ext uri="{FF2B5EF4-FFF2-40B4-BE49-F238E27FC236}">
                <a16:creationId xmlns:a16="http://schemas.microsoft.com/office/drawing/2014/main" id="{14C427FD-FF22-C327-0759-AB1666D997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92627" y="176162"/>
            <a:ext cx="278069" cy="288000"/>
          </a:xfrm>
          <a:prstGeom prst="rect">
            <a:avLst/>
          </a:prstGeom>
          <a:ln>
            <a:noFill/>
          </a:ln>
        </p:spPr>
      </p:pic>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51139" y="176162"/>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16489" y="176162"/>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49356" y="176162"/>
            <a:ext cx="278069" cy="288000"/>
          </a:xfrm>
          <a:prstGeom prst="rect">
            <a:avLst/>
          </a:prstGeom>
          <a:ln>
            <a:noFill/>
          </a:ln>
        </p:spPr>
      </p:pic>
      <p:pic>
        <p:nvPicPr>
          <p:cNvPr id="17" name="Image 16">
            <a:extLst>
              <a:ext uri="{FF2B5EF4-FFF2-40B4-BE49-F238E27FC236}">
                <a16:creationId xmlns:a16="http://schemas.microsoft.com/office/drawing/2014/main" id="{14AA64FE-029A-D058-1457-7B396E66D1A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90771" y="176162"/>
            <a:ext cx="278069" cy="288000"/>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userDrawn="1"/>
        </p:nvSpPr>
        <p:spPr>
          <a:xfrm>
            <a:off x="6432627"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الحـصة</a:t>
            </a:r>
          </a:p>
        </p:txBody>
      </p:sp>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3337683"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220513"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4894558"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معــــــــــجم</a:t>
            </a:r>
          </a:p>
        </p:txBody>
      </p:sp>
      <p:sp>
        <p:nvSpPr>
          <p:cNvPr id="23" name="Rectangle 22">
            <a:extLst>
              <a:ext uri="{FF2B5EF4-FFF2-40B4-BE49-F238E27FC236}">
                <a16:creationId xmlns:a16="http://schemas.microsoft.com/office/drawing/2014/main" id="{CB23B913-2150-C913-2A6F-677DA0124FC1}"/>
              </a:ext>
            </a:extLst>
          </p:cNvPr>
          <p:cNvSpPr>
            <a:spLocks/>
          </p:cNvSpPr>
          <p:nvPr userDrawn="1"/>
        </p:nvSpPr>
        <p:spPr>
          <a:xfrm>
            <a:off x="1779098"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اختــتام الحــصة</a:t>
            </a:r>
          </a:p>
        </p:txBody>
      </p:sp>
    </p:spTree>
    <p:extLst>
      <p:ext uri="{BB962C8B-B14F-4D97-AF65-F5344CB8AC3E}">
        <p14:creationId xmlns:p14="http://schemas.microsoft.com/office/powerpoint/2010/main" val="2112356444"/>
      </p:ext>
    </p:extLst>
  </p:cSld>
  <p:clrMap bg1="lt1" tx1="dk1" bg2="lt2" tx2="dk2" accent1="accent1" accent2="accent2" accent3="accent3" accent4="accent4" accent5="accent5" accent6="accent6" hlink="hlink" folHlink="folHlink"/>
  <p:sldLayoutIdLst>
    <p:sldLayoutId id="2147483739" r:id="rId1"/>
    <p:sldLayoutId id="2147483740" r:id="rId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9" name="Image 8">
            <a:extLst>
              <a:ext uri="{FF2B5EF4-FFF2-40B4-BE49-F238E27FC236}">
                <a16:creationId xmlns:a16="http://schemas.microsoft.com/office/drawing/2014/main" id="{14C427FD-FF22-C327-0759-AB1666D9970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870183" y="131773"/>
            <a:ext cx="278069" cy="288000"/>
          </a:xfrm>
          <a:prstGeom prst="rect">
            <a:avLst/>
          </a:prstGeom>
          <a:ln>
            <a:noFill/>
          </a:ln>
        </p:spPr>
      </p:pic>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tretch>
            <a:fillRect/>
          </a:stretch>
        </p:blipFill>
        <p:spPr>
          <a:xfrm>
            <a:off x="6328695" y="131773"/>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0">
            <a:alphaModFix amt="20000"/>
            <a:extLst>
              <a:ext uri="{28A0092B-C50C-407E-A947-70E740481C1C}">
                <a14:useLocalDpi xmlns:a14="http://schemas.microsoft.com/office/drawing/2010/main" val="0"/>
              </a:ext>
            </a:extLst>
          </a:blip>
          <a:stretch>
            <a:fillRect/>
          </a:stretch>
        </p:blipFill>
        <p:spPr>
          <a:xfrm>
            <a:off x="4785497" y="131773"/>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11">
            <a:alphaModFix amt="20000"/>
            <a:extLst>
              <a:ext uri="{28A0092B-C50C-407E-A947-70E740481C1C}">
                <a14:useLocalDpi xmlns:a14="http://schemas.microsoft.com/office/drawing/2010/main" val="0"/>
              </a:ext>
            </a:extLst>
          </a:blip>
          <a:stretch>
            <a:fillRect/>
          </a:stretch>
        </p:blipFill>
        <p:spPr>
          <a:xfrm>
            <a:off x="3226912" y="131773"/>
            <a:ext cx="278069" cy="288000"/>
          </a:xfrm>
          <a:prstGeom prst="rect">
            <a:avLst/>
          </a:prstGeom>
          <a:ln>
            <a:noFill/>
          </a:ln>
        </p:spPr>
      </p:pic>
      <p:pic>
        <p:nvPicPr>
          <p:cNvPr id="17" name="Image 16">
            <a:extLst>
              <a:ext uri="{FF2B5EF4-FFF2-40B4-BE49-F238E27FC236}">
                <a16:creationId xmlns:a16="http://schemas.microsoft.com/office/drawing/2014/main" id="{14AA64FE-029A-D058-1457-7B396E66D1A9}"/>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1668327" y="131773"/>
            <a:ext cx="278069" cy="288000"/>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userDrawn="1"/>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الحصة </a:t>
            </a:r>
          </a:p>
        </p:txBody>
      </p:sp>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إنتاج كتابي</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إملاء</a:t>
            </a:r>
          </a:p>
        </p:txBody>
      </p:sp>
      <p:sp>
        <p:nvSpPr>
          <p:cNvPr id="23" name="Rectangle 22">
            <a:extLst>
              <a:ext uri="{FF2B5EF4-FFF2-40B4-BE49-F238E27FC236}">
                <a16:creationId xmlns:a16="http://schemas.microsoft.com/office/drawing/2014/main" id="{CB23B913-2150-C913-2A6F-677DA0124FC1}"/>
              </a:ext>
            </a:extLst>
          </p:cNvPr>
          <p:cNvSpPr>
            <a:spLocks/>
          </p:cNvSpPr>
          <p:nvPr userDrawn="1"/>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39279270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9" r:id="rId3"/>
    <p:sldLayoutId id="2147483692" r:id="rId4"/>
    <p:sldLayoutId id="2147483728" r:id="rId5"/>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6456407" y="154800"/>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4927949" y="191530"/>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95530"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إنتاج كتابي</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732916" y="191529"/>
            <a:ext cx="1260000" cy="282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قـــــراءة ح4</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3349699" y="173542"/>
            <a:ext cx="278069" cy="288000"/>
          </a:xfrm>
          <a:prstGeom prst="rect">
            <a:avLst/>
          </a:prstGeom>
          <a:ln>
            <a:noFill/>
          </a:ln>
        </p:spPr>
      </p:pic>
      <p:pic>
        <p:nvPicPr>
          <p:cNvPr id="33" name="Image 32">
            <a:extLst>
              <a:ext uri="{FF2B5EF4-FFF2-40B4-BE49-F238E27FC236}">
                <a16:creationId xmlns:a16="http://schemas.microsoft.com/office/drawing/2014/main" id="{3C2F26A1-D8D2-BF46-AD86-026A04E4CCE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901160" y="154800"/>
            <a:ext cx="278069" cy="288000"/>
          </a:xfrm>
          <a:prstGeom prst="rect">
            <a:avLst/>
          </a:prstGeom>
          <a:ln>
            <a:noFill/>
          </a:ln>
        </p:spPr>
      </p:pic>
      <p:sp>
        <p:nvSpPr>
          <p:cNvPr id="39" name="Rectangle 38">
            <a:extLst>
              <a:ext uri="{FF2B5EF4-FFF2-40B4-BE49-F238E27FC236}">
                <a16:creationId xmlns:a16="http://schemas.microsoft.com/office/drawing/2014/main" id="{2F9BB967-0439-B0C8-C546-5974D71B3FEF}"/>
              </a:ext>
            </a:extLst>
          </p:cNvPr>
          <p:cNvSpPr>
            <a:spLocks/>
          </p:cNvSpPr>
          <p:nvPr userDrawn="1"/>
        </p:nvSpPr>
        <p:spPr>
          <a:xfrm>
            <a:off x="6755234" y="17563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الحـصة</a:t>
            </a:r>
          </a:p>
        </p:txBody>
      </p:sp>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tretch>
            <a:fillRect/>
          </a:stretch>
        </p:blipFill>
        <p:spPr>
          <a:xfrm>
            <a:off x="1636532" y="180285"/>
            <a:ext cx="278069" cy="288000"/>
          </a:xfrm>
          <a:prstGeom prst="rect">
            <a:avLst/>
          </a:prstGeom>
          <a:ln>
            <a:noFill/>
          </a:ln>
        </p:spPr>
      </p:pic>
      <p:sp>
        <p:nvSpPr>
          <p:cNvPr id="43" name="Rectangle 42">
            <a:extLst>
              <a:ext uri="{FF2B5EF4-FFF2-40B4-BE49-F238E27FC236}">
                <a16:creationId xmlns:a16="http://schemas.microsoft.com/office/drawing/2014/main" id="{B32CCE6B-0A54-422C-8510-FFDE4293EEF3}"/>
              </a:ext>
            </a:extLst>
          </p:cNvPr>
          <p:cNvSpPr>
            <a:spLocks/>
          </p:cNvSpPr>
          <p:nvPr userDrawn="1"/>
        </p:nvSpPr>
        <p:spPr>
          <a:xfrm>
            <a:off x="5244075" y="17593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 </a:t>
            </a:r>
          </a:p>
        </p:txBody>
      </p:sp>
    </p:spTree>
    <p:extLst>
      <p:ext uri="{BB962C8B-B14F-4D97-AF65-F5344CB8AC3E}">
        <p14:creationId xmlns:p14="http://schemas.microsoft.com/office/powerpoint/2010/main" val="7410623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23" r:id="rId4"/>
    <p:sldLayoutId id="2147483718" r:id="rId5"/>
    <p:sldLayoutId id="2147483719" r:id="rId6"/>
    <p:sldLayoutId id="2147483724" r:id="rId7"/>
    <p:sldLayoutId id="2147483722" r:id="rId8"/>
    <p:sldLayoutId id="2147483720"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6456407" y="154800"/>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4927949" y="191530"/>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95530"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إنتاج كتابي</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732916" y="18625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قـــــراءة ح4</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3349699" y="173542"/>
            <a:ext cx="278069" cy="288000"/>
          </a:xfrm>
          <a:prstGeom prst="rect">
            <a:avLst/>
          </a:prstGeom>
          <a:ln>
            <a:noFill/>
          </a:ln>
        </p:spPr>
      </p:pic>
      <p:sp>
        <p:nvSpPr>
          <p:cNvPr id="39" name="Rectangle 38">
            <a:extLst>
              <a:ext uri="{FF2B5EF4-FFF2-40B4-BE49-F238E27FC236}">
                <a16:creationId xmlns:a16="http://schemas.microsoft.com/office/drawing/2014/main" id="{2F9BB967-0439-B0C8-C546-5974D71B3FEF}"/>
              </a:ext>
            </a:extLst>
          </p:cNvPr>
          <p:cNvSpPr>
            <a:spLocks/>
          </p:cNvSpPr>
          <p:nvPr userDrawn="1"/>
        </p:nvSpPr>
        <p:spPr>
          <a:xfrm>
            <a:off x="6755234" y="17563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ea typeface="+mn-ea"/>
                <a:cs typeface="+mn-cs"/>
              </a:rPr>
              <a:t>افتتاح الحـصة</a:t>
            </a:r>
          </a:p>
        </p:txBody>
      </p:sp>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1636532" y="180285"/>
            <a:ext cx="278069" cy="288000"/>
          </a:xfrm>
          <a:prstGeom prst="rect">
            <a:avLst/>
          </a:prstGeom>
          <a:ln>
            <a:noFill/>
          </a:ln>
        </p:spPr>
      </p:pic>
      <p:sp>
        <p:nvSpPr>
          <p:cNvPr id="2" name="Rectangle 1">
            <a:extLst>
              <a:ext uri="{FF2B5EF4-FFF2-40B4-BE49-F238E27FC236}">
                <a16:creationId xmlns:a16="http://schemas.microsoft.com/office/drawing/2014/main" id="{331AE74D-D15D-AD5B-B6D8-C2641A0D1CD0}"/>
              </a:ext>
            </a:extLst>
          </p:cNvPr>
          <p:cNvSpPr>
            <a:spLocks/>
          </p:cNvSpPr>
          <p:nvPr userDrawn="1"/>
        </p:nvSpPr>
        <p:spPr>
          <a:xfrm>
            <a:off x="5282132" y="19153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الحصة  </a:t>
            </a:r>
          </a:p>
        </p:txBody>
      </p:sp>
      <p:pic>
        <p:nvPicPr>
          <p:cNvPr id="4" name="Image 3">
            <a:extLst>
              <a:ext uri="{FF2B5EF4-FFF2-40B4-BE49-F238E27FC236}">
                <a16:creationId xmlns:a16="http://schemas.microsoft.com/office/drawing/2014/main" id="{27AE1FF8-5740-329D-AD52-54FE4D877264}"/>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tretch>
            <a:fillRect/>
          </a:stretch>
        </p:blipFill>
        <p:spPr>
          <a:xfrm>
            <a:off x="7908478" y="167890"/>
            <a:ext cx="278069" cy="288000"/>
          </a:xfrm>
          <a:prstGeom prst="rect">
            <a:avLst/>
          </a:prstGeom>
          <a:ln>
            <a:noFill/>
          </a:ln>
        </p:spPr>
      </p:pic>
    </p:spTree>
    <p:extLst>
      <p:ext uri="{BB962C8B-B14F-4D97-AF65-F5344CB8AC3E}">
        <p14:creationId xmlns:p14="http://schemas.microsoft.com/office/powerpoint/2010/main" val="281626428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3" r:id="rId3"/>
    <p:sldLayoutId id="2147483814" r:id="rId4"/>
    <p:sldLayoutId id="2147483815" r:id="rId5"/>
    <p:sldLayoutId id="2147483816" r:id="rId6"/>
    <p:sldLayoutId id="2147483817" r:id="rId7"/>
    <p:sldLayoutId id="2147483818" r:id="rId8"/>
    <p:sldLayoutId id="2147483819"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4927949" y="191530"/>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95530"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إنتاج كتابي</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732916" y="18625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قـــــراءة ح4</a:t>
            </a:r>
          </a:p>
        </p:txBody>
      </p:sp>
      <p:sp>
        <p:nvSpPr>
          <p:cNvPr id="2" name="Rectangle 1">
            <a:extLst>
              <a:ext uri="{FF2B5EF4-FFF2-40B4-BE49-F238E27FC236}">
                <a16:creationId xmlns:a16="http://schemas.microsoft.com/office/drawing/2014/main" id="{5B52C542-B97F-9E53-8AD4-B55CA90690B9}"/>
              </a:ext>
            </a:extLst>
          </p:cNvPr>
          <p:cNvSpPr>
            <a:spLocks/>
          </p:cNvSpPr>
          <p:nvPr userDrawn="1"/>
        </p:nvSpPr>
        <p:spPr>
          <a:xfrm>
            <a:off x="5232379" y="183604"/>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الحصة  </a:t>
            </a:r>
          </a:p>
        </p:txBody>
      </p:sp>
      <p:sp>
        <p:nvSpPr>
          <p:cNvPr id="8" name="Rectangle 7">
            <a:extLst>
              <a:ext uri="{FF2B5EF4-FFF2-40B4-BE49-F238E27FC236}">
                <a16:creationId xmlns:a16="http://schemas.microsoft.com/office/drawing/2014/main" id="{C97A0DE8-5D2B-CB79-CE14-7673A2DCA02B}"/>
              </a:ext>
            </a:extLst>
          </p:cNvPr>
          <p:cNvSpPr>
            <a:spLocks/>
          </p:cNvSpPr>
          <p:nvPr userDrawn="1"/>
        </p:nvSpPr>
        <p:spPr>
          <a:xfrm>
            <a:off x="6709463" y="17726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 </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3380779" y="183618"/>
            <a:ext cx="278069" cy="288000"/>
          </a:xfrm>
          <a:prstGeom prst="rect">
            <a:avLst/>
          </a:prstGeom>
          <a:ln>
            <a:noFill/>
          </a:ln>
        </p:spPr>
      </p:pic>
      <p:pic>
        <p:nvPicPr>
          <p:cNvPr id="34" name="Image 33">
            <a:extLst>
              <a:ext uri="{FF2B5EF4-FFF2-40B4-BE49-F238E27FC236}">
                <a16:creationId xmlns:a16="http://schemas.microsoft.com/office/drawing/2014/main" id="{12851666-CA08-248E-1EC1-74F07D7C1A6B}"/>
              </a:ext>
            </a:extLst>
          </p:cNvPr>
          <p:cNvPicPr>
            <a:picLocks noChangeAspect="1"/>
          </p:cNvPicPr>
          <p:nvPr userDrawn="1"/>
        </p:nvPicPr>
        <p:blipFill>
          <a:blip r:embed="rId14">
            <a:alphaModFix/>
            <a:extLst>
              <a:ext uri="{28A0092B-C50C-407E-A947-70E740481C1C}">
                <a14:useLocalDpi xmlns:a14="http://schemas.microsoft.com/office/drawing/2010/main" val="0"/>
              </a:ext>
            </a:extLst>
          </a:blip>
          <a:stretch>
            <a:fillRect/>
          </a:stretch>
        </p:blipFill>
        <p:spPr>
          <a:xfrm>
            <a:off x="6431394" y="184932"/>
            <a:ext cx="278069" cy="288000"/>
          </a:xfrm>
          <a:prstGeom prst="rect">
            <a:avLst/>
          </a:prstGeom>
          <a:ln>
            <a:noFill/>
          </a:ln>
        </p:spPr>
      </p:pic>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1636532" y="180285"/>
            <a:ext cx="278069" cy="288000"/>
          </a:xfrm>
          <a:prstGeom prst="rect">
            <a:avLst/>
          </a:prstGeom>
          <a:ln>
            <a:noFill/>
          </a:ln>
        </p:spPr>
      </p:pic>
      <p:pic>
        <p:nvPicPr>
          <p:cNvPr id="4" name="Image 3">
            <a:extLst>
              <a:ext uri="{FF2B5EF4-FFF2-40B4-BE49-F238E27FC236}">
                <a16:creationId xmlns:a16="http://schemas.microsoft.com/office/drawing/2014/main" id="{BCC1EB39-4FF6-DC85-DA3C-9B1751BC307F}"/>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tretch>
            <a:fillRect/>
          </a:stretch>
        </p:blipFill>
        <p:spPr>
          <a:xfrm>
            <a:off x="7908478" y="167890"/>
            <a:ext cx="278069" cy="288000"/>
          </a:xfrm>
          <a:prstGeom prst="rect">
            <a:avLst/>
          </a:prstGeom>
          <a:ln>
            <a:noFill/>
          </a:ln>
        </p:spPr>
      </p:pic>
    </p:spTree>
    <p:extLst>
      <p:ext uri="{BB962C8B-B14F-4D97-AF65-F5344CB8AC3E}">
        <p14:creationId xmlns:p14="http://schemas.microsoft.com/office/powerpoint/2010/main" val="358255886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 id="2147483760" r:id="rId6"/>
    <p:sldLayoutId id="2147483761" r:id="rId7"/>
    <p:sldLayoutId id="2147483762" r:id="rId8"/>
    <p:sldLayoutId id="2147483763"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6439613" y="177261"/>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95530"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Arial" panose="020B0604020202020204" pitchFamily="34" charset="0"/>
                <a:cs typeface="+mn-cs"/>
              </a:rPr>
              <a:t>إنتاج كتابي</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6" name="Rectangle 5">
            <a:extLst>
              <a:ext uri="{FF2B5EF4-FFF2-40B4-BE49-F238E27FC236}">
                <a16:creationId xmlns:a16="http://schemas.microsoft.com/office/drawing/2014/main" id="{9CAEE67F-0A9F-E980-F405-FA2CDFBFEEE0}"/>
              </a:ext>
            </a:extLst>
          </p:cNvPr>
          <p:cNvSpPr>
            <a:spLocks/>
          </p:cNvSpPr>
          <p:nvPr userDrawn="1"/>
        </p:nvSpPr>
        <p:spPr>
          <a:xfrm>
            <a:off x="3928698" y="1791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قـــــراءة ح4</a:t>
            </a:r>
          </a:p>
        </p:txBody>
      </p:sp>
      <p:sp>
        <p:nvSpPr>
          <p:cNvPr id="8" name="Rectangle 7">
            <a:extLst>
              <a:ext uri="{FF2B5EF4-FFF2-40B4-BE49-F238E27FC236}">
                <a16:creationId xmlns:a16="http://schemas.microsoft.com/office/drawing/2014/main" id="{C97A0DE8-5D2B-CB79-CE14-7673A2DCA02B}"/>
              </a:ext>
            </a:extLst>
          </p:cNvPr>
          <p:cNvSpPr>
            <a:spLocks/>
          </p:cNvSpPr>
          <p:nvPr userDrawn="1"/>
        </p:nvSpPr>
        <p:spPr>
          <a:xfrm>
            <a:off x="6709463" y="17726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 </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3380779" y="183618"/>
            <a:ext cx="278069" cy="288000"/>
          </a:xfrm>
          <a:prstGeom prst="rect">
            <a:avLst/>
          </a:prstGeom>
          <a:ln>
            <a:noFill/>
          </a:ln>
        </p:spPr>
      </p:pic>
      <p:pic>
        <p:nvPicPr>
          <p:cNvPr id="37" name="Image 36">
            <a:extLst>
              <a:ext uri="{FF2B5EF4-FFF2-40B4-BE49-F238E27FC236}">
                <a16:creationId xmlns:a16="http://schemas.microsoft.com/office/drawing/2014/main" id="{9AA3FC70-CECB-F831-36B3-C2D38F5981F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22917" y="197573"/>
            <a:ext cx="278069" cy="288000"/>
          </a:xfrm>
          <a:prstGeom prst="rect">
            <a:avLst/>
          </a:prstGeom>
          <a:ln>
            <a:noFill/>
          </a:ln>
        </p:spPr>
      </p:pic>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1636532" y="180285"/>
            <a:ext cx="278069" cy="288000"/>
          </a:xfrm>
          <a:prstGeom prst="rect">
            <a:avLst/>
          </a:prstGeom>
          <a:ln>
            <a:noFill/>
          </a:ln>
        </p:spPr>
      </p:pic>
      <p:sp>
        <p:nvSpPr>
          <p:cNvPr id="43" name="Rectangle 42">
            <a:extLst>
              <a:ext uri="{FF2B5EF4-FFF2-40B4-BE49-F238E27FC236}">
                <a16:creationId xmlns:a16="http://schemas.microsoft.com/office/drawing/2014/main" id="{B32CCE6B-0A54-422C-8510-FFDE4293EEF3}"/>
              </a:ext>
            </a:extLst>
          </p:cNvPr>
          <p:cNvSpPr>
            <a:spLocks/>
          </p:cNvSpPr>
          <p:nvPr userDrawn="1"/>
        </p:nvSpPr>
        <p:spPr>
          <a:xfrm>
            <a:off x="5215119" y="188708"/>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 </a:t>
            </a:r>
          </a:p>
        </p:txBody>
      </p:sp>
      <p:pic>
        <p:nvPicPr>
          <p:cNvPr id="4" name="Image 3">
            <a:extLst>
              <a:ext uri="{FF2B5EF4-FFF2-40B4-BE49-F238E27FC236}">
                <a16:creationId xmlns:a16="http://schemas.microsoft.com/office/drawing/2014/main" id="{BCC1EB39-4FF6-DC85-DA3C-9B1751BC307F}"/>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tretch>
            <a:fillRect/>
          </a:stretch>
        </p:blipFill>
        <p:spPr>
          <a:xfrm>
            <a:off x="7908478" y="167890"/>
            <a:ext cx="278069" cy="288000"/>
          </a:xfrm>
          <a:prstGeom prst="rect">
            <a:avLst/>
          </a:prstGeom>
          <a:ln>
            <a:noFill/>
          </a:ln>
        </p:spPr>
      </p:pic>
    </p:spTree>
    <p:extLst>
      <p:ext uri="{BB962C8B-B14F-4D97-AF65-F5344CB8AC3E}">
        <p14:creationId xmlns:p14="http://schemas.microsoft.com/office/powerpoint/2010/main" val="64763951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8" r:id="rId3"/>
    <p:sldLayoutId id="2147483769" r:id="rId4"/>
    <p:sldLayoutId id="2147483770" r:id="rId5"/>
    <p:sldLayoutId id="2147483771" r:id="rId6"/>
    <p:sldLayoutId id="2147483772" r:id="rId7"/>
    <p:sldLayoutId id="2147483773" r:id="rId8"/>
    <p:sldLayoutId id="2147483774"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3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3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34.xml"/><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33.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image" Target="../media/image39.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gif"/><Relationship Id="rId1" Type="http://schemas.openxmlformats.org/officeDocument/2006/relationships/slideLayout" Target="../slideLayouts/slideLayout38.xml"/><Relationship Id="rId5" Type="http://schemas.openxmlformats.org/officeDocument/2006/relationships/image" Target="../media/image2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15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150.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5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gif"/><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94.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94.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94.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94.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9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9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194.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194.xml"/><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94.xml"/><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94.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94.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6.jpeg"/><Relationship Id="rId2" Type="http://schemas.openxmlformats.org/officeDocument/2006/relationships/image" Target="../media/image15.png"/><Relationship Id="rId1" Type="http://schemas.openxmlformats.org/officeDocument/2006/relationships/slideLayout" Target="../slideLayouts/slideLayout19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9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5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5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5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gif"/><Relationship Id="rId1" Type="http://schemas.openxmlformats.org/officeDocument/2006/relationships/slideLayout" Target="../slideLayouts/slideLayout38.xml"/><Relationship Id="rId5" Type="http://schemas.openxmlformats.org/officeDocument/2006/relationships/image" Target="../media/image22.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7.jpg"/><Relationship Id="rId2" Type="http://schemas.openxmlformats.org/officeDocument/2006/relationships/image" Target="../media/image15.png"/><Relationship Id="rId1" Type="http://schemas.openxmlformats.org/officeDocument/2006/relationships/slideLayout" Target="../slideLayouts/slideLayout16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16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3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16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166.xml"/><Relationship Id="rId6" Type="http://schemas.openxmlformats.org/officeDocument/2006/relationships/image" Target="../media/image50.gif"/><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6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16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66.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166.xml"/><Relationship Id="rId6" Type="http://schemas.openxmlformats.org/officeDocument/2006/relationships/image" Target="../media/image50.gif"/><Relationship Id="rId5" Type="http://schemas.openxmlformats.org/officeDocument/2006/relationships/image" Target="../media/image31.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166.xml"/><Relationship Id="rId6" Type="http://schemas.openxmlformats.org/officeDocument/2006/relationships/image" Target="../media/image50.gif"/><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166.xml"/><Relationship Id="rId6" Type="http://schemas.openxmlformats.org/officeDocument/2006/relationships/image" Target="../media/image50.gif"/><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166.xml"/><Relationship Id="rId6" Type="http://schemas.openxmlformats.org/officeDocument/2006/relationships/image" Target="../media/image50.gif"/><Relationship Id="rId5" Type="http://schemas.openxmlformats.org/officeDocument/2006/relationships/image" Target="../media/image3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6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16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gif"/><Relationship Id="rId1" Type="http://schemas.openxmlformats.org/officeDocument/2006/relationships/slideLayout" Target="../slideLayouts/slideLayout38.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82.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81.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39.png"/><Relationship Id="rId10" Type="http://schemas.openxmlformats.org/officeDocument/2006/relationships/image" Target="../media/image19.gif"/><Relationship Id="rId4" Type="http://schemas.openxmlformats.org/officeDocument/2006/relationships/image" Target="../media/image15.png"/><Relationship Id="rId9" Type="http://schemas.openxmlformats.org/officeDocument/2006/relationships/image" Target="../media/image31.png"/></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81.xml"/><Relationship Id="rId7" Type="http://schemas.openxmlformats.org/officeDocument/2006/relationships/image" Target="../media/image2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53.png"/><Relationship Id="rId10" Type="http://schemas.openxmlformats.org/officeDocument/2006/relationships/image" Target="../media/image19.gif"/><Relationship Id="rId4" Type="http://schemas.openxmlformats.org/officeDocument/2006/relationships/image" Target="../media/image15.png"/><Relationship Id="rId9" Type="http://schemas.openxmlformats.org/officeDocument/2006/relationships/image" Target="../media/image31.pn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38.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jpg"/><Relationship Id="rId2" Type="http://schemas.openxmlformats.org/officeDocument/2006/relationships/image" Target="../media/image15.png"/><Relationship Id="rId1" Type="http://schemas.openxmlformats.org/officeDocument/2006/relationships/slideLayout" Target="../slideLayouts/slideLayout1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3.png"/><Relationship Id="rId12"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17.xml"/><Relationship Id="rId6" Type="http://schemas.openxmlformats.org/officeDocument/2006/relationships/image" Target="../media/image31.png"/><Relationship Id="rId11"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04.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image" Target="../media/image38.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essin humoristique&#10;&#10;Le contenu généré par l’IA peut être incorrect.">
            <a:extLst>
              <a:ext uri="{FF2B5EF4-FFF2-40B4-BE49-F238E27FC236}">
                <a16:creationId xmlns:a16="http://schemas.microsoft.com/office/drawing/2014/main" id="{6287D97B-DBDA-FB58-7429-778B8B739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27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A13C9-B9C6-1682-208C-A5E4066354C0}"/>
              </a:ext>
            </a:extLst>
          </p:cNvPr>
          <p:cNvSpPr>
            <a:spLocks noGrp="1"/>
          </p:cNvSpPr>
          <p:nvPr>
            <p:ph type="title"/>
          </p:nvPr>
        </p:nvSpPr>
        <p:spPr/>
        <p:txBody>
          <a:bodyPr>
            <a:normAutofit/>
          </a:bodyPr>
          <a:lstStyle/>
          <a:p>
            <a:pPr lvl="0">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ستوظفون أهم المفردات التي تعلمتموها خلال الأسبوع الجاري لإنتاج فقرة. </a:t>
            </a:r>
          </a:p>
        </p:txBody>
      </p:sp>
      <p:pic>
        <p:nvPicPr>
          <p:cNvPr id="4" name="Espace réservé pour une image  3" descr="Une image contenant dessin humoristique, clipart, illustration, Dessin animé&#10;&#10;Le contenu généré par l’IA peut être incorrect.">
            <a:extLst>
              <a:ext uri="{FF2B5EF4-FFF2-40B4-BE49-F238E27FC236}">
                <a16:creationId xmlns:a16="http://schemas.microsoft.com/office/drawing/2014/main" id="{92824370-8087-A6E2-6460-8054B8E5687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5" name="Rectangle 4">
            <a:extLst>
              <a:ext uri="{FF2B5EF4-FFF2-40B4-BE49-F238E27FC236}">
                <a16:creationId xmlns:a16="http://schemas.microsoft.com/office/drawing/2014/main" id="{F89034D4-0A72-DDBC-93E8-6C9D99666697}"/>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 </a:t>
            </a:r>
          </a:p>
        </p:txBody>
      </p:sp>
      <p:sp>
        <p:nvSpPr>
          <p:cNvPr id="6" name="Rectangle 5">
            <a:extLst>
              <a:ext uri="{FF2B5EF4-FFF2-40B4-BE49-F238E27FC236}">
                <a16:creationId xmlns:a16="http://schemas.microsoft.com/office/drawing/2014/main" id="{48A4B03F-9704-C3E4-B741-E1F95095FB35}"/>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7" name="Rectangle 6">
            <a:extLst>
              <a:ext uri="{FF2B5EF4-FFF2-40B4-BE49-F238E27FC236}">
                <a16:creationId xmlns:a16="http://schemas.microsoft.com/office/drawing/2014/main" id="{72891629-1D6F-F544-775C-A3562373E8AE}"/>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1000"/>
                  </a:srgbClr>
                </a:solidFill>
                <a:latin typeface="Microsoft Uighur" panose="02000000000000000000" pitchFamily="2" charset="-78"/>
                <a:cs typeface="Microsoft Uighur" panose="02000000000000000000" pitchFamily="2" charset="-78"/>
              </a:rPr>
              <a:t>قـــــراءة ح4</a:t>
            </a:r>
          </a:p>
        </p:txBody>
      </p:sp>
      <p:sp>
        <p:nvSpPr>
          <p:cNvPr id="8" name="Rectangle 7">
            <a:extLst>
              <a:ext uri="{FF2B5EF4-FFF2-40B4-BE49-F238E27FC236}">
                <a16:creationId xmlns:a16="http://schemas.microsoft.com/office/drawing/2014/main" id="{C3D79841-A72C-7F20-6FBA-161975F47533}"/>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9" name="Image 8">
            <a:extLst>
              <a:ext uri="{FF2B5EF4-FFF2-40B4-BE49-F238E27FC236}">
                <a16:creationId xmlns:a16="http://schemas.microsoft.com/office/drawing/2014/main" id="{8DDF7F59-4C21-17A1-A019-B44B8FDBBD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0" name="Image 9">
            <a:extLst>
              <a:ext uri="{FF2B5EF4-FFF2-40B4-BE49-F238E27FC236}">
                <a16:creationId xmlns:a16="http://schemas.microsoft.com/office/drawing/2014/main" id="{DEBFB8D5-E1E0-3A83-012B-77AFFE6E8EB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1" name="Image 10">
            <a:extLst>
              <a:ext uri="{FF2B5EF4-FFF2-40B4-BE49-F238E27FC236}">
                <a16:creationId xmlns:a16="http://schemas.microsoft.com/office/drawing/2014/main" id="{87BA24E3-36CC-1CE5-C2FB-EF52562C05E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12" name="Image 11">
            <a:extLst>
              <a:ext uri="{FF2B5EF4-FFF2-40B4-BE49-F238E27FC236}">
                <a16:creationId xmlns:a16="http://schemas.microsoft.com/office/drawing/2014/main" id="{17F93882-9068-99B4-11B5-02A0C549BAA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14" name="ZoneTexte 13">
            <a:extLst>
              <a:ext uri="{FF2B5EF4-FFF2-40B4-BE49-F238E27FC236}">
                <a16:creationId xmlns:a16="http://schemas.microsoft.com/office/drawing/2014/main" id="{D778E519-8A1D-A095-C0BF-2EF830F2E935}"/>
              </a:ext>
            </a:extLst>
          </p:cNvPr>
          <p:cNvSpPr txBox="1"/>
          <p:nvPr/>
        </p:nvSpPr>
        <p:spPr>
          <a:xfrm>
            <a:off x="1501486" y="3218880"/>
            <a:ext cx="6141028" cy="883228"/>
          </a:xfrm>
          <a:prstGeom prst="roundRect">
            <a:avLst/>
          </a:prstGeom>
          <a:noFill/>
          <a:ln>
            <a:solidFill>
              <a:srgbClr val="00B0F0"/>
            </a:solidFill>
          </a:ln>
        </p:spPr>
        <p:txBody>
          <a:bodyPr wrap="square" rtlCol="0">
            <a:spAutoFit/>
          </a:bodyPr>
          <a:lstStyle>
            <a:defPPr>
              <a:defRPr lang="en-US"/>
            </a:defPPr>
            <a:lvl1pPr algn="r" rtl="1">
              <a:defRPr sz="3200" b="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defRPr>
            </a:lvl1pPr>
          </a:lstStyle>
          <a:p>
            <a:pPr algn="ctr" rtl="1"/>
            <a:r>
              <a:rPr lang="ar-MA" sz="4400" b="1" dirty="0">
                <a:solidFill>
                  <a:srgbClr val="424D7B"/>
                </a:solidFill>
                <a:latin typeface="Microsoft Uighur" panose="02000000000000000000" pitchFamily="2" charset="-78"/>
                <a:cs typeface="Microsoft Uighur" panose="02000000000000000000" pitchFamily="2" charset="-78"/>
              </a:rPr>
              <a:t>أُوَظِّفُ مُعْجَمَ ٱلْأُسْبوعِ في إِنْتاجِ فِقْرَةٍ.</a:t>
            </a:r>
            <a:endParaRPr lang="fr-FR" sz="4400" b="1" dirty="0">
              <a:solidFill>
                <a:srgbClr val="424D7B"/>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65137701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C58D8-5D68-153A-E34C-1E31EB7BDA3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0F13C82-AB5F-3D72-1453-9070E476D94A}"/>
              </a:ext>
            </a:extLst>
          </p:cNvPr>
          <p:cNvSpPr>
            <a:spLocks noGrp="1"/>
          </p:cNvSpPr>
          <p:nvPr>
            <p:ph type="title"/>
          </p:nvPr>
        </p:nvSpPr>
        <p:spPr/>
        <p:txBody>
          <a:bodyPr>
            <a:normAutofit/>
          </a:bodyPr>
          <a:lstStyle/>
          <a:p>
            <a:pPr lvl="0">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في البداية، من يذكرنا بالمفردات الجديدة التي تعلمتموها في هذا الأسبوع . </a:t>
            </a:r>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CC4B5880-95B8-008E-F2C4-1BF1414440D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4" name="Rectangle 3">
            <a:extLst>
              <a:ext uri="{FF2B5EF4-FFF2-40B4-BE49-F238E27FC236}">
                <a16:creationId xmlns:a16="http://schemas.microsoft.com/office/drawing/2014/main" id="{C4D02296-1B06-568C-7CA4-957DF496A658}"/>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 </a:t>
            </a:r>
          </a:p>
        </p:txBody>
      </p:sp>
      <p:sp>
        <p:nvSpPr>
          <p:cNvPr id="5" name="Rectangle 4">
            <a:extLst>
              <a:ext uri="{FF2B5EF4-FFF2-40B4-BE49-F238E27FC236}">
                <a16:creationId xmlns:a16="http://schemas.microsoft.com/office/drawing/2014/main" id="{091475E3-D059-CD52-8847-3E8B332526B8}"/>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6" name="Rectangle 5">
            <a:extLst>
              <a:ext uri="{FF2B5EF4-FFF2-40B4-BE49-F238E27FC236}">
                <a16:creationId xmlns:a16="http://schemas.microsoft.com/office/drawing/2014/main" id="{DBD35F02-C18F-0E5C-30EC-9784C83C2A98}"/>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1000"/>
                  </a:srgbClr>
                </a:solidFill>
                <a:latin typeface="Microsoft Uighur" panose="02000000000000000000" pitchFamily="2" charset="-78"/>
                <a:cs typeface="Microsoft Uighur" panose="02000000000000000000" pitchFamily="2" charset="-78"/>
              </a:rPr>
              <a:t>قـــــراءة ح4</a:t>
            </a:r>
          </a:p>
        </p:txBody>
      </p:sp>
      <p:sp>
        <p:nvSpPr>
          <p:cNvPr id="7" name="Rectangle 6">
            <a:extLst>
              <a:ext uri="{FF2B5EF4-FFF2-40B4-BE49-F238E27FC236}">
                <a16:creationId xmlns:a16="http://schemas.microsoft.com/office/drawing/2014/main" id="{B800B73B-6577-48D8-A723-53A812319AFF}"/>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9" name="Image 8">
            <a:extLst>
              <a:ext uri="{FF2B5EF4-FFF2-40B4-BE49-F238E27FC236}">
                <a16:creationId xmlns:a16="http://schemas.microsoft.com/office/drawing/2014/main" id="{2885E83E-FB73-4D62-D6B6-5ED6952005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0" name="Image 9">
            <a:extLst>
              <a:ext uri="{FF2B5EF4-FFF2-40B4-BE49-F238E27FC236}">
                <a16:creationId xmlns:a16="http://schemas.microsoft.com/office/drawing/2014/main" id="{1226395A-C343-B17B-AE95-B5BDE85B216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1" name="Image 10">
            <a:extLst>
              <a:ext uri="{FF2B5EF4-FFF2-40B4-BE49-F238E27FC236}">
                <a16:creationId xmlns:a16="http://schemas.microsoft.com/office/drawing/2014/main" id="{6F574D4F-EF3F-E616-D0F3-5D8C2752CC6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12" name="Image 11">
            <a:extLst>
              <a:ext uri="{FF2B5EF4-FFF2-40B4-BE49-F238E27FC236}">
                <a16:creationId xmlns:a16="http://schemas.microsoft.com/office/drawing/2014/main" id="{414A440E-0BE3-1360-43F4-49153EBF139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13" name="ZoneTexte 12">
            <a:extLst>
              <a:ext uri="{FF2B5EF4-FFF2-40B4-BE49-F238E27FC236}">
                <a16:creationId xmlns:a16="http://schemas.microsoft.com/office/drawing/2014/main" id="{5BA3B0A9-0A07-96A4-6CA8-2C29AFCBA946}"/>
              </a:ext>
            </a:extLst>
          </p:cNvPr>
          <p:cNvSpPr txBox="1"/>
          <p:nvPr/>
        </p:nvSpPr>
        <p:spPr>
          <a:xfrm>
            <a:off x="1506681" y="2987386"/>
            <a:ext cx="6141028" cy="1600438"/>
          </a:xfrm>
          <a:prstGeom prst="roundRect">
            <a:avLst/>
          </a:prstGeom>
          <a:noFill/>
          <a:ln>
            <a:solidFill>
              <a:srgbClr val="00B0F0"/>
            </a:solidFill>
          </a:ln>
        </p:spPr>
        <p:txBody>
          <a:bodyPr wrap="square" rtlCol="0">
            <a:spAutoFit/>
          </a:bodyPr>
          <a:lstStyle>
            <a:defPPr>
              <a:defRPr lang="en-US"/>
            </a:defPPr>
            <a:lvl1pPr algn="r" rtl="1">
              <a:defRPr sz="3200" b="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defRPr>
            </a:lvl1pPr>
          </a:lstStyle>
          <a:p>
            <a:pPr algn="ctr" rtl="1"/>
            <a:r>
              <a:rPr lang="ar-MA" sz="4400" b="1" dirty="0">
                <a:solidFill>
                  <a:srgbClr val="424D7B"/>
                </a:solidFill>
                <a:latin typeface="Microsoft Uighur" panose="02000000000000000000" pitchFamily="2" charset="-78"/>
                <a:cs typeface="Microsoft Uighur" panose="02000000000000000000" pitchFamily="2" charset="-78"/>
              </a:rPr>
              <a:t>ما ٱلْمُفْرَداتُ ٱلْجَديدةُ ٱلَّتي تَعَلَّمْتُموها خَلالَ هذا ٱلْأُسْبوعِ؟</a:t>
            </a:r>
            <a:endParaRPr lang="fr-FR" sz="4400" b="1" dirty="0">
              <a:solidFill>
                <a:srgbClr val="424D7B"/>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55755482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F2DAC-24B9-84B4-5719-BBC8ECEE254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51D6402-A406-2130-4C41-590FB79106D2}"/>
              </a:ext>
            </a:extLst>
          </p:cNvPr>
          <p:cNvSpPr>
            <a:spLocks noGrp="1"/>
          </p:cNvSpPr>
          <p:nvPr>
            <p:ph type="title"/>
          </p:nvPr>
        </p:nvSpPr>
        <p:spPr>
          <a:xfrm>
            <a:off x="623416" y="755908"/>
            <a:ext cx="6840000" cy="612000"/>
          </a:xfrm>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هذه بعضها. من يقرأ؟</a:t>
            </a:r>
          </a:p>
        </p:txBody>
      </p:sp>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id="{B4E129A2-B180-94C3-B255-5711BBB7BA9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6" name="Rectangle 5">
            <a:extLst>
              <a:ext uri="{FF2B5EF4-FFF2-40B4-BE49-F238E27FC236}">
                <a16:creationId xmlns:a16="http://schemas.microsoft.com/office/drawing/2014/main" id="{61D77C25-A673-9D51-6052-89869F1F6B4D}"/>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 </a:t>
            </a:r>
          </a:p>
        </p:txBody>
      </p:sp>
      <p:sp>
        <p:nvSpPr>
          <p:cNvPr id="12" name="Rectangle 11">
            <a:extLst>
              <a:ext uri="{FF2B5EF4-FFF2-40B4-BE49-F238E27FC236}">
                <a16:creationId xmlns:a16="http://schemas.microsoft.com/office/drawing/2014/main" id="{04E46EA7-3C95-4A0A-06F1-B12C44E7AB7F}"/>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14" name="Rectangle 13">
            <a:extLst>
              <a:ext uri="{FF2B5EF4-FFF2-40B4-BE49-F238E27FC236}">
                <a16:creationId xmlns:a16="http://schemas.microsoft.com/office/drawing/2014/main" id="{076434F6-D25D-FAA6-AAF2-5AECF55BEB6D}"/>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1000"/>
                  </a:srgbClr>
                </a:solidFill>
                <a:latin typeface="Microsoft Uighur" panose="02000000000000000000" pitchFamily="2" charset="-78"/>
                <a:cs typeface="Microsoft Uighur" panose="02000000000000000000" pitchFamily="2" charset="-78"/>
              </a:rPr>
              <a:t>قـــــراءة ح4</a:t>
            </a:r>
          </a:p>
        </p:txBody>
      </p:sp>
      <p:sp>
        <p:nvSpPr>
          <p:cNvPr id="21" name="Rectangle 20">
            <a:extLst>
              <a:ext uri="{FF2B5EF4-FFF2-40B4-BE49-F238E27FC236}">
                <a16:creationId xmlns:a16="http://schemas.microsoft.com/office/drawing/2014/main" id="{A0D4019B-6D06-6BC8-446B-CDC11F7C50C8}"/>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5" name="Image 24">
            <a:extLst>
              <a:ext uri="{FF2B5EF4-FFF2-40B4-BE49-F238E27FC236}">
                <a16:creationId xmlns:a16="http://schemas.microsoft.com/office/drawing/2014/main" id="{DFA8C273-F446-06D5-42C9-3F87CB6CF3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6" name="Image 25">
            <a:extLst>
              <a:ext uri="{FF2B5EF4-FFF2-40B4-BE49-F238E27FC236}">
                <a16:creationId xmlns:a16="http://schemas.microsoft.com/office/drawing/2014/main" id="{DFF44B03-C0F6-D74D-B128-391553F7539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7" name="Image 26">
            <a:extLst>
              <a:ext uri="{FF2B5EF4-FFF2-40B4-BE49-F238E27FC236}">
                <a16:creationId xmlns:a16="http://schemas.microsoft.com/office/drawing/2014/main" id="{7B103AEC-0732-40B2-1C18-70904FFC804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8" name="Image 27">
            <a:extLst>
              <a:ext uri="{FF2B5EF4-FFF2-40B4-BE49-F238E27FC236}">
                <a16:creationId xmlns:a16="http://schemas.microsoft.com/office/drawing/2014/main" id="{B08CF466-BDC4-5CB9-AF56-7EC14C6CE39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29" name="ZoneTexte 28">
            <a:extLst>
              <a:ext uri="{FF2B5EF4-FFF2-40B4-BE49-F238E27FC236}">
                <a16:creationId xmlns:a16="http://schemas.microsoft.com/office/drawing/2014/main" id="{C8F2A1CE-FA61-A7FB-225B-4440BCC69AE1}"/>
              </a:ext>
            </a:extLst>
          </p:cNvPr>
          <p:cNvSpPr txBox="1"/>
          <p:nvPr/>
        </p:nvSpPr>
        <p:spPr>
          <a:xfrm>
            <a:off x="3393090" y="3007927"/>
            <a:ext cx="2372107" cy="919401"/>
          </a:xfrm>
          <a:prstGeom prst="roundRect">
            <a:avLst/>
          </a:prstGeom>
          <a:solidFill>
            <a:schemeClr val="accent5">
              <a:lumMod val="20000"/>
              <a:lumOff val="80000"/>
            </a:schemeClr>
          </a:solidFill>
          <a:ln>
            <a:solidFill>
              <a:schemeClr val="bg1"/>
            </a:solidFill>
          </a:ln>
        </p:spPr>
        <p:txBody>
          <a:bodyPr wrap="square" rtlCol="0">
            <a:spAutoFit/>
          </a:bodyPr>
          <a:lstStyle/>
          <a:p>
            <a:pPr lvl="0" algn="ctr" rtl="1" fontAlgn="auto">
              <a:buClrTx/>
              <a:buSzTx/>
              <a:tabLst/>
              <a:defRPr/>
            </a:pPr>
            <a:r>
              <a:rPr lang="ar-MA" sz="4800" b="1" dirty="0">
                <a:solidFill>
                  <a:srgbClr val="424D7C"/>
                </a:solidFill>
                <a:latin typeface="Microsoft Uighur" panose="02000000000000000000" pitchFamily="2" charset="-78"/>
                <a:ea typeface="Calibri"/>
                <a:cs typeface="Microsoft Uighur" panose="02000000000000000000" pitchFamily="2" charset="-78"/>
              </a:rPr>
              <a:t>هانَ</a:t>
            </a:r>
            <a:endParaRPr lang="fr-FR" sz="4800" b="1" dirty="0">
              <a:solidFill>
                <a:srgbClr val="424D7C"/>
              </a:solidFill>
              <a:latin typeface="Microsoft Uighur" panose="02000000000000000000" pitchFamily="2" charset="-78"/>
              <a:ea typeface="Calibri"/>
              <a:cs typeface="Microsoft Uighur" panose="02000000000000000000" pitchFamily="2" charset="-78"/>
            </a:endParaRPr>
          </a:p>
        </p:txBody>
      </p:sp>
      <p:sp>
        <p:nvSpPr>
          <p:cNvPr id="30" name="ZoneTexte 29">
            <a:extLst>
              <a:ext uri="{FF2B5EF4-FFF2-40B4-BE49-F238E27FC236}">
                <a16:creationId xmlns:a16="http://schemas.microsoft.com/office/drawing/2014/main" id="{5A1FEEEC-193D-B575-CA7B-0A10AB35CF02}"/>
              </a:ext>
            </a:extLst>
          </p:cNvPr>
          <p:cNvSpPr txBox="1"/>
          <p:nvPr/>
        </p:nvSpPr>
        <p:spPr>
          <a:xfrm>
            <a:off x="644325" y="1926025"/>
            <a:ext cx="2578776" cy="919401"/>
          </a:xfrm>
          <a:prstGeom prst="roundRect">
            <a:avLst/>
          </a:prstGeom>
          <a:solidFill>
            <a:schemeClr val="accent5">
              <a:lumMod val="20000"/>
              <a:lumOff val="80000"/>
            </a:schemeClr>
          </a:solidFill>
          <a:ln>
            <a:solidFill>
              <a:schemeClr val="bg1"/>
            </a:solidFill>
          </a:ln>
        </p:spPr>
        <p:txBody>
          <a:bodyPr wrap="square" rtlCol="0">
            <a:spAutoFit/>
          </a:bodyPr>
          <a:lstStyle/>
          <a:p>
            <a:pPr lvl="0" algn="ctr" rtl="1" fontAlgn="auto">
              <a:buClrTx/>
              <a:buSzTx/>
              <a:tabLst/>
              <a:defRPr/>
            </a:pPr>
            <a:r>
              <a:rPr lang="ar-MA" sz="4800" b="1" dirty="0">
                <a:solidFill>
                  <a:srgbClr val="424D7C"/>
                </a:solidFill>
                <a:latin typeface="Microsoft Uighur" panose="02000000000000000000" pitchFamily="2" charset="-78"/>
                <a:ea typeface="Calibri"/>
                <a:cs typeface="Microsoft Uighur" panose="02000000000000000000" pitchFamily="2" charset="-78"/>
              </a:rPr>
              <a:t>اَلْكَنائِسُ</a:t>
            </a:r>
            <a:endParaRPr lang="fr-FR" sz="4800" b="1" dirty="0">
              <a:solidFill>
                <a:srgbClr val="424D7C"/>
              </a:solidFill>
              <a:latin typeface="Microsoft Uighur" panose="02000000000000000000" pitchFamily="2" charset="-78"/>
              <a:ea typeface="Calibri"/>
              <a:cs typeface="Microsoft Uighur" panose="02000000000000000000" pitchFamily="2" charset="-78"/>
            </a:endParaRPr>
          </a:p>
        </p:txBody>
      </p:sp>
      <p:sp>
        <p:nvSpPr>
          <p:cNvPr id="31" name="ZoneTexte 30">
            <a:extLst>
              <a:ext uri="{FF2B5EF4-FFF2-40B4-BE49-F238E27FC236}">
                <a16:creationId xmlns:a16="http://schemas.microsoft.com/office/drawing/2014/main" id="{6499DBDD-249D-66E9-4F96-E923CA47AC27}"/>
              </a:ext>
            </a:extLst>
          </p:cNvPr>
          <p:cNvSpPr txBox="1"/>
          <p:nvPr/>
        </p:nvSpPr>
        <p:spPr>
          <a:xfrm>
            <a:off x="3388147" y="1929720"/>
            <a:ext cx="2372107" cy="919401"/>
          </a:xfrm>
          <a:prstGeom prst="roundRect">
            <a:avLst/>
          </a:prstGeom>
          <a:solidFill>
            <a:schemeClr val="accent5">
              <a:lumMod val="20000"/>
              <a:lumOff val="80000"/>
            </a:schemeClr>
          </a:solidFill>
          <a:ln>
            <a:solidFill>
              <a:schemeClr val="bg1"/>
            </a:solidFill>
          </a:ln>
        </p:spPr>
        <p:txBody>
          <a:bodyPr wrap="square" rtlCol="0">
            <a:spAutoFit/>
          </a:bodyPr>
          <a:lstStyle/>
          <a:p>
            <a:pPr lvl="0" algn="ctr" rtl="1" fontAlgn="auto">
              <a:buClrTx/>
              <a:buSzTx/>
              <a:tabLst/>
              <a:defRPr/>
            </a:pPr>
            <a:r>
              <a:rPr lang="ar-MA" sz="4800" b="1" dirty="0">
                <a:solidFill>
                  <a:srgbClr val="424D7C"/>
                </a:solidFill>
                <a:latin typeface="Microsoft Uighur" panose="02000000000000000000" pitchFamily="2" charset="-78"/>
                <a:ea typeface="Calibri"/>
                <a:cs typeface="Microsoft Uighur" panose="02000000000000000000" pitchFamily="2" charset="-78"/>
              </a:rPr>
              <a:t>اَلْمَساجِدُ</a:t>
            </a:r>
            <a:endParaRPr lang="fr-FR" sz="4800" b="1" dirty="0">
              <a:solidFill>
                <a:srgbClr val="424D7C"/>
              </a:solidFill>
              <a:latin typeface="Microsoft Uighur" panose="02000000000000000000" pitchFamily="2" charset="-78"/>
              <a:ea typeface="Calibri"/>
              <a:cs typeface="Microsoft Uighur" panose="02000000000000000000" pitchFamily="2" charset="-78"/>
            </a:endParaRPr>
          </a:p>
        </p:txBody>
      </p:sp>
      <p:sp>
        <p:nvSpPr>
          <p:cNvPr id="32" name="Google Shape;452;p158">
            <a:extLst>
              <a:ext uri="{FF2B5EF4-FFF2-40B4-BE49-F238E27FC236}">
                <a16:creationId xmlns:a16="http://schemas.microsoft.com/office/drawing/2014/main" id="{1002D6E2-D555-2268-9B8A-FDB49B3B93C3}"/>
              </a:ext>
            </a:extLst>
          </p:cNvPr>
          <p:cNvSpPr txBox="1"/>
          <p:nvPr/>
        </p:nvSpPr>
        <p:spPr>
          <a:xfrm>
            <a:off x="3388771" y="4098974"/>
            <a:ext cx="2372107"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اَلتَّآزُرُ </a:t>
            </a:r>
            <a:endParaRPr b="1" dirty="0">
              <a:solidFill>
                <a:srgbClr val="424D7C"/>
              </a:solidFill>
              <a:sym typeface="Calibri"/>
            </a:endParaRPr>
          </a:p>
        </p:txBody>
      </p:sp>
      <p:sp>
        <p:nvSpPr>
          <p:cNvPr id="33" name="Google Shape;452;p158">
            <a:extLst>
              <a:ext uri="{FF2B5EF4-FFF2-40B4-BE49-F238E27FC236}">
                <a16:creationId xmlns:a16="http://schemas.microsoft.com/office/drawing/2014/main" id="{20CD8CBF-A717-8BA9-DCC4-054820346558}"/>
              </a:ext>
            </a:extLst>
          </p:cNvPr>
          <p:cNvSpPr txBox="1"/>
          <p:nvPr/>
        </p:nvSpPr>
        <p:spPr>
          <a:xfrm>
            <a:off x="5925300" y="4098974"/>
            <a:ext cx="2578775"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algn="ctr" rtl="1">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اَلتَّعاوُنُ </a:t>
            </a:r>
            <a:endParaRPr sz="4800" b="1" dirty="0">
              <a:solidFill>
                <a:srgbClr val="424D7C"/>
              </a:solidFill>
              <a:latin typeface="Microsoft Uighur" panose="02000000000000000000" pitchFamily="2" charset="-78"/>
              <a:ea typeface="Calibri"/>
              <a:cs typeface="Microsoft Uighur" panose="02000000000000000000" pitchFamily="2" charset="-78"/>
              <a:sym typeface="Calibri"/>
            </a:endParaRPr>
          </a:p>
        </p:txBody>
      </p:sp>
      <p:sp>
        <p:nvSpPr>
          <p:cNvPr id="34" name="Google Shape;452;p158">
            <a:extLst>
              <a:ext uri="{FF2B5EF4-FFF2-40B4-BE49-F238E27FC236}">
                <a16:creationId xmlns:a16="http://schemas.microsoft.com/office/drawing/2014/main" id="{5CF57CB0-B06A-C20C-6BE7-B3A2777B5983}"/>
              </a:ext>
            </a:extLst>
          </p:cNvPr>
          <p:cNvSpPr txBox="1"/>
          <p:nvPr/>
        </p:nvSpPr>
        <p:spPr>
          <a:xfrm>
            <a:off x="621663" y="5189976"/>
            <a:ext cx="2607558"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اَلْوَحْدَةُ </a:t>
            </a:r>
          </a:p>
        </p:txBody>
      </p:sp>
      <p:sp>
        <p:nvSpPr>
          <p:cNvPr id="38" name="Google Shape;452;p158">
            <a:extLst>
              <a:ext uri="{FF2B5EF4-FFF2-40B4-BE49-F238E27FC236}">
                <a16:creationId xmlns:a16="http://schemas.microsoft.com/office/drawing/2014/main" id="{037E2890-BFD8-CEEB-738D-2E9873E266A6}"/>
              </a:ext>
            </a:extLst>
          </p:cNvPr>
          <p:cNvSpPr txBox="1"/>
          <p:nvPr/>
        </p:nvSpPr>
        <p:spPr>
          <a:xfrm>
            <a:off x="643149" y="3007927"/>
            <a:ext cx="2584896"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تَلاحَمَ</a:t>
            </a:r>
          </a:p>
        </p:txBody>
      </p:sp>
      <p:sp>
        <p:nvSpPr>
          <p:cNvPr id="39" name="Google Shape;452;p158">
            <a:extLst>
              <a:ext uri="{FF2B5EF4-FFF2-40B4-BE49-F238E27FC236}">
                <a16:creationId xmlns:a16="http://schemas.microsoft.com/office/drawing/2014/main" id="{0A892B92-87F7-FDD6-26CD-DDCC32EF2B76}"/>
              </a:ext>
            </a:extLst>
          </p:cNvPr>
          <p:cNvSpPr txBox="1"/>
          <p:nvPr/>
        </p:nvSpPr>
        <p:spPr>
          <a:xfrm>
            <a:off x="5925300" y="1926025"/>
            <a:ext cx="2578776"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اَلشَّدائِدُ</a:t>
            </a:r>
          </a:p>
        </p:txBody>
      </p:sp>
      <p:sp>
        <p:nvSpPr>
          <p:cNvPr id="40" name="Google Shape;452;p158">
            <a:extLst>
              <a:ext uri="{FF2B5EF4-FFF2-40B4-BE49-F238E27FC236}">
                <a16:creationId xmlns:a16="http://schemas.microsoft.com/office/drawing/2014/main" id="{5DD33692-1241-6E99-C3B0-4EDECF943796}"/>
              </a:ext>
            </a:extLst>
          </p:cNvPr>
          <p:cNvSpPr txBox="1"/>
          <p:nvPr/>
        </p:nvSpPr>
        <p:spPr>
          <a:xfrm>
            <a:off x="5930796" y="5182737"/>
            <a:ext cx="2578776"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اَلْمَحَبَّةُ</a:t>
            </a:r>
            <a:endParaRPr b="1" dirty="0">
              <a:solidFill>
                <a:srgbClr val="424D7C"/>
              </a:solidFill>
              <a:sym typeface="Calibri"/>
            </a:endParaRPr>
          </a:p>
        </p:txBody>
      </p:sp>
      <p:sp>
        <p:nvSpPr>
          <p:cNvPr id="41" name="Google Shape;452;p158">
            <a:extLst>
              <a:ext uri="{FF2B5EF4-FFF2-40B4-BE49-F238E27FC236}">
                <a16:creationId xmlns:a16="http://schemas.microsoft.com/office/drawing/2014/main" id="{8F2D9AE8-E8F0-6615-2515-C8600583184E}"/>
              </a:ext>
            </a:extLst>
          </p:cNvPr>
          <p:cNvSpPr txBox="1"/>
          <p:nvPr/>
        </p:nvSpPr>
        <p:spPr>
          <a:xfrm>
            <a:off x="3394267" y="5183773"/>
            <a:ext cx="2372107"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Calibri"/>
              </a:rPr>
              <a:t>اَلِاخْتِلافُ</a:t>
            </a:r>
            <a:endParaRPr b="1" dirty="0">
              <a:solidFill>
                <a:srgbClr val="424D7C"/>
              </a:solidFill>
              <a:sym typeface="Calibri"/>
            </a:endParaRPr>
          </a:p>
        </p:txBody>
      </p:sp>
      <p:sp>
        <p:nvSpPr>
          <p:cNvPr id="42" name="Google Shape;452;p158">
            <a:extLst>
              <a:ext uri="{FF2B5EF4-FFF2-40B4-BE49-F238E27FC236}">
                <a16:creationId xmlns:a16="http://schemas.microsoft.com/office/drawing/2014/main" id="{83CB1F83-0FD5-7BE6-7058-4DD232CC2301}"/>
              </a:ext>
            </a:extLst>
          </p:cNvPr>
          <p:cNvSpPr txBox="1"/>
          <p:nvPr/>
        </p:nvSpPr>
        <p:spPr>
          <a:xfrm>
            <a:off x="616167" y="4098974"/>
            <a:ext cx="2607558"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اَلتَّعايُشُ</a:t>
            </a:r>
            <a:endParaRPr b="1" dirty="0">
              <a:solidFill>
                <a:srgbClr val="424D7C"/>
              </a:solidFill>
              <a:sym typeface="Calibri"/>
            </a:endParaRPr>
          </a:p>
        </p:txBody>
      </p:sp>
      <p:sp>
        <p:nvSpPr>
          <p:cNvPr id="43" name="Google Shape;452;p158">
            <a:extLst>
              <a:ext uri="{FF2B5EF4-FFF2-40B4-BE49-F238E27FC236}">
                <a16:creationId xmlns:a16="http://schemas.microsoft.com/office/drawing/2014/main" id="{F5339CA9-608A-1E7A-6F97-893A7518DD0C}"/>
              </a:ext>
            </a:extLst>
          </p:cNvPr>
          <p:cNvSpPr txBox="1"/>
          <p:nvPr/>
        </p:nvSpPr>
        <p:spPr>
          <a:xfrm>
            <a:off x="5929620" y="3007927"/>
            <a:ext cx="2578775"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كابَدَ </a:t>
            </a:r>
            <a:endParaRPr b="1" dirty="0">
              <a:solidFill>
                <a:srgbClr val="424D7C"/>
              </a:solidFill>
              <a:sym typeface="Calibri"/>
            </a:endParaRPr>
          </a:p>
        </p:txBody>
      </p:sp>
    </p:spTree>
    <p:extLst>
      <p:ext uri="{BB962C8B-B14F-4D97-AF65-F5344CB8AC3E}">
        <p14:creationId xmlns:p14="http://schemas.microsoft.com/office/powerpoint/2010/main" val="362173707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C6763-35CD-A516-E1C2-2F2BA6C7C0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8F59B0-58CD-EF61-A8D8-5F38EB6A965A}"/>
              </a:ext>
            </a:extLst>
          </p:cNvPr>
          <p:cNvSpPr>
            <a:spLocks noGrp="1"/>
          </p:cNvSpPr>
          <p:nvPr>
            <p:ph type="title"/>
          </p:nvPr>
        </p:nvSpPr>
        <p:spPr>
          <a:xfrm>
            <a:off x="623416" y="755908"/>
            <a:ext cx="6840000" cy="612000"/>
          </a:xfrm>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يختار مفردة ويشرحها باستعمال المرادف أو الضد أو بتركيبها في جملة مفيدة. </a:t>
            </a:r>
          </a:p>
        </p:txBody>
      </p:sp>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id="{677B716D-BFE9-5508-8994-59998C0651B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6" name="Rectangle 5">
            <a:extLst>
              <a:ext uri="{FF2B5EF4-FFF2-40B4-BE49-F238E27FC236}">
                <a16:creationId xmlns:a16="http://schemas.microsoft.com/office/drawing/2014/main" id="{4D6BB5BF-B135-2250-44BD-DD5EAB77ACAE}"/>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 </a:t>
            </a:r>
          </a:p>
        </p:txBody>
      </p:sp>
      <p:sp>
        <p:nvSpPr>
          <p:cNvPr id="12" name="Rectangle 11">
            <a:extLst>
              <a:ext uri="{FF2B5EF4-FFF2-40B4-BE49-F238E27FC236}">
                <a16:creationId xmlns:a16="http://schemas.microsoft.com/office/drawing/2014/main" id="{0E3FB8B9-CEB9-8F8B-3794-01F3C215AA35}"/>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14" name="Rectangle 13">
            <a:extLst>
              <a:ext uri="{FF2B5EF4-FFF2-40B4-BE49-F238E27FC236}">
                <a16:creationId xmlns:a16="http://schemas.microsoft.com/office/drawing/2014/main" id="{25F27C6D-50E0-67F1-F929-2D6B5F7601C5}"/>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1000"/>
                  </a:srgbClr>
                </a:solidFill>
                <a:latin typeface="Microsoft Uighur" panose="02000000000000000000" pitchFamily="2" charset="-78"/>
                <a:cs typeface="Microsoft Uighur" panose="02000000000000000000" pitchFamily="2" charset="-78"/>
              </a:rPr>
              <a:t>قـــــراءة ح4</a:t>
            </a:r>
          </a:p>
        </p:txBody>
      </p:sp>
      <p:sp>
        <p:nvSpPr>
          <p:cNvPr id="21" name="Rectangle 20">
            <a:extLst>
              <a:ext uri="{FF2B5EF4-FFF2-40B4-BE49-F238E27FC236}">
                <a16:creationId xmlns:a16="http://schemas.microsoft.com/office/drawing/2014/main" id="{500431EA-8A5B-9720-D118-32738F607ADE}"/>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5" name="Image 24">
            <a:extLst>
              <a:ext uri="{FF2B5EF4-FFF2-40B4-BE49-F238E27FC236}">
                <a16:creationId xmlns:a16="http://schemas.microsoft.com/office/drawing/2014/main" id="{A58D829B-6D12-3AE6-229E-EB95EB76A4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6" name="Image 25">
            <a:extLst>
              <a:ext uri="{FF2B5EF4-FFF2-40B4-BE49-F238E27FC236}">
                <a16:creationId xmlns:a16="http://schemas.microsoft.com/office/drawing/2014/main" id="{3D501731-2DDA-68E6-865C-BD3D87E5188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7" name="Image 26">
            <a:extLst>
              <a:ext uri="{FF2B5EF4-FFF2-40B4-BE49-F238E27FC236}">
                <a16:creationId xmlns:a16="http://schemas.microsoft.com/office/drawing/2014/main" id="{5CC1B630-DBFA-A44E-AB9F-8ECA5EF5B87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8" name="Image 27">
            <a:extLst>
              <a:ext uri="{FF2B5EF4-FFF2-40B4-BE49-F238E27FC236}">
                <a16:creationId xmlns:a16="http://schemas.microsoft.com/office/drawing/2014/main" id="{9B55BA50-D366-E881-EE8C-019AAB23614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29" name="ZoneTexte 28">
            <a:extLst>
              <a:ext uri="{FF2B5EF4-FFF2-40B4-BE49-F238E27FC236}">
                <a16:creationId xmlns:a16="http://schemas.microsoft.com/office/drawing/2014/main" id="{BCAACB7A-C9AD-1DD7-6484-E263C10EE995}"/>
              </a:ext>
            </a:extLst>
          </p:cNvPr>
          <p:cNvSpPr txBox="1"/>
          <p:nvPr/>
        </p:nvSpPr>
        <p:spPr>
          <a:xfrm>
            <a:off x="3393090" y="3007927"/>
            <a:ext cx="2372107" cy="919401"/>
          </a:xfrm>
          <a:prstGeom prst="roundRect">
            <a:avLst/>
          </a:prstGeom>
          <a:solidFill>
            <a:schemeClr val="accent5">
              <a:lumMod val="20000"/>
              <a:lumOff val="80000"/>
            </a:schemeClr>
          </a:solidFill>
          <a:ln>
            <a:solidFill>
              <a:schemeClr val="bg1"/>
            </a:solidFill>
          </a:ln>
        </p:spPr>
        <p:txBody>
          <a:bodyPr wrap="square" rtlCol="0">
            <a:spAutoFit/>
          </a:bodyPr>
          <a:lstStyle/>
          <a:p>
            <a:pPr lvl="0" algn="ctr" rtl="1" fontAlgn="auto">
              <a:buClrTx/>
              <a:buSzTx/>
              <a:tabLst/>
              <a:defRPr/>
            </a:pPr>
            <a:r>
              <a:rPr lang="ar-MA" sz="4800" b="1" dirty="0">
                <a:solidFill>
                  <a:srgbClr val="424D7C"/>
                </a:solidFill>
                <a:latin typeface="Microsoft Uighur" panose="02000000000000000000" pitchFamily="2" charset="-78"/>
                <a:ea typeface="Calibri"/>
                <a:cs typeface="Microsoft Uighur" panose="02000000000000000000" pitchFamily="2" charset="-78"/>
              </a:rPr>
              <a:t>هانَ</a:t>
            </a:r>
            <a:endParaRPr lang="fr-FR" sz="4800" b="1" dirty="0">
              <a:solidFill>
                <a:srgbClr val="424D7C"/>
              </a:solidFill>
              <a:latin typeface="Microsoft Uighur" panose="02000000000000000000" pitchFamily="2" charset="-78"/>
              <a:ea typeface="Calibri"/>
              <a:cs typeface="Microsoft Uighur" panose="02000000000000000000" pitchFamily="2" charset="-78"/>
            </a:endParaRPr>
          </a:p>
        </p:txBody>
      </p:sp>
      <p:sp>
        <p:nvSpPr>
          <p:cNvPr id="30" name="ZoneTexte 29">
            <a:extLst>
              <a:ext uri="{FF2B5EF4-FFF2-40B4-BE49-F238E27FC236}">
                <a16:creationId xmlns:a16="http://schemas.microsoft.com/office/drawing/2014/main" id="{BC038818-501B-6CD2-FBC3-B2B3A500B2C8}"/>
              </a:ext>
            </a:extLst>
          </p:cNvPr>
          <p:cNvSpPr txBox="1"/>
          <p:nvPr/>
        </p:nvSpPr>
        <p:spPr>
          <a:xfrm>
            <a:off x="644325" y="1926025"/>
            <a:ext cx="2578776" cy="919401"/>
          </a:xfrm>
          <a:prstGeom prst="roundRect">
            <a:avLst/>
          </a:prstGeom>
          <a:solidFill>
            <a:schemeClr val="accent5">
              <a:lumMod val="20000"/>
              <a:lumOff val="80000"/>
            </a:schemeClr>
          </a:solidFill>
          <a:ln>
            <a:solidFill>
              <a:schemeClr val="bg1"/>
            </a:solidFill>
          </a:ln>
        </p:spPr>
        <p:txBody>
          <a:bodyPr wrap="square" rtlCol="0">
            <a:spAutoFit/>
          </a:bodyPr>
          <a:lstStyle/>
          <a:p>
            <a:pPr lvl="0" algn="ctr" rtl="1" fontAlgn="auto">
              <a:buClrTx/>
              <a:buSzTx/>
              <a:tabLst/>
              <a:defRPr/>
            </a:pPr>
            <a:r>
              <a:rPr lang="ar-MA" sz="4800" b="1" dirty="0">
                <a:solidFill>
                  <a:srgbClr val="424D7C"/>
                </a:solidFill>
                <a:latin typeface="Microsoft Uighur" panose="02000000000000000000" pitchFamily="2" charset="-78"/>
                <a:ea typeface="Calibri"/>
                <a:cs typeface="Microsoft Uighur" panose="02000000000000000000" pitchFamily="2" charset="-78"/>
              </a:rPr>
              <a:t>اَلْكَنائِسُ</a:t>
            </a:r>
            <a:endParaRPr lang="fr-FR" sz="4800" b="1" dirty="0">
              <a:solidFill>
                <a:srgbClr val="424D7C"/>
              </a:solidFill>
              <a:latin typeface="Microsoft Uighur" panose="02000000000000000000" pitchFamily="2" charset="-78"/>
              <a:ea typeface="Calibri"/>
              <a:cs typeface="Microsoft Uighur" panose="02000000000000000000" pitchFamily="2" charset="-78"/>
            </a:endParaRPr>
          </a:p>
        </p:txBody>
      </p:sp>
      <p:sp>
        <p:nvSpPr>
          <p:cNvPr id="31" name="ZoneTexte 30">
            <a:extLst>
              <a:ext uri="{FF2B5EF4-FFF2-40B4-BE49-F238E27FC236}">
                <a16:creationId xmlns:a16="http://schemas.microsoft.com/office/drawing/2014/main" id="{8E3A9B41-BFCE-5682-8C33-FFBDAEFBB23B}"/>
              </a:ext>
            </a:extLst>
          </p:cNvPr>
          <p:cNvSpPr txBox="1"/>
          <p:nvPr/>
        </p:nvSpPr>
        <p:spPr>
          <a:xfrm>
            <a:off x="3388147" y="1929720"/>
            <a:ext cx="2372107" cy="919401"/>
          </a:xfrm>
          <a:prstGeom prst="roundRect">
            <a:avLst/>
          </a:prstGeom>
          <a:solidFill>
            <a:schemeClr val="accent5">
              <a:lumMod val="20000"/>
              <a:lumOff val="80000"/>
            </a:schemeClr>
          </a:solidFill>
          <a:ln>
            <a:solidFill>
              <a:schemeClr val="bg1"/>
            </a:solidFill>
          </a:ln>
        </p:spPr>
        <p:txBody>
          <a:bodyPr wrap="square" rtlCol="0">
            <a:spAutoFit/>
          </a:bodyPr>
          <a:lstStyle/>
          <a:p>
            <a:pPr lvl="0" algn="ctr" rtl="1" fontAlgn="auto">
              <a:buClrTx/>
              <a:buSzTx/>
              <a:tabLst/>
              <a:defRPr/>
            </a:pPr>
            <a:r>
              <a:rPr lang="ar-MA" sz="4800" b="1" dirty="0">
                <a:solidFill>
                  <a:srgbClr val="424D7C"/>
                </a:solidFill>
                <a:latin typeface="Microsoft Uighur" panose="02000000000000000000" pitchFamily="2" charset="-78"/>
                <a:ea typeface="Calibri"/>
                <a:cs typeface="Microsoft Uighur" panose="02000000000000000000" pitchFamily="2" charset="-78"/>
              </a:rPr>
              <a:t>اَلْمَساجِدُ</a:t>
            </a:r>
            <a:endParaRPr lang="fr-FR" sz="4800" b="1" dirty="0">
              <a:solidFill>
                <a:srgbClr val="424D7C"/>
              </a:solidFill>
              <a:latin typeface="Microsoft Uighur" panose="02000000000000000000" pitchFamily="2" charset="-78"/>
              <a:ea typeface="Calibri"/>
              <a:cs typeface="Microsoft Uighur" panose="02000000000000000000" pitchFamily="2" charset="-78"/>
            </a:endParaRPr>
          </a:p>
        </p:txBody>
      </p:sp>
      <p:sp>
        <p:nvSpPr>
          <p:cNvPr id="32" name="Google Shape;452;p158">
            <a:extLst>
              <a:ext uri="{FF2B5EF4-FFF2-40B4-BE49-F238E27FC236}">
                <a16:creationId xmlns:a16="http://schemas.microsoft.com/office/drawing/2014/main" id="{B2B269CD-FBBF-2076-A535-F1C9062D13E2}"/>
              </a:ext>
            </a:extLst>
          </p:cNvPr>
          <p:cNvSpPr txBox="1"/>
          <p:nvPr/>
        </p:nvSpPr>
        <p:spPr>
          <a:xfrm>
            <a:off x="3388771" y="4098974"/>
            <a:ext cx="2372107"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اَلتَّآزُرُ </a:t>
            </a:r>
            <a:endParaRPr b="1" dirty="0">
              <a:solidFill>
                <a:srgbClr val="424D7C"/>
              </a:solidFill>
              <a:sym typeface="Calibri"/>
            </a:endParaRPr>
          </a:p>
        </p:txBody>
      </p:sp>
      <p:sp>
        <p:nvSpPr>
          <p:cNvPr id="33" name="Google Shape;452;p158">
            <a:extLst>
              <a:ext uri="{FF2B5EF4-FFF2-40B4-BE49-F238E27FC236}">
                <a16:creationId xmlns:a16="http://schemas.microsoft.com/office/drawing/2014/main" id="{0BF0C950-BD29-D5F2-4610-9E7DFD61FD8A}"/>
              </a:ext>
            </a:extLst>
          </p:cNvPr>
          <p:cNvSpPr txBox="1"/>
          <p:nvPr/>
        </p:nvSpPr>
        <p:spPr>
          <a:xfrm>
            <a:off x="5925300" y="4098974"/>
            <a:ext cx="2578775"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algn="ctr" rtl="1">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اَلتَّعاوُنُ </a:t>
            </a:r>
            <a:endParaRPr sz="4800" b="1" dirty="0">
              <a:solidFill>
                <a:srgbClr val="424D7C"/>
              </a:solidFill>
              <a:latin typeface="Microsoft Uighur" panose="02000000000000000000" pitchFamily="2" charset="-78"/>
              <a:ea typeface="Calibri"/>
              <a:cs typeface="Microsoft Uighur" panose="02000000000000000000" pitchFamily="2" charset="-78"/>
              <a:sym typeface="Calibri"/>
            </a:endParaRPr>
          </a:p>
        </p:txBody>
      </p:sp>
      <p:sp>
        <p:nvSpPr>
          <p:cNvPr id="34" name="Google Shape;452;p158">
            <a:extLst>
              <a:ext uri="{FF2B5EF4-FFF2-40B4-BE49-F238E27FC236}">
                <a16:creationId xmlns:a16="http://schemas.microsoft.com/office/drawing/2014/main" id="{A0A25EC5-985C-4EA2-2D4F-DA085B4C7332}"/>
              </a:ext>
            </a:extLst>
          </p:cNvPr>
          <p:cNvSpPr txBox="1"/>
          <p:nvPr/>
        </p:nvSpPr>
        <p:spPr>
          <a:xfrm>
            <a:off x="621663" y="5189976"/>
            <a:ext cx="2607558"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اَلْوَحْدَةُ </a:t>
            </a:r>
          </a:p>
        </p:txBody>
      </p:sp>
      <p:sp>
        <p:nvSpPr>
          <p:cNvPr id="38" name="Google Shape;452;p158">
            <a:extLst>
              <a:ext uri="{FF2B5EF4-FFF2-40B4-BE49-F238E27FC236}">
                <a16:creationId xmlns:a16="http://schemas.microsoft.com/office/drawing/2014/main" id="{42AB35D3-ACD4-6CA5-C595-DAEB3CAF65F7}"/>
              </a:ext>
            </a:extLst>
          </p:cNvPr>
          <p:cNvSpPr txBox="1"/>
          <p:nvPr/>
        </p:nvSpPr>
        <p:spPr>
          <a:xfrm>
            <a:off x="643149" y="3007927"/>
            <a:ext cx="2584896"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تَلاحَمَ</a:t>
            </a:r>
          </a:p>
        </p:txBody>
      </p:sp>
      <p:sp>
        <p:nvSpPr>
          <p:cNvPr id="39" name="Google Shape;452;p158">
            <a:extLst>
              <a:ext uri="{FF2B5EF4-FFF2-40B4-BE49-F238E27FC236}">
                <a16:creationId xmlns:a16="http://schemas.microsoft.com/office/drawing/2014/main" id="{6C5A46D2-DFA9-65E3-C0B5-8633844A9368}"/>
              </a:ext>
            </a:extLst>
          </p:cNvPr>
          <p:cNvSpPr txBox="1"/>
          <p:nvPr/>
        </p:nvSpPr>
        <p:spPr>
          <a:xfrm>
            <a:off x="5925300" y="1926025"/>
            <a:ext cx="2578776"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اَلشَّدائِدُ</a:t>
            </a:r>
          </a:p>
        </p:txBody>
      </p:sp>
      <p:sp>
        <p:nvSpPr>
          <p:cNvPr id="40" name="Google Shape;452;p158">
            <a:extLst>
              <a:ext uri="{FF2B5EF4-FFF2-40B4-BE49-F238E27FC236}">
                <a16:creationId xmlns:a16="http://schemas.microsoft.com/office/drawing/2014/main" id="{9DA0DDCB-35B6-DBB0-6748-7DA9A72C833E}"/>
              </a:ext>
            </a:extLst>
          </p:cNvPr>
          <p:cNvSpPr txBox="1"/>
          <p:nvPr/>
        </p:nvSpPr>
        <p:spPr>
          <a:xfrm>
            <a:off x="5930796" y="5182737"/>
            <a:ext cx="2578776"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اَلْمَحَبَّةُ</a:t>
            </a:r>
            <a:endParaRPr b="1" dirty="0">
              <a:solidFill>
                <a:srgbClr val="424D7C"/>
              </a:solidFill>
              <a:sym typeface="Calibri"/>
            </a:endParaRPr>
          </a:p>
        </p:txBody>
      </p:sp>
      <p:sp>
        <p:nvSpPr>
          <p:cNvPr id="41" name="Google Shape;452;p158">
            <a:extLst>
              <a:ext uri="{FF2B5EF4-FFF2-40B4-BE49-F238E27FC236}">
                <a16:creationId xmlns:a16="http://schemas.microsoft.com/office/drawing/2014/main" id="{C7E03015-2565-CD3B-26BD-5BEBC3DA0A7D}"/>
              </a:ext>
            </a:extLst>
          </p:cNvPr>
          <p:cNvSpPr txBox="1"/>
          <p:nvPr/>
        </p:nvSpPr>
        <p:spPr>
          <a:xfrm>
            <a:off x="3394267" y="5183773"/>
            <a:ext cx="2372107"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Calibri"/>
              </a:rPr>
              <a:t>اَلِاخْتِلافُ</a:t>
            </a:r>
            <a:endParaRPr b="1" dirty="0">
              <a:solidFill>
                <a:srgbClr val="424D7C"/>
              </a:solidFill>
              <a:sym typeface="Calibri"/>
            </a:endParaRPr>
          </a:p>
        </p:txBody>
      </p:sp>
      <p:sp>
        <p:nvSpPr>
          <p:cNvPr id="42" name="Google Shape;452;p158">
            <a:extLst>
              <a:ext uri="{FF2B5EF4-FFF2-40B4-BE49-F238E27FC236}">
                <a16:creationId xmlns:a16="http://schemas.microsoft.com/office/drawing/2014/main" id="{CA09C30A-FDE5-074F-E622-A6B129BFAD34}"/>
              </a:ext>
            </a:extLst>
          </p:cNvPr>
          <p:cNvSpPr txBox="1"/>
          <p:nvPr/>
        </p:nvSpPr>
        <p:spPr>
          <a:xfrm>
            <a:off x="616167" y="4098974"/>
            <a:ext cx="2607558"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اَلتَّعايُشُ</a:t>
            </a:r>
            <a:endParaRPr b="1" dirty="0">
              <a:solidFill>
                <a:srgbClr val="424D7C"/>
              </a:solidFill>
              <a:sym typeface="Calibri"/>
            </a:endParaRPr>
          </a:p>
        </p:txBody>
      </p:sp>
      <p:sp>
        <p:nvSpPr>
          <p:cNvPr id="43" name="Google Shape;452;p158">
            <a:extLst>
              <a:ext uri="{FF2B5EF4-FFF2-40B4-BE49-F238E27FC236}">
                <a16:creationId xmlns:a16="http://schemas.microsoft.com/office/drawing/2014/main" id="{9587EF91-4D80-1CB2-DD31-CC62C4436EBB}"/>
              </a:ext>
            </a:extLst>
          </p:cNvPr>
          <p:cNvSpPr txBox="1"/>
          <p:nvPr/>
        </p:nvSpPr>
        <p:spPr>
          <a:xfrm>
            <a:off x="5929620" y="3007927"/>
            <a:ext cx="2578775"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كابَدَ </a:t>
            </a:r>
            <a:endParaRPr b="1" dirty="0">
              <a:solidFill>
                <a:srgbClr val="424D7C"/>
              </a:solidFill>
              <a:sym typeface="Calibri"/>
            </a:endParaRPr>
          </a:p>
        </p:txBody>
      </p:sp>
    </p:spTree>
    <p:extLst>
      <p:ext uri="{BB962C8B-B14F-4D97-AF65-F5344CB8AC3E}">
        <p14:creationId xmlns:p14="http://schemas.microsoft.com/office/powerpoint/2010/main" val="15845829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91046-63D1-C9B5-FA8E-7DC57D828E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DB41C6-4AE7-F015-9436-EB20F044B38D}"/>
              </a:ext>
            </a:extLst>
          </p:cNvPr>
          <p:cNvSpPr>
            <a:spLocks noGrp="1"/>
          </p:cNvSpPr>
          <p:nvPr>
            <p:ph type="title"/>
          </p:nvPr>
        </p:nvSpPr>
        <p:spPr>
          <a:xfrm>
            <a:off x="623416" y="755908"/>
            <a:ext cx="6840000" cy="612000"/>
          </a:xfrm>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خذوا دفاتر البحث. اكتبوا فقرة. الفائز من استطاع توظيف أكبر عدد من المفردات.</a:t>
            </a:r>
          </a:p>
        </p:txBody>
      </p:sp>
      <p:sp>
        <p:nvSpPr>
          <p:cNvPr id="6" name="Rectangle 5">
            <a:extLst>
              <a:ext uri="{FF2B5EF4-FFF2-40B4-BE49-F238E27FC236}">
                <a16:creationId xmlns:a16="http://schemas.microsoft.com/office/drawing/2014/main" id="{BF3296CA-8348-D054-95D9-9CD68CD6E94C}"/>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 </a:t>
            </a:r>
          </a:p>
        </p:txBody>
      </p:sp>
      <p:sp>
        <p:nvSpPr>
          <p:cNvPr id="12" name="Rectangle 11">
            <a:extLst>
              <a:ext uri="{FF2B5EF4-FFF2-40B4-BE49-F238E27FC236}">
                <a16:creationId xmlns:a16="http://schemas.microsoft.com/office/drawing/2014/main" id="{D159A35F-676C-E1A8-952C-D2C305FCC02F}"/>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14" name="Rectangle 13">
            <a:extLst>
              <a:ext uri="{FF2B5EF4-FFF2-40B4-BE49-F238E27FC236}">
                <a16:creationId xmlns:a16="http://schemas.microsoft.com/office/drawing/2014/main" id="{505FA3D2-A3C9-E623-EE83-F9136B1E9852}"/>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1000"/>
                  </a:srgbClr>
                </a:solidFill>
                <a:latin typeface="Microsoft Uighur" panose="02000000000000000000" pitchFamily="2" charset="-78"/>
                <a:cs typeface="Microsoft Uighur" panose="02000000000000000000" pitchFamily="2" charset="-78"/>
              </a:rPr>
              <a:t>قـــــراءة ح4</a:t>
            </a:r>
          </a:p>
        </p:txBody>
      </p:sp>
      <p:sp>
        <p:nvSpPr>
          <p:cNvPr id="21" name="Rectangle 20">
            <a:extLst>
              <a:ext uri="{FF2B5EF4-FFF2-40B4-BE49-F238E27FC236}">
                <a16:creationId xmlns:a16="http://schemas.microsoft.com/office/drawing/2014/main" id="{F401CBF5-794E-2F9F-CB8A-F814D0F3A378}"/>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5" name="Image 24">
            <a:extLst>
              <a:ext uri="{FF2B5EF4-FFF2-40B4-BE49-F238E27FC236}">
                <a16:creationId xmlns:a16="http://schemas.microsoft.com/office/drawing/2014/main" id="{AB3BD50F-D536-87E6-6A29-72B52550F1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6" name="Image 25">
            <a:extLst>
              <a:ext uri="{FF2B5EF4-FFF2-40B4-BE49-F238E27FC236}">
                <a16:creationId xmlns:a16="http://schemas.microsoft.com/office/drawing/2014/main" id="{8FD670F3-F89B-1B66-874D-AE9BE5B1AE6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7" name="Image 26">
            <a:extLst>
              <a:ext uri="{FF2B5EF4-FFF2-40B4-BE49-F238E27FC236}">
                <a16:creationId xmlns:a16="http://schemas.microsoft.com/office/drawing/2014/main" id="{0281C1F2-57E0-B07D-45DC-48F298B0457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8" name="Image 27">
            <a:extLst>
              <a:ext uri="{FF2B5EF4-FFF2-40B4-BE49-F238E27FC236}">
                <a16:creationId xmlns:a16="http://schemas.microsoft.com/office/drawing/2014/main" id="{588A5A5A-FF30-9AB7-5BB8-87D1697E3F3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29" name="ZoneTexte 28">
            <a:extLst>
              <a:ext uri="{FF2B5EF4-FFF2-40B4-BE49-F238E27FC236}">
                <a16:creationId xmlns:a16="http://schemas.microsoft.com/office/drawing/2014/main" id="{6FF6BF05-6780-A34E-3235-E50719E29541}"/>
              </a:ext>
            </a:extLst>
          </p:cNvPr>
          <p:cNvSpPr txBox="1"/>
          <p:nvPr/>
        </p:nvSpPr>
        <p:spPr>
          <a:xfrm>
            <a:off x="3393090" y="3007927"/>
            <a:ext cx="2372107" cy="919401"/>
          </a:xfrm>
          <a:prstGeom prst="roundRect">
            <a:avLst/>
          </a:prstGeom>
          <a:solidFill>
            <a:schemeClr val="accent5">
              <a:lumMod val="20000"/>
              <a:lumOff val="80000"/>
            </a:schemeClr>
          </a:solidFill>
          <a:ln>
            <a:solidFill>
              <a:schemeClr val="bg1"/>
            </a:solidFill>
          </a:ln>
        </p:spPr>
        <p:txBody>
          <a:bodyPr wrap="square" rtlCol="0">
            <a:spAutoFit/>
          </a:bodyPr>
          <a:lstStyle/>
          <a:p>
            <a:pPr lvl="0" algn="ctr" rtl="1" fontAlgn="auto">
              <a:buClrTx/>
              <a:buSzTx/>
              <a:tabLst/>
              <a:defRPr/>
            </a:pPr>
            <a:r>
              <a:rPr lang="ar-MA" sz="4800" b="1" dirty="0">
                <a:solidFill>
                  <a:srgbClr val="424D7C"/>
                </a:solidFill>
                <a:latin typeface="Microsoft Uighur" panose="02000000000000000000" pitchFamily="2" charset="-78"/>
                <a:ea typeface="Calibri"/>
                <a:cs typeface="Microsoft Uighur" panose="02000000000000000000" pitchFamily="2" charset="-78"/>
              </a:rPr>
              <a:t>هانَ</a:t>
            </a:r>
            <a:endParaRPr lang="fr-FR" sz="4800" b="1" dirty="0">
              <a:solidFill>
                <a:srgbClr val="424D7C"/>
              </a:solidFill>
              <a:latin typeface="Microsoft Uighur" panose="02000000000000000000" pitchFamily="2" charset="-78"/>
              <a:ea typeface="Calibri"/>
              <a:cs typeface="Microsoft Uighur" panose="02000000000000000000" pitchFamily="2" charset="-78"/>
            </a:endParaRPr>
          </a:p>
        </p:txBody>
      </p:sp>
      <p:sp>
        <p:nvSpPr>
          <p:cNvPr id="30" name="ZoneTexte 29">
            <a:extLst>
              <a:ext uri="{FF2B5EF4-FFF2-40B4-BE49-F238E27FC236}">
                <a16:creationId xmlns:a16="http://schemas.microsoft.com/office/drawing/2014/main" id="{22D59948-B725-E55D-227E-FDC7CAF6E428}"/>
              </a:ext>
            </a:extLst>
          </p:cNvPr>
          <p:cNvSpPr txBox="1"/>
          <p:nvPr/>
        </p:nvSpPr>
        <p:spPr>
          <a:xfrm>
            <a:off x="644325" y="1926025"/>
            <a:ext cx="2578776" cy="919401"/>
          </a:xfrm>
          <a:prstGeom prst="roundRect">
            <a:avLst/>
          </a:prstGeom>
          <a:solidFill>
            <a:schemeClr val="accent5">
              <a:lumMod val="20000"/>
              <a:lumOff val="80000"/>
            </a:schemeClr>
          </a:solidFill>
          <a:ln>
            <a:solidFill>
              <a:schemeClr val="bg1"/>
            </a:solidFill>
          </a:ln>
        </p:spPr>
        <p:txBody>
          <a:bodyPr wrap="square" rtlCol="0">
            <a:spAutoFit/>
          </a:bodyPr>
          <a:lstStyle/>
          <a:p>
            <a:pPr lvl="0" algn="ctr" rtl="1" fontAlgn="auto">
              <a:buClrTx/>
              <a:buSzTx/>
              <a:tabLst/>
              <a:defRPr/>
            </a:pPr>
            <a:r>
              <a:rPr lang="ar-MA" sz="4800" b="1" dirty="0">
                <a:solidFill>
                  <a:srgbClr val="424D7C"/>
                </a:solidFill>
                <a:latin typeface="Microsoft Uighur" panose="02000000000000000000" pitchFamily="2" charset="-78"/>
                <a:ea typeface="Calibri"/>
                <a:cs typeface="Microsoft Uighur" panose="02000000000000000000" pitchFamily="2" charset="-78"/>
              </a:rPr>
              <a:t>اَلْكَنائِسُ</a:t>
            </a:r>
            <a:endParaRPr lang="fr-FR" sz="4800" b="1" dirty="0">
              <a:solidFill>
                <a:srgbClr val="424D7C"/>
              </a:solidFill>
              <a:latin typeface="Microsoft Uighur" panose="02000000000000000000" pitchFamily="2" charset="-78"/>
              <a:ea typeface="Calibri"/>
              <a:cs typeface="Microsoft Uighur" panose="02000000000000000000" pitchFamily="2" charset="-78"/>
            </a:endParaRPr>
          </a:p>
        </p:txBody>
      </p:sp>
      <p:sp>
        <p:nvSpPr>
          <p:cNvPr id="31" name="ZoneTexte 30">
            <a:extLst>
              <a:ext uri="{FF2B5EF4-FFF2-40B4-BE49-F238E27FC236}">
                <a16:creationId xmlns:a16="http://schemas.microsoft.com/office/drawing/2014/main" id="{BC92C2F9-79A5-0B45-CFC8-100A44F72DB1}"/>
              </a:ext>
            </a:extLst>
          </p:cNvPr>
          <p:cNvSpPr txBox="1"/>
          <p:nvPr/>
        </p:nvSpPr>
        <p:spPr>
          <a:xfrm>
            <a:off x="3388147" y="1929720"/>
            <a:ext cx="2372107" cy="919401"/>
          </a:xfrm>
          <a:prstGeom prst="roundRect">
            <a:avLst/>
          </a:prstGeom>
          <a:solidFill>
            <a:schemeClr val="accent5">
              <a:lumMod val="20000"/>
              <a:lumOff val="80000"/>
            </a:schemeClr>
          </a:solidFill>
          <a:ln>
            <a:solidFill>
              <a:schemeClr val="bg1"/>
            </a:solidFill>
          </a:ln>
        </p:spPr>
        <p:txBody>
          <a:bodyPr wrap="square" rtlCol="0">
            <a:spAutoFit/>
          </a:bodyPr>
          <a:lstStyle/>
          <a:p>
            <a:pPr lvl="0" algn="ctr" rtl="1" fontAlgn="auto">
              <a:buClrTx/>
              <a:buSzTx/>
              <a:tabLst/>
              <a:defRPr/>
            </a:pPr>
            <a:r>
              <a:rPr lang="ar-MA" sz="4800" b="1" dirty="0">
                <a:solidFill>
                  <a:srgbClr val="424D7C"/>
                </a:solidFill>
                <a:latin typeface="Microsoft Uighur" panose="02000000000000000000" pitchFamily="2" charset="-78"/>
                <a:ea typeface="Calibri"/>
                <a:cs typeface="Microsoft Uighur" panose="02000000000000000000" pitchFamily="2" charset="-78"/>
              </a:rPr>
              <a:t>اَلْمَساجِدُ</a:t>
            </a:r>
            <a:endParaRPr lang="fr-FR" sz="4800" b="1" dirty="0">
              <a:solidFill>
                <a:srgbClr val="424D7C"/>
              </a:solidFill>
              <a:latin typeface="Microsoft Uighur" panose="02000000000000000000" pitchFamily="2" charset="-78"/>
              <a:ea typeface="Calibri"/>
              <a:cs typeface="Microsoft Uighur" panose="02000000000000000000" pitchFamily="2" charset="-78"/>
            </a:endParaRPr>
          </a:p>
        </p:txBody>
      </p:sp>
      <p:sp>
        <p:nvSpPr>
          <p:cNvPr id="32" name="Google Shape;452;p158">
            <a:extLst>
              <a:ext uri="{FF2B5EF4-FFF2-40B4-BE49-F238E27FC236}">
                <a16:creationId xmlns:a16="http://schemas.microsoft.com/office/drawing/2014/main" id="{19785842-EAC3-644B-83B4-BCCE56F7E31C}"/>
              </a:ext>
            </a:extLst>
          </p:cNvPr>
          <p:cNvSpPr txBox="1"/>
          <p:nvPr/>
        </p:nvSpPr>
        <p:spPr>
          <a:xfrm>
            <a:off x="3388771" y="4098974"/>
            <a:ext cx="2372107"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اَلتَّآزُرُ </a:t>
            </a:r>
            <a:endParaRPr b="1" dirty="0">
              <a:solidFill>
                <a:srgbClr val="424D7C"/>
              </a:solidFill>
              <a:sym typeface="Calibri"/>
            </a:endParaRPr>
          </a:p>
        </p:txBody>
      </p:sp>
      <p:sp>
        <p:nvSpPr>
          <p:cNvPr id="33" name="Google Shape;452;p158">
            <a:extLst>
              <a:ext uri="{FF2B5EF4-FFF2-40B4-BE49-F238E27FC236}">
                <a16:creationId xmlns:a16="http://schemas.microsoft.com/office/drawing/2014/main" id="{EE45C853-C73A-E182-2FB1-84994E83E885}"/>
              </a:ext>
            </a:extLst>
          </p:cNvPr>
          <p:cNvSpPr txBox="1"/>
          <p:nvPr/>
        </p:nvSpPr>
        <p:spPr>
          <a:xfrm>
            <a:off x="5925300" y="4098974"/>
            <a:ext cx="2578775"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algn="ctr" rtl="1">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اَلتَّعاوُنُ </a:t>
            </a:r>
            <a:endParaRPr sz="4800" b="1" dirty="0">
              <a:solidFill>
                <a:srgbClr val="424D7C"/>
              </a:solidFill>
              <a:latin typeface="Microsoft Uighur" panose="02000000000000000000" pitchFamily="2" charset="-78"/>
              <a:ea typeface="Calibri"/>
              <a:cs typeface="Microsoft Uighur" panose="02000000000000000000" pitchFamily="2" charset="-78"/>
              <a:sym typeface="Calibri"/>
            </a:endParaRPr>
          </a:p>
        </p:txBody>
      </p:sp>
      <p:sp>
        <p:nvSpPr>
          <p:cNvPr id="34" name="Google Shape;452;p158">
            <a:extLst>
              <a:ext uri="{FF2B5EF4-FFF2-40B4-BE49-F238E27FC236}">
                <a16:creationId xmlns:a16="http://schemas.microsoft.com/office/drawing/2014/main" id="{FA875F89-BD33-B8C3-0171-AF0F766EF5CF}"/>
              </a:ext>
            </a:extLst>
          </p:cNvPr>
          <p:cNvSpPr txBox="1"/>
          <p:nvPr/>
        </p:nvSpPr>
        <p:spPr>
          <a:xfrm>
            <a:off x="621663" y="5189976"/>
            <a:ext cx="2607558"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اَلْوَحْدَةُ </a:t>
            </a:r>
          </a:p>
        </p:txBody>
      </p:sp>
      <p:sp>
        <p:nvSpPr>
          <p:cNvPr id="38" name="Google Shape;452;p158">
            <a:extLst>
              <a:ext uri="{FF2B5EF4-FFF2-40B4-BE49-F238E27FC236}">
                <a16:creationId xmlns:a16="http://schemas.microsoft.com/office/drawing/2014/main" id="{B2B4AC8B-FDF6-5225-85AB-15992BADDF18}"/>
              </a:ext>
            </a:extLst>
          </p:cNvPr>
          <p:cNvSpPr txBox="1"/>
          <p:nvPr/>
        </p:nvSpPr>
        <p:spPr>
          <a:xfrm>
            <a:off x="643149" y="3007927"/>
            <a:ext cx="2584896"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تَلاحَمَ</a:t>
            </a:r>
          </a:p>
        </p:txBody>
      </p:sp>
      <p:sp>
        <p:nvSpPr>
          <p:cNvPr id="39" name="Google Shape;452;p158">
            <a:extLst>
              <a:ext uri="{FF2B5EF4-FFF2-40B4-BE49-F238E27FC236}">
                <a16:creationId xmlns:a16="http://schemas.microsoft.com/office/drawing/2014/main" id="{C67B07EB-E995-B757-9903-9E221CE1E6DE}"/>
              </a:ext>
            </a:extLst>
          </p:cNvPr>
          <p:cNvSpPr txBox="1"/>
          <p:nvPr/>
        </p:nvSpPr>
        <p:spPr>
          <a:xfrm>
            <a:off x="5925300" y="1926025"/>
            <a:ext cx="2578776"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اَلشَّدائِدُ</a:t>
            </a:r>
          </a:p>
        </p:txBody>
      </p:sp>
      <p:sp>
        <p:nvSpPr>
          <p:cNvPr id="40" name="Google Shape;452;p158">
            <a:extLst>
              <a:ext uri="{FF2B5EF4-FFF2-40B4-BE49-F238E27FC236}">
                <a16:creationId xmlns:a16="http://schemas.microsoft.com/office/drawing/2014/main" id="{88F3C0D2-DC0D-AAE6-B2DC-36DB96DB656E}"/>
              </a:ext>
            </a:extLst>
          </p:cNvPr>
          <p:cNvSpPr txBox="1"/>
          <p:nvPr/>
        </p:nvSpPr>
        <p:spPr>
          <a:xfrm>
            <a:off x="5930796" y="5182737"/>
            <a:ext cx="2578776"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اَلْمَحَبَّةُ</a:t>
            </a:r>
            <a:endParaRPr b="1" dirty="0">
              <a:solidFill>
                <a:srgbClr val="424D7C"/>
              </a:solidFill>
              <a:sym typeface="Calibri"/>
            </a:endParaRPr>
          </a:p>
        </p:txBody>
      </p:sp>
      <p:sp>
        <p:nvSpPr>
          <p:cNvPr id="41" name="Google Shape;452;p158">
            <a:extLst>
              <a:ext uri="{FF2B5EF4-FFF2-40B4-BE49-F238E27FC236}">
                <a16:creationId xmlns:a16="http://schemas.microsoft.com/office/drawing/2014/main" id="{D3C2EBB9-ABF3-DC1A-922F-9B63B04DBBA0}"/>
              </a:ext>
            </a:extLst>
          </p:cNvPr>
          <p:cNvSpPr txBox="1"/>
          <p:nvPr/>
        </p:nvSpPr>
        <p:spPr>
          <a:xfrm>
            <a:off x="3394267" y="5183773"/>
            <a:ext cx="2372107"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Calibri"/>
              </a:rPr>
              <a:t>اَلِاخْتِلافُ</a:t>
            </a:r>
            <a:endParaRPr b="1" dirty="0">
              <a:solidFill>
                <a:srgbClr val="424D7C"/>
              </a:solidFill>
              <a:sym typeface="Calibri"/>
            </a:endParaRPr>
          </a:p>
        </p:txBody>
      </p:sp>
      <p:sp>
        <p:nvSpPr>
          <p:cNvPr id="42" name="Google Shape;452;p158">
            <a:extLst>
              <a:ext uri="{FF2B5EF4-FFF2-40B4-BE49-F238E27FC236}">
                <a16:creationId xmlns:a16="http://schemas.microsoft.com/office/drawing/2014/main" id="{72DFD981-31CE-D2FB-430E-4AB57231D087}"/>
              </a:ext>
            </a:extLst>
          </p:cNvPr>
          <p:cNvSpPr txBox="1"/>
          <p:nvPr/>
        </p:nvSpPr>
        <p:spPr>
          <a:xfrm>
            <a:off x="616167" y="4098974"/>
            <a:ext cx="2607558"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اَلتَّعايُشُ</a:t>
            </a:r>
            <a:endParaRPr b="1" dirty="0">
              <a:solidFill>
                <a:srgbClr val="424D7C"/>
              </a:solidFill>
              <a:sym typeface="Calibri"/>
            </a:endParaRPr>
          </a:p>
        </p:txBody>
      </p:sp>
      <p:sp>
        <p:nvSpPr>
          <p:cNvPr id="43" name="Google Shape;452;p158">
            <a:extLst>
              <a:ext uri="{FF2B5EF4-FFF2-40B4-BE49-F238E27FC236}">
                <a16:creationId xmlns:a16="http://schemas.microsoft.com/office/drawing/2014/main" id="{A0563594-D2BF-40B3-0534-77ECB3532954}"/>
              </a:ext>
            </a:extLst>
          </p:cNvPr>
          <p:cNvSpPr txBox="1"/>
          <p:nvPr/>
        </p:nvSpPr>
        <p:spPr>
          <a:xfrm>
            <a:off x="5929620" y="3007927"/>
            <a:ext cx="2578775" cy="919356"/>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b="1" dirty="0">
                <a:solidFill>
                  <a:srgbClr val="424D7C"/>
                </a:solidFill>
                <a:sym typeface="Sakkal Majalla"/>
              </a:rPr>
              <a:t>كابَدَ </a:t>
            </a:r>
            <a:endParaRPr b="1" dirty="0">
              <a:solidFill>
                <a:srgbClr val="424D7C"/>
              </a:solidFill>
              <a:sym typeface="Calibri"/>
            </a:endParaRPr>
          </a:p>
        </p:txBody>
      </p:sp>
      <p:pic>
        <p:nvPicPr>
          <p:cNvPr id="7" name="Espace réservé pour une image  6" descr="Une image contenant dessin humoristique, clipart, illustration, Dessin animé&#10;&#10;Le contenu généré par l’IA peut être incorrect.">
            <a:extLst>
              <a:ext uri="{FF2B5EF4-FFF2-40B4-BE49-F238E27FC236}">
                <a16:creationId xmlns:a16="http://schemas.microsoft.com/office/drawing/2014/main" id="{7A0A89C1-0644-04F0-8C4E-157C6A84796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6893635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D9CB6-048F-C244-7BCF-34DF5B1012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A365AC3-C384-DAE2-F9A4-952A6C15A29C}"/>
              </a:ext>
            </a:extLst>
          </p:cNvPr>
          <p:cNvSpPr>
            <a:spLocks noGrp="1"/>
          </p:cNvSpPr>
          <p:nvPr>
            <p:ph type="title"/>
          </p:nvPr>
        </p:nvSpPr>
        <p:spPr/>
        <p:txBody>
          <a:bodyPr>
            <a:normAutofit/>
          </a:bodyPr>
          <a:lstStyle/>
          <a:p>
            <a:pPr lvl="0">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الفائز في هذه المسابقة؟ </a:t>
            </a:r>
          </a:p>
        </p:txBody>
      </p:sp>
      <p:pic>
        <p:nvPicPr>
          <p:cNvPr id="3" name="Joyful_Prize_Celebration_Animation">
            <a:hlinkClick r:id="" action="ppaction://media"/>
            <a:extLst>
              <a:ext uri="{FF2B5EF4-FFF2-40B4-BE49-F238E27FC236}">
                <a16:creationId xmlns:a16="http://schemas.microsoft.com/office/drawing/2014/main" id="{9EC44A6F-E8B6-3F8B-29CD-C0241227C79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686319" y="2234031"/>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id="{3278592A-0D1A-05F1-2FF1-DA3EECE96255}"/>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4" name="Rectangle 3">
            <a:extLst>
              <a:ext uri="{FF2B5EF4-FFF2-40B4-BE49-F238E27FC236}">
                <a16:creationId xmlns:a16="http://schemas.microsoft.com/office/drawing/2014/main" id="{6477E5AE-730E-BC3A-8027-7EAD73754104}"/>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 </a:t>
            </a:r>
          </a:p>
        </p:txBody>
      </p:sp>
      <p:sp>
        <p:nvSpPr>
          <p:cNvPr id="5" name="Rectangle 4">
            <a:extLst>
              <a:ext uri="{FF2B5EF4-FFF2-40B4-BE49-F238E27FC236}">
                <a16:creationId xmlns:a16="http://schemas.microsoft.com/office/drawing/2014/main" id="{3D8DF466-C6FB-EC78-C270-5B069D493839}"/>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6" name="Rectangle 5">
            <a:extLst>
              <a:ext uri="{FF2B5EF4-FFF2-40B4-BE49-F238E27FC236}">
                <a16:creationId xmlns:a16="http://schemas.microsoft.com/office/drawing/2014/main" id="{F9DAA050-56D9-E749-9533-75DDAA7279D3}"/>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1000"/>
                  </a:srgbClr>
                </a:solidFill>
                <a:latin typeface="Microsoft Uighur" panose="02000000000000000000" pitchFamily="2" charset="-78"/>
                <a:cs typeface="Microsoft Uighur" panose="02000000000000000000" pitchFamily="2" charset="-78"/>
              </a:rPr>
              <a:t>قـــــراءة ح4</a:t>
            </a:r>
          </a:p>
        </p:txBody>
      </p:sp>
      <p:sp>
        <p:nvSpPr>
          <p:cNvPr id="7" name="Rectangle 6">
            <a:extLst>
              <a:ext uri="{FF2B5EF4-FFF2-40B4-BE49-F238E27FC236}">
                <a16:creationId xmlns:a16="http://schemas.microsoft.com/office/drawing/2014/main" id="{3D0E91D2-1C94-D990-8C2A-DE4500578DFD}"/>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9" name="Image 8">
            <a:extLst>
              <a:ext uri="{FF2B5EF4-FFF2-40B4-BE49-F238E27FC236}">
                <a16:creationId xmlns:a16="http://schemas.microsoft.com/office/drawing/2014/main" id="{D0271611-9A7C-8B52-1FC2-4432E64DBB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0" name="Image 9">
            <a:extLst>
              <a:ext uri="{FF2B5EF4-FFF2-40B4-BE49-F238E27FC236}">
                <a16:creationId xmlns:a16="http://schemas.microsoft.com/office/drawing/2014/main" id="{E548311E-FA01-D703-9609-753BB55C4ED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1" name="Image 10">
            <a:extLst>
              <a:ext uri="{FF2B5EF4-FFF2-40B4-BE49-F238E27FC236}">
                <a16:creationId xmlns:a16="http://schemas.microsoft.com/office/drawing/2014/main" id="{FA5D50F4-7F7A-541D-43B2-83F4621E400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12" name="Image 11">
            <a:extLst>
              <a:ext uri="{FF2B5EF4-FFF2-40B4-BE49-F238E27FC236}">
                <a16:creationId xmlns:a16="http://schemas.microsoft.com/office/drawing/2014/main" id="{EC254B52-54AA-CA9D-E570-29D34FB2B952}"/>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21" name="Image 20" descr="Une image contenant noir, obscurité&#10;&#10;Le contenu généré par l’IA peut être incorrect.">
            <a:extLst>
              <a:ext uri="{FF2B5EF4-FFF2-40B4-BE49-F238E27FC236}">
                <a16:creationId xmlns:a16="http://schemas.microsoft.com/office/drawing/2014/main" id="{4A9AF05B-7278-60F3-FC28-78C8D2254F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88954" y="5962543"/>
            <a:ext cx="1467365" cy="746348"/>
          </a:xfrm>
          <a:prstGeom prst="rect">
            <a:avLst/>
          </a:prstGeom>
        </p:spPr>
      </p:pic>
    </p:spTree>
    <p:extLst>
      <p:ext uri="{BB962C8B-B14F-4D97-AF65-F5344CB8AC3E}">
        <p14:creationId xmlns:p14="http://schemas.microsoft.com/office/powerpoint/2010/main" val="1197408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9279E-CCAF-2276-5334-D64F0B7C2EBC}"/>
            </a:ext>
          </a:extLst>
        </p:cNvPr>
        <p:cNvGrpSpPr/>
        <p:nvPr/>
      </p:nvGrpSpPr>
      <p:grpSpPr>
        <a:xfrm>
          <a:off x="0" y="0"/>
          <a:ext cx="0" cy="0"/>
          <a:chOff x="0" y="0"/>
          <a:chExt cx="0" cy="0"/>
        </a:xfrm>
      </p:grpSpPr>
      <p:pic>
        <p:nvPicPr>
          <p:cNvPr id="26" name="Image 25">
            <a:extLst>
              <a:ext uri="{FF2B5EF4-FFF2-40B4-BE49-F238E27FC236}">
                <a16:creationId xmlns:a16="http://schemas.microsoft.com/office/drawing/2014/main" id="{F47AA045-7EBB-BD56-F288-644AB56200C6}"/>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7053" y="1790694"/>
            <a:ext cx="7789894" cy="4824000"/>
          </a:xfrm>
          <a:prstGeom prst="rect">
            <a:avLst/>
          </a:prstGeom>
        </p:spPr>
      </p:pic>
      <p:sp>
        <p:nvSpPr>
          <p:cNvPr id="29" name="Titre 3">
            <a:extLst>
              <a:ext uri="{FF2B5EF4-FFF2-40B4-BE49-F238E27FC236}">
                <a16:creationId xmlns:a16="http://schemas.microsoft.com/office/drawing/2014/main" id="{3ADA30E0-9A4A-0C5D-C512-B697F41F4749}"/>
              </a:ext>
            </a:extLst>
          </p:cNvPr>
          <p:cNvSpPr txBox="1">
            <a:spLocks/>
          </p:cNvSpPr>
          <p:nvPr/>
        </p:nvSpPr>
        <p:spPr>
          <a:xfrm>
            <a:off x="900501" y="861591"/>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Microsoft Uighur" panose="02000000000000000000" pitchFamily="2" charset="-78"/>
                <a:ea typeface="+mj-ea"/>
                <a:cs typeface="Microsoft Uighur" panose="02000000000000000000" pitchFamily="2" charset="-78"/>
              </a:defRPr>
            </a:lvl1pPr>
          </a:lstStyle>
          <a:p>
            <a:pPr>
              <a:lnSpc>
                <a:spcPct val="100000"/>
              </a:lnSpc>
              <a:spcBef>
                <a:spcPts val="0"/>
              </a:spcBef>
              <a:defRPr/>
            </a:pPr>
            <a:r>
              <a:rPr lang="ar-MA" dirty="0">
                <a:solidFill>
                  <a:srgbClr val="424D7B"/>
                </a:solidFill>
              </a:rPr>
              <a:t>قراءة</a:t>
            </a:r>
          </a:p>
        </p:txBody>
      </p:sp>
      <p:sp>
        <p:nvSpPr>
          <p:cNvPr id="30" name="Espace réservé du texte 5">
            <a:extLst>
              <a:ext uri="{FF2B5EF4-FFF2-40B4-BE49-F238E27FC236}">
                <a16:creationId xmlns:a16="http://schemas.microsoft.com/office/drawing/2014/main" id="{684BBA62-3AE3-3767-6055-42EB11CCBB80}"/>
              </a:ext>
            </a:extLst>
          </p:cNvPr>
          <p:cNvSpPr txBox="1">
            <a:spLocks/>
          </p:cNvSpPr>
          <p:nvPr/>
        </p:nvSpPr>
        <p:spPr>
          <a:xfrm>
            <a:off x="2762911" y="3238137"/>
            <a:ext cx="4500000" cy="540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24D7B"/>
              </a:buClr>
              <a:buSzPct val="50000"/>
              <a:buFont typeface="Wingdings" panose="05000000000000000000" pitchFamily="2" charset="2"/>
              <a:buChar char="l"/>
            </a:pPr>
            <a:r>
              <a:rPr lang="ar-MA" sz="2400" b="1" dirty="0">
                <a:solidFill>
                  <a:srgbClr val="424D7B"/>
                </a:solidFill>
                <a:cs typeface="Microsoft Uighur" panose="02000000000000000000" pitchFamily="2" charset="-78"/>
              </a:rPr>
              <a:t>استثمار النص.</a:t>
            </a:r>
          </a:p>
        </p:txBody>
      </p:sp>
      <p:sp>
        <p:nvSpPr>
          <p:cNvPr id="33" name="ZoneTexte 32">
            <a:extLst>
              <a:ext uri="{FF2B5EF4-FFF2-40B4-BE49-F238E27FC236}">
                <a16:creationId xmlns:a16="http://schemas.microsoft.com/office/drawing/2014/main" id="{F0B5FEFE-70F2-7405-13AA-80939378AA6D}"/>
              </a:ext>
            </a:extLst>
          </p:cNvPr>
          <p:cNvSpPr txBox="1"/>
          <p:nvPr/>
        </p:nvSpPr>
        <p:spPr>
          <a:xfrm>
            <a:off x="2934269" y="1771950"/>
            <a:ext cx="4164619" cy="646331"/>
          </a:xfrm>
          <a:prstGeom prst="rect">
            <a:avLst/>
          </a:prstGeom>
          <a:noFill/>
        </p:spPr>
        <p:txBody>
          <a:bodyPr wrap="square">
            <a:spAutoFit/>
          </a:bodyPr>
          <a:lstStyle/>
          <a:p>
            <a:pPr algn="r" rtl="1">
              <a:lnSpc>
                <a:spcPct val="100000"/>
              </a:lnSpc>
              <a:spcBef>
                <a:spcPts val="0"/>
              </a:spcBef>
              <a:defRPr/>
            </a:pPr>
            <a:r>
              <a:rPr lang="ar-MA" sz="3600" b="1" dirty="0">
                <a:solidFill>
                  <a:srgbClr val="424D7B"/>
                </a:solidFill>
                <a:latin typeface="Microsoft Uighur" panose="02000000000000000000" pitchFamily="2" charset="-78"/>
                <a:cs typeface="Microsoft Uighur" panose="02000000000000000000" pitchFamily="2" charset="-78"/>
              </a:rPr>
              <a:t>نداء التعايش( ح</a:t>
            </a:r>
            <a:r>
              <a:rPr lang="fr-FR" sz="3600" b="1" dirty="0">
                <a:solidFill>
                  <a:srgbClr val="424D7B"/>
                </a:solidFill>
                <a:latin typeface="Microsoft Uighur" panose="02000000000000000000" pitchFamily="2" charset="-78"/>
                <a:cs typeface="Microsoft Uighur" panose="02000000000000000000" pitchFamily="2" charset="-78"/>
              </a:rPr>
              <a:t>4</a:t>
            </a:r>
            <a:r>
              <a:rPr lang="ar-MA" sz="3600" b="1" dirty="0">
                <a:solidFill>
                  <a:srgbClr val="424D7B"/>
                </a:solidFill>
                <a:latin typeface="Microsoft Uighur" panose="02000000000000000000" pitchFamily="2" charset="-78"/>
                <a:cs typeface="Microsoft Uighur" panose="02000000000000000000" pitchFamily="2" charset="-78"/>
              </a:rPr>
              <a:t>).</a:t>
            </a:r>
          </a:p>
        </p:txBody>
      </p:sp>
      <p:pic>
        <p:nvPicPr>
          <p:cNvPr id="35" name="Image 34" descr="Une image contenant horloge, cercle, symbole, Police&#10;&#10;Le contenu généré par l’IA peut être incorrect.">
            <a:extLst>
              <a:ext uri="{FF2B5EF4-FFF2-40B4-BE49-F238E27FC236}">
                <a16:creationId xmlns:a16="http://schemas.microsoft.com/office/drawing/2014/main" id="{34944446-B603-0F67-24D0-F01A01896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267" y="1674307"/>
            <a:ext cx="646263" cy="743974"/>
          </a:xfrm>
          <a:prstGeom prst="rect">
            <a:avLst/>
          </a:prstGeom>
        </p:spPr>
      </p:pic>
      <p:pic>
        <p:nvPicPr>
          <p:cNvPr id="2" name="Image 1">
            <a:extLst>
              <a:ext uri="{FF2B5EF4-FFF2-40B4-BE49-F238E27FC236}">
                <a16:creationId xmlns:a16="http://schemas.microsoft.com/office/drawing/2014/main" id="{1EAA765F-7CFD-C1F7-6114-73F41844305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pic>
        <p:nvPicPr>
          <p:cNvPr id="3" name="Image 8">
            <a:extLst>
              <a:ext uri="{FF2B5EF4-FFF2-40B4-BE49-F238E27FC236}">
                <a16:creationId xmlns:a16="http://schemas.microsoft.com/office/drawing/2014/main" id="{60ECD07F-3F16-BA5D-FD99-E9EC1FBE59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03412" y="1041591"/>
            <a:ext cx="360000" cy="360000"/>
          </a:xfrm>
          <a:prstGeom prst="rect">
            <a:avLst/>
          </a:prstGeom>
          <a:ln>
            <a:noFill/>
          </a:ln>
        </p:spPr>
      </p:pic>
    </p:spTree>
    <p:extLst>
      <p:ext uri="{BB962C8B-B14F-4D97-AF65-F5344CB8AC3E}">
        <p14:creationId xmlns:p14="http://schemas.microsoft.com/office/powerpoint/2010/main" val="1219018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9FFE0-0A16-D2F7-F1E0-101628ADD6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CBB223-EB0E-5E27-31BC-9EC218BC52AB}"/>
              </a:ext>
            </a:extLst>
          </p:cNvPr>
          <p:cNvSpPr>
            <a:spLocks noGrp="1"/>
          </p:cNvSpPr>
          <p:nvPr>
            <p:ph type="title"/>
          </p:nvPr>
        </p:nvSpPr>
        <p:spPr>
          <a:xfrm>
            <a:off x="544010" y="756000"/>
            <a:ext cx="6944500" cy="612000"/>
          </a:xfrm>
        </p:spPr>
        <p:txBody>
          <a:bodyPr>
            <a:no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في هذه الحصة. ستقومون باستثمار قصيدة </a:t>
            </a:r>
            <a:r>
              <a:rPr lang="ar-SA" sz="2400" b="1" dirty="0">
                <a:solidFill>
                  <a:schemeClr val="bg1">
                    <a:lumMod val="50000"/>
                  </a:schemeClr>
                </a:solidFill>
                <a:ea typeface="Calibri" panose="020F0502020204030204" pitchFamily="34" charset="0"/>
                <a:cs typeface="Microsoft Uighur" panose="02000000000000000000" pitchFamily="2" charset="-78"/>
              </a:rPr>
              <a:t>«</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نداء التعايش». خذوا كراساتكم الصفحة 108 .</a:t>
            </a:r>
          </a:p>
        </p:txBody>
      </p:sp>
      <p:pic>
        <p:nvPicPr>
          <p:cNvPr id="17" name="Espace réservé pour une image  16" descr="Une image contenant dessin humoristique, clipart, illustration, Dessin animé&#10;&#10;Le contenu généré par l’IA peut être incorrect.">
            <a:extLst>
              <a:ext uri="{FF2B5EF4-FFF2-40B4-BE49-F238E27FC236}">
                <a16:creationId xmlns:a16="http://schemas.microsoft.com/office/drawing/2014/main" id="{07D43F12-DA77-D206-D854-ECFC84FA71E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22" name="Rectangle 21">
            <a:extLst>
              <a:ext uri="{FF2B5EF4-FFF2-40B4-BE49-F238E27FC236}">
                <a16:creationId xmlns:a16="http://schemas.microsoft.com/office/drawing/2014/main" id="{834B7F30-3367-078D-267E-39F663FFBF13}"/>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E227CC4F-6F0B-BD6E-993F-CE02AA1B1D1D}"/>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894952FC-EA19-E34D-92D0-8AAF8432BE02}"/>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07E5C1F1-AC36-22C8-D7B8-6C6241F9B689}"/>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6A5FB330-1224-8507-14F1-9AF9A7BA3B2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CD963E9A-96B4-2B0F-8F68-F9357AF586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14A3611B-0384-24C5-A9B3-6937A31AE88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DD26C90A-B8A2-A373-B549-CD36AECCCD5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5" name="Image 4" descr="Une image contenant texte, lettre, capture d’écran&#10;&#10;Le contenu généré par l’IA peut être incorrect.">
            <a:extLst>
              <a:ext uri="{FF2B5EF4-FFF2-40B4-BE49-F238E27FC236}">
                <a16:creationId xmlns:a16="http://schemas.microsoft.com/office/drawing/2014/main" id="{F9598CD2-ECFC-E174-5441-887D39DC169C}"/>
              </a:ext>
            </a:extLst>
          </p:cNvPr>
          <p:cNvPicPr>
            <a:picLocks noChangeAspect="1"/>
          </p:cNvPicPr>
          <p:nvPr/>
        </p:nvPicPr>
        <p:blipFill>
          <a:blip r:embed="rId7"/>
          <a:stretch>
            <a:fillRect/>
          </a:stretch>
        </p:blipFill>
        <p:spPr>
          <a:xfrm>
            <a:off x="2770201" y="1476000"/>
            <a:ext cx="3439856" cy="4888217"/>
          </a:xfrm>
          <a:prstGeom prst="rect">
            <a:avLst/>
          </a:prstGeom>
        </p:spPr>
      </p:pic>
      <p:pic>
        <p:nvPicPr>
          <p:cNvPr id="6" name="Image 5">
            <a:extLst>
              <a:ext uri="{FF2B5EF4-FFF2-40B4-BE49-F238E27FC236}">
                <a16:creationId xmlns:a16="http://schemas.microsoft.com/office/drawing/2014/main" id="{42E4E7B9-65D3-20A0-0185-8688768B67A3}"/>
              </a:ext>
            </a:extLst>
          </p:cNvPr>
          <p:cNvPicPr>
            <a:picLocks noChangeAspect="1"/>
          </p:cNvPicPr>
          <p:nvPr/>
        </p:nvPicPr>
        <p:blipFill>
          <a:blip r:embed="rId8"/>
          <a:stretch>
            <a:fillRect/>
          </a:stretch>
        </p:blipFill>
        <p:spPr>
          <a:xfrm>
            <a:off x="3158169" y="2329440"/>
            <a:ext cx="2529011" cy="2854960"/>
          </a:xfrm>
          <a:prstGeom prst="rect">
            <a:avLst/>
          </a:prstGeom>
        </p:spPr>
      </p:pic>
    </p:spTree>
    <p:extLst>
      <p:ext uri="{BB962C8B-B14F-4D97-AF65-F5344CB8AC3E}">
        <p14:creationId xmlns:p14="http://schemas.microsoft.com/office/powerpoint/2010/main" val="54596139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2DBBE-1DA3-735C-7C2C-0A5E2748DE7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B53EA1-D40F-6743-9417-AE9BE2DEA1B3}"/>
              </a:ext>
            </a:extLst>
          </p:cNvPr>
          <p:cNvSpPr>
            <a:spLocks noGrp="1"/>
          </p:cNvSpPr>
          <p:nvPr>
            <p:ph type="title"/>
          </p:nvPr>
        </p:nvSpPr>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يستظهر القصيدة بشكل معبر؟ (في حدود 5 محاولات).</a:t>
            </a:r>
          </a:p>
        </p:txBody>
      </p:sp>
      <p:sp>
        <p:nvSpPr>
          <p:cNvPr id="22" name="Rectangle 21">
            <a:extLst>
              <a:ext uri="{FF2B5EF4-FFF2-40B4-BE49-F238E27FC236}">
                <a16:creationId xmlns:a16="http://schemas.microsoft.com/office/drawing/2014/main" id="{6DC7BF84-45AF-03F5-C791-38C6C45A6948}"/>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E3CBDA38-FF08-2247-6475-290FC4CC05A7}"/>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586011CA-93A0-36B7-AC3B-9E4F63E54A22}"/>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17F28265-9BFB-37B2-8D24-4DDB99AFD03A}"/>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0133FA48-1274-906E-2ED8-BD297199035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936730C4-6C20-75DA-92BC-8155F2855B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EEE43666-9726-DF5A-E855-795108C8C63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19CE421D-5182-8DE4-C92E-435BF54E1A8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5" name="Image 4" descr="Une image contenant texte, lettre, capture d’écran&#10;&#10;Le contenu généré par l’IA peut être incorrect.">
            <a:extLst>
              <a:ext uri="{FF2B5EF4-FFF2-40B4-BE49-F238E27FC236}">
                <a16:creationId xmlns:a16="http://schemas.microsoft.com/office/drawing/2014/main" id="{E2B3482D-EBA5-E644-BBEC-7CFB430C6342}"/>
              </a:ext>
            </a:extLst>
          </p:cNvPr>
          <p:cNvPicPr>
            <a:picLocks noChangeAspect="1"/>
          </p:cNvPicPr>
          <p:nvPr/>
        </p:nvPicPr>
        <p:blipFill>
          <a:blip r:embed="rId6"/>
          <a:stretch>
            <a:fillRect/>
          </a:stretch>
        </p:blipFill>
        <p:spPr>
          <a:xfrm>
            <a:off x="2770201" y="1476000"/>
            <a:ext cx="3439856" cy="4888217"/>
          </a:xfrm>
          <a:prstGeom prst="rect">
            <a:avLst/>
          </a:prstGeom>
        </p:spPr>
      </p:pic>
      <p:pic>
        <p:nvPicPr>
          <p:cNvPr id="6" name="Image 5">
            <a:extLst>
              <a:ext uri="{FF2B5EF4-FFF2-40B4-BE49-F238E27FC236}">
                <a16:creationId xmlns:a16="http://schemas.microsoft.com/office/drawing/2014/main" id="{7359243C-E512-BE75-F2A6-4A24B973918C}"/>
              </a:ext>
            </a:extLst>
          </p:cNvPr>
          <p:cNvPicPr>
            <a:picLocks noChangeAspect="1"/>
          </p:cNvPicPr>
          <p:nvPr/>
        </p:nvPicPr>
        <p:blipFill>
          <a:blip r:embed="rId7"/>
          <a:stretch>
            <a:fillRect/>
          </a:stretch>
        </p:blipFill>
        <p:spPr>
          <a:xfrm>
            <a:off x="3158169" y="2329440"/>
            <a:ext cx="2529011" cy="2854960"/>
          </a:xfrm>
          <a:prstGeom prst="rect">
            <a:avLst/>
          </a:prstGeom>
        </p:spPr>
      </p:pic>
      <p:pic>
        <p:nvPicPr>
          <p:cNvPr id="10" name="Espace réservé pour une image  9" descr="Une image contenant habits, sourire, dessin humoristique, clipart&#10;&#10;Le contenu généré par l’IA peut être incorrect.">
            <a:extLst>
              <a:ext uri="{FF2B5EF4-FFF2-40B4-BE49-F238E27FC236}">
                <a16:creationId xmlns:a16="http://schemas.microsoft.com/office/drawing/2014/main" id="{4DA340E3-0EBC-A01F-B856-F9C20603BB44}"/>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64495437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C4A2-127E-BF6A-991E-9BEE1D5A94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E4CF7F-B650-AF98-C9B1-804D088031EF}"/>
              </a:ext>
            </a:extLst>
          </p:cNvPr>
          <p:cNvSpPr>
            <a:spLocks noGrp="1"/>
          </p:cNvSpPr>
          <p:nvPr>
            <p:ph type="title"/>
          </p:nvPr>
        </p:nvSpPr>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أعيدوا قراءة القصيدة قراءة صامتة في حدود دقيقتين. </a:t>
            </a:r>
          </a:p>
        </p:txBody>
      </p:sp>
      <p:pic>
        <p:nvPicPr>
          <p:cNvPr id="15" name="Espace réservé pour une image  14" descr="Une image contenant dessin humoristique, clipart, illustration, Dessin animé&#10;&#10;Le contenu généré par l’IA peut être incorrect.">
            <a:extLst>
              <a:ext uri="{FF2B5EF4-FFF2-40B4-BE49-F238E27FC236}">
                <a16:creationId xmlns:a16="http://schemas.microsoft.com/office/drawing/2014/main" id="{ED9FFF75-BB29-A293-4E72-6F310AB6A92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pic>
        <p:nvPicPr>
          <p:cNvPr id="14" name="Image 13" descr="Une image contenant horloge, Horloge murale, cercle&#10;&#10;Le contenu généré par l’IA peut être incorrect.">
            <a:extLst>
              <a:ext uri="{FF2B5EF4-FFF2-40B4-BE49-F238E27FC236}">
                <a16:creationId xmlns:a16="http://schemas.microsoft.com/office/drawing/2014/main" id="{4C2CE28B-0272-1171-1A10-713A20939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20" y="1510999"/>
            <a:ext cx="782030" cy="900000"/>
          </a:xfrm>
          <a:prstGeom prst="rect">
            <a:avLst/>
          </a:prstGeom>
        </p:spPr>
      </p:pic>
      <p:sp>
        <p:nvSpPr>
          <p:cNvPr id="23" name="Rectangle 22">
            <a:extLst>
              <a:ext uri="{FF2B5EF4-FFF2-40B4-BE49-F238E27FC236}">
                <a16:creationId xmlns:a16="http://schemas.microsoft.com/office/drawing/2014/main" id="{DAC4A229-2769-3D09-67BC-38212C8DAC07}"/>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4" name="Rectangle 23">
            <a:extLst>
              <a:ext uri="{FF2B5EF4-FFF2-40B4-BE49-F238E27FC236}">
                <a16:creationId xmlns:a16="http://schemas.microsoft.com/office/drawing/2014/main" id="{1A5C371A-3046-7B64-12A5-64456444017C}"/>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5" name="Rectangle 24">
            <a:extLst>
              <a:ext uri="{FF2B5EF4-FFF2-40B4-BE49-F238E27FC236}">
                <a16:creationId xmlns:a16="http://schemas.microsoft.com/office/drawing/2014/main" id="{FD997014-C35E-EF84-B9AF-4B53A4D708EF}"/>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6" name="Rectangle 25">
            <a:extLst>
              <a:ext uri="{FF2B5EF4-FFF2-40B4-BE49-F238E27FC236}">
                <a16:creationId xmlns:a16="http://schemas.microsoft.com/office/drawing/2014/main" id="{BB0950F2-C23F-67A5-691F-37DBC361905F}"/>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7" name="Image 26">
            <a:extLst>
              <a:ext uri="{FF2B5EF4-FFF2-40B4-BE49-F238E27FC236}">
                <a16:creationId xmlns:a16="http://schemas.microsoft.com/office/drawing/2014/main" id="{45771520-06AD-861C-6F98-54BB54682C4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8" name="Image 27">
            <a:extLst>
              <a:ext uri="{FF2B5EF4-FFF2-40B4-BE49-F238E27FC236}">
                <a16:creationId xmlns:a16="http://schemas.microsoft.com/office/drawing/2014/main" id="{55AD8FDC-81B2-74E6-A487-99D55421F6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9" name="Image 28">
            <a:extLst>
              <a:ext uri="{FF2B5EF4-FFF2-40B4-BE49-F238E27FC236}">
                <a16:creationId xmlns:a16="http://schemas.microsoft.com/office/drawing/2014/main" id="{EE62A9D0-7B49-CC60-75A6-277332F27FB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30" name="Image 29">
            <a:extLst>
              <a:ext uri="{FF2B5EF4-FFF2-40B4-BE49-F238E27FC236}">
                <a16:creationId xmlns:a16="http://schemas.microsoft.com/office/drawing/2014/main" id="{53D37DCE-6770-3345-9950-2E450EBC793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5" name="Image 4" descr="Une image contenant texte, lettre, capture d’écran&#10;&#10;Le contenu généré par l’IA peut être incorrect.">
            <a:extLst>
              <a:ext uri="{FF2B5EF4-FFF2-40B4-BE49-F238E27FC236}">
                <a16:creationId xmlns:a16="http://schemas.microsoft.com/office/drawing/2014/main" id="{1D83A9EA-8C28-30E7-56D1-A451A29E7E5E}"/>
              </a:ext>
            </a:extLst>
          </p:cNvPr>
          <p:cNvPicPr>
            <a:picLocks noChangeAspect="1"/>
          </p:cNvPicPr>
          <p:nvPr/>
        </p:nvPicPr>
        <p:blipFill>
          <a:blip r:embed="rId8"/>
          <a:stretch>
            <a:fillRect/>
          </a:stretch>
        </p:blipFill>
        <p:spPr>
          <a:xfrm>
            <a:off x="2770201" y="1476000"/>
            <a:ext cx="3439856" cy="4888217"/>
          </a:xfrm>
          <a:prstGeom prst="rect">
            <a:avLst/>
          </a:prstGeom>
        </p:spPr>
      </p:pic>
      <p:pic>
        <p:nvPicPr>
          <p:cNvPr id="6" name="Image 5">
            <a:extLst>
              <a:ext uri="{FF2B5EF4-FFF2-40B4-BE49-F238E27FC236}">
                <a16:creationId xmlns:a16="http://schemas.microsoft.com/office/drawing/2014/main" id="{2F519376-BC2D-CA2B-614C-49F2CE633AD9}"/>
              </a:ext>
            </a:extLst>
          </p:cNvPr>
          <p:cNvPicPr>
            <a:picLocks noChangeAspect="1"/>
          </p:cNvPicPr>
          <p:nvPr/>
        </p:nvPicPr>
        <p:blipFill>
          <a:blip r:embed="rId9"/>
          <a:stretch>
            <a:fillRect/>
          </a:stretch>
        </p:blipFill>
        <p:spPr>
          <a:xfrm>
            <a:off x="3158169" y="2329440"/>
            <a:ext cx="2529011" cy="2854960"/>
          </a:xfrm>
          <a:prstGeom prst="rect">
            <a:avLst/>
          </a:prstGeom>
        </p:spPr>
      </p:pic>
    </p:spTree>
    <p:extLst>
      <p:ext uri="{BB962C8B-B14F-4D97-AF65-F5344CB8AC3E}">
        <p14:creationId xmlns:p14="http://schemas.microsoft.com/office/powerpoint/2010/main" val="421843568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 name="Espace réservé pour une image  1">
            <a:extLst>
              <a:ext uri="{FF2B5EF4-FFF2-40B4-BE49-F238E27FC236}">
                <a16:creationId xmlns:a16="http://schemas.microsoft.com/office/drawing/2014/main" id="{E56FABBA-AC59-A8B4-1B2B-163E6D08C9F8}"/>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r>
              <a:rPr lang="ar-SA" dirty="0"/>
              <a:t>.</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49652" y="4240476"/>
            <a:ext cx="996593" cy="996593"/>
          </a:xfrm>
          <a:prstGeom prst="rect">
            <a:avLst/>
          </a:prstGeom>
        </p:spPr>
      </p:pic>
    </p:spTree>
    <p:extLst>
      <p:ext uri="{BB962C8B-B14F-4D97-AF65-F5344CB8AC3E}">
        <p14:creationId xmlns:p14="http://schemas.microsoft.com/office/powerpoint/2010/main" val="519329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92E48-F2F8-1051-A4A1-C4F627347E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38304AD-6BE1-0D32-BBFF-6F2558ED514B}"/>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نتذكر جماعة مضامين القصيدة. من يجيب عن السؤال التالي؟</a:t>
            </a:r>
          </a:p>
        </p:txBody>
      </p:sp>
      <p:sp>
        <p:nvSpPr>
          <p:cNvPr id="22" name="Rectangle 21">
            <a:extLst>
              <a:ext uri="{FF2B5EF4-FFF2-40B4-BE49-F238E27FC236}">
                <a16:creationId xmlns:a16="http://schemas.microsoft.com/office/drawing/2014/main" id="{A4DDA7EA-B6BE-E927-1587-AF0D9DF41ECD}"/>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07BB851D-62BD-D47D-6B0D-BE2FEA8D0E6F}"/>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3437DDB0-B6D5-15B0-36E4-D76A9F13B9B3}"/>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B1B4A3AF-FD08-410C-2CAA-39A542E7A388}"/>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B4C570AA-0553-DB09-8FB3-C21C1AFFEDC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55A362C5-7730-2BCC-65DE-CB4EDEAF63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E9A61BC0-FA80-73A4-707E-550D414D43A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27EF0E55-7099-268B-2F9D-21CAD0CCE97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4" name="ZoneTexte 3">
            <a:extLst>
              <a:ext uri="{FF2B5EF4-FFF2-40B4-BE49-F238E27FC236}">
                <a16:creationId xmlns:a16="http://schemas.microsoft.com/office/drawing/2014/main" id="{782AA106-2D23-A511-D654-690BC9EABB20}"/>
              </a:ext>
            </a:extLst>
          </p:cNvPr>
          <p:cNvSpPr txBox="1"/>
          <p:nvPr/>
        </p:nvSpPr>
        <p:spPr>
          <a:xfrm>
            <a:off x="1070129" y="3270241"/>
            <a:ext cx="6840000" cy="919401"/>
          </a:xfrm>
          <a:prstGeom prst="roundRect">
            <a:avLst/>
          </a:prstGeom>
          <a:solidFill>
            <a:schemeClr val="bg1"/>
          </a:solidFill>
          <a:ln>
            <a:solidFill>
              <a:srgbClr val="48B2D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rtl="1">
              <a:defRPr sz="4800" b="1">
                <a:solidFill>
                  <a:srgbClr val="424D7C"/>
                </a:solidFill>
                <a:latin typeface="Microsoft Uighur" panose="02000000000000000000" pitchFamily="2" charset="-78"/>
                <a:cs typeface="Microsoft Uighur" panose="02000000000000000000" pitchFamily="2" charset="-78"/>
              </a:defRPr>
            </a:lvl1pPr>
          </a:lstStyle>
          <a:p>
            <a:r>
              <a:rPr lang="ar-MA" dirty="0"/>
              <a:t>عَلامَ يَدُلُّ عُنْوانُ ٱلْقَصيدَةِ «نِداءُ </a:t>
            </a:r>
            <a:r>
              <a:rPr lang="ar-MA" dirty="0" err="1"/>
              <a:t>ٱلتَّعايُشِ</a:t>
            </a:r>
            <a:r>
              <a:rPr lang="ar-MA" dirty="0"/>
              <a:t>»؟</a:t>
            </a:r>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DB79F7B4-12C8-99B8-D6DC-BB947F34E2DE}"/>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05577030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2AAAE-EA90-771B-75E7-F947CC597B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C85051-8491-E6D7-BC10-44BDA2EF20DA}"/>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يجيب عن السؤال التالي؟</a:t>
            </a:r>
          </a:p>
        </p:txBody>
      </p:sp>
      <p:sp>
        <p:nvSpPr>
          <p:cNvPr id="22" name="Rectangle 21">
            <a:extLst>
              <a:ext uri="{FF2B5EF4-FFF2-40B4-BE49-F238E27FC236}">
                <a16:creationId xmlns:a16="http://schemas.microsoft.com/office/drawing/2014/main" id="{75E22508-5FDB-BFE4-46FE-CB40E906DABE}"/>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A264A53B-C339-7060-B470-4B2E7B78FB29}"/>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B4880521-8399-9D50-F293-93A5E7D7035E}"/>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60CEA9C1-77DF-A005-4D8E-33CB58C4F197}"/>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9D3FB4D9-68B4-8559-E5AB-189FB38DE08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18E58B92-61BE-9FF6-EB26-50C20DB67F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841CBF20-9A47-65F0-BB62-FFEA0D3D6A0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A78F5FA1-74FE-D3F6-EB40-5CA197190A9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3" name="Google Shape;452;p158">
            <a:extLst>
              <a:ext uri="{FF2B5EF4-FFF2-40B4-BE49-F238E27FC236}">
                <a16:creationId xmlns:a16="http://schemas.microsoft.com/office/drawing/2014/main" id="{B5541BBA-F63E-15B7-5128-3BFB56E1761E}"/>
              </a:ext>
            </a:extLst>
          </p:cNvPr>
          <p:cNvSpPr txBox="1"/>
          <p:nvPr/>
        </p:nvSpPr>
        <p:spPr>
          <a:xfrm>
            <a:off x="716108" y="2845088"/>
            <a:ext cx="7578089" cy="1964465"/>
          </a:xfrm>
          <a:prstGeom prst="roundRect">
            <a:avLst/>
          </a:prstGeom>
          <a:noFill/>
          <a:ln w="28575">
            <a:solidFill>
              <a:srgbClr val="00B0F0"/>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defTabSz="914400" rtl="1" fontAlgn="auto">
              <a:lnSpc>
                <a:spcPct val="107000"/>
              </a:lnSpc>
              <a:spcBef>
                <a:spcPts val="0"/>
              </a:spcBef>
              <a:spcAft>
                <a:spcPts val="800"/>
              </a:spcAft>
              <a:buClrTx/>
              <a:buSzTx/>
              <a:buFontTx/>
              <a:buNone/>
              <a:tabLst/>
              <a:defRPr sz="4800" b="1" kern="0">
                <a:solidFill>
                  <a:srgbClr val="424D7B"/>
                </a:solidFill>
                <a:latin typeface="Microsoft Uighur" panose="02000000000000000000" pitchFamily="2" charset="-78"/>
                <a:ea typeface="Calibri"/>
                <a:cs typeface="Microsoft Uighur" panose="02000000000000000000" pitchFamily="2" charset="-78"/>
              </a:defRPr>
            </a:lvl1pPr>
          </a:lstStyle>
          <a:p>
            <a:r>
              <a:rPr lang="ar-MA" dirty="0"/>
              <a:t>ما </a:t>
            </a:r>
            <a:r>
              <a:rPr lang="ar-MA" dirty="0" err="1"/>
              <a:t>ٱلْأَشْياءُ</a:t>
            </a:r>
            <a:r>
              <a:rPr lang="ar-MA" dirty="0"/>
              <a:t> ٱلَّتي قَدْ تَخْتَلِفُ بَيْنَ </a:t>
            </a:r>
            <a:r>
              <a:rPr lang="ar-MA" dirty="0" err="1"/>
              <a:t>ٱلنّاسِ</a:t>
            </a:r>
            <a:r>
              <a:rPr lang="ar-MA" dirty="0"/>
              <a:t> حَسَبَ ٱلْقَصيدَةِ؟</a:t>
            </a:r>
            <a:endParaRPr lang="ar-AE" dirty="0"/>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B97AA3B1-E0C1-D987-03C0-63791B6382DB}"/>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0550887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FCFE8-50EF-F0EC-1034-4D4764A543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339B5E-5909-EFD2-FE63-089EFC4E0044}"/>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يجيب عن السؤال التالي؟</a:t>
            </a:r>
          </a:p>
        </p:txBody>
      </p:sp>
      <p:sp>
        <p:nvSpPr>
          <p:cNvPr id="22" name="Rectangle 21">
            <a:extLst>
              <a:ext uri="{FF2B5EF4-FFF2-40B4-BE49-F238E27FC236}">
                <a16:creationId xmlns:a16="http://schemas.microsoft.com/office/drawing/2014/main" id="{753D497F-FDB6-EC76-9826-29426CEE95C5}"/>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58E6911D-F260-08F9-4449-3E6B09C89C5F}"/>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1C920100-19AE-E5C6-5801-AA247359DD76}"/>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3534FE25-D23E-986D-E3DA-795595CCC88E}"/>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CBC98F45-888B-068F-A34B-1C07EE433D7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D4178E98-BA92-66BD-6F68-8DC1F3352E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90045F41-FD6B-3CA7-E704-C2E3D91971F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8EC5983B-02CC-468A-4CB1-3DCE58DF818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4" name="Rectangle : coins arrondis 3">
            <a:extLst>
              <a:ext uri="{FF2B5EF4-FFF2-40B4-BE49-F238E27FC236}">
                <a16:creationId xmlns:a16="http://schemas.microsoft.com/office/drawing/2014/main" id="{B7413BAD-7D62-8B75-B726-B1CD3BA8878D}"/>
              </a:ext>
            </a:extLst>
          </p:cNvPr>
          <p:cNvSpPr/>
          <p:nvPr/>
        </p:nvSpPr>
        <p:spPr>
          <a:xfrm>
            <a:off x="706098" y="3281508"/>
            <a:ext cx="7645902" cy="1090041"/>
          </a:xfrm>
          <a:prstGeom prst="roundRect">
            <a:avLst/>
          </a:prstGeom>
          <a:noFill/>
          <a:ln w="28575">
            <a:solidFill>
              <a:srgbClr val="00B0F0"/>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algn="ctr" defTabSz="914400" rtl="1">
              <a:lnSpc>
                <a:spcPct val="107000"/>
              </a:lnSpc>
              <a:spcAft>
                <a:spcPts val="800"/>
              </a:spcAft>
            </a:pPr>
            <a:r>
              <a:rPr lang="ar-MA" sz="4800" b="1" kern="0" dirty="0">
                <a:solidFill>
                  <a:srgbClr val="424D7B"/>
                </a:solidFill>
                <a:latin typeface="Microsoft Uighur" panose="02000000000000000000" pitchFamily="2" charset="-78"/>
                <a:ea typeface="Calibri"/>
                <a:cs typeface="Microsoft Uighur" panose="02000000000000000000" pitchFamily="2" charset="-78"/>
              </a:rPr>
              <a:t>ما </a:t>
            </a:r>
            <a:r>
              <a:rPr lang="ar-MA" sz="4800" b="1" kern="0" dirty="0" err="1">
                <a:solidFill>
                  <a:srgbClr val="424D7B"/>
                </a:solidFill>
                <a:latin typeface="Microsoft Uighur" panose="02000000000000000000" pitchFamily="2" charset="-78"/>
                <a:ea typeface="Calibri"/>
                <a:cs typeface="Microsoft Uighur" panose="02000000000000000000" pitchFamily="2" charset="-78"/>
              </a:rPr>
              <a:t>ٱلْأَشْياءُ</a:t>
            </a:r>
            <a:r>
              <a:rPr lang="ar-MA" sz="4800" b="1" kern="0" dirty="0">
                <a:solidFill>
                  <a:srgbClr val="424D7B"/>
                </a:solidFill>
                <a:latin typeface="Microsoft Uighur" panose="02000000000000000000" pitchFamily="2" charset="-78"/>
                <a:ea typeface="Calibri"/>
                <a:cs typeface="Microsoft Uighur" panose="02000000000000000000" pitchFamily="2" charset="-78"/>
              </a:rPr>
              <a:t> ٱلَّتي تُوَحِّدُ </a:t>
            </a:r>
            <a:r>
              <a:rPr lang="ar-MA" sz="4800" b="1" kern="0" dirty="0" err="1">
                <a:solidFill>
                  <a:srgbClr val="424D7B"/>
                </a:solidFill>
                <a:latin typeface="Microsoft Uighur" panose="02000000000000000000" pitchFamily="2" charset="-78"/>
                <a:ea typeface="Calibri"/>
                <a:cs typeface="Microsoft Uighur" panose="02000000000000000000" pitchFamily="2" charset="-78"/>
              </a:rPr>
              <a:t>ٱلنّاسَ</a:t>
            </a:r>
            <a:r>
              <a:rPr lang="ar-MA" sz="4800" b="1" kern="0" dirty="0">
                <a:solidFill>
                  <a:srgbClr val="424D7B"/>
                </a:solidFill>
                <a:latin typeface="Microsoft Uighur" panose="02000000000000000000" pitchFamily="2" charset="-78"/>
                <a:ea typeface="Calibri"/>
                <a:cs typeface="Microsoft Uighur" panose="02000000000000000000" pitchFamily="2" charset="-78"/>
              </a:rPr>
              <a:t> رَغْمَ </a:t>
            </a:r>
            <a:r>
              <a:rPr lang="ar-MA" sz="4800" b="1" kern="0" dirty="0" err="1">
                <a:solidFill>
                  <a:srgbClr val="424D7B"/>
                </a:solidFill>
                <a:latin typeface="Microsoft Uighur" panose="02000000000000000000" pitchFamily="2" charset="-78"/>
                <a:ea typeface="Calibri"/>
                <a:cs typeface="Microsoft Uighur" panose="02000000000000000000" pitchFamily="2" charset="-78"/>
              </a:rPr>
              <a:t>ٱخْتِلافاتِهِمْ</a:t>
            </a:r>
            <a:r>
              <a:rPr lang="ar-MA" sz="4800" b="1" kern="0" dirty="0">
                <a:solidFill>
                  <a:srgbClr val="424D7B"/>
                </a:solidFill>
                <a:latin typeface="Microsoft Uighur" panose="02000000000000000000" pitchFamily="2" charset="-78"/>
                <a:ea typeface="Calibri"/>
                <a:cs typeface="Microsoft Uighur" panose="02000000000000000000" pitchFamily="2" charset="-78"/>
              </a:rPr>
              <a:t>؟</a:t>
            </a:r>
            <a:endParaRPr lang="ar-AE" sz="4800" b="1" kern="0" dirty="0">
              <a:solidFill>
                <a:srgbClr val="424D7B"/>
              </a:solidFill>
              <a:latin typeface="Microsoft Uighur" panose="02000000000000000000" pitchFamily="2" charset="-78"/>
              <a:ea typeface="Calibri"/>
              <a:cs typeface="Microsoft Uighur" panose="02000000000000000000" pitchFamily="2" charset="-78"/>
            </a:endParaRPr>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C1F2D423-9B64-4D73-AC46-37205FFA854B}"/>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3485558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1402-CFF1-B7DD-7BD7-A55ACDFA0D8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E5F69BE-5122-F52C-8CFE-02CF3CDC108B}"/>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يجيب عن السؤال التالي؟</a:t>
            </a:r>
          </a:p>
        </p:txBody>
      </p:sp>
      <p:sp>
        <p:nvSpPr>
          <p:cNvPr id="22" name="Rectangle 21">
            <a:extLst>
              <a:ext uri="{FF2B5EF4-FFF2-40B4-BE49-F238E27FC236}">
                <a16:creationId xmlns:a16="http://schemas.microsoft.com/office/drawing/2014/main" id="{34ABF183-298E-1E6C-60B2-12E2DE3F63A1}"/>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B5962A53-718A-90E0-8BA3-1518251F6CEB}"/>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36C4C8C4-9321-4B74-9854-BA1B37E89127}"/>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FDFA540D-D5D2-1308-374B-B67FA8F0DE7D}"/>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16DB2A59-80AA-2687-796C-CBE2659D215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E7E741D3-40BE-BA5C-6F8C-17C96B8BB8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18260C6B-892E-155F-D81B-25858F03999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5BEDBC7B-60C9-1C27-EA2E-739D90FFE43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4" name="ZoneTexte 3">
            <a:extLst>
              <a:ext uri="{FF2B5EF4-FFF2-40B4-BE49-F238E27FC236}">
                <a16:creationId xmlns:a16="http://schemas.microsoft.com/office/drawing/2014/main" id="{FAB02E8B-6B06-1513-8691-D778C5E52E3E}"/>
              </a:ext>
            </a:extLst>
          </p:cNvPr>
          <p:cNvSpPr txBox="1"/>
          <p:nvPr/>
        </p:nvSpPr>
        <p:spPr>
          <a:xfrm>
            <a:off x="845526" y="2911426"/>
            <a:ext cx="7506474" cy="1736646"/>
          </a:xfrm>
          <a:prstGeom prst="roundRect">
            <a:avLst/>
          </a:prstGeom>
          <a:solidFill>
            <a:schemeClr val="bg1"/>
          </a:solidFill>
          <a:ln>
            <a:solidFill>
              <a:srgbClr val="48B2D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rtl="1">
              <a:defRPr sz="4800" b="1">
                <a:solidFill>
                  <a:srgbClr val="424D7C"/>
                </a:solidFill>
                <a:latin typeface="Microsoft Uighur" panose="02000000000000000000" pitchFamily="2" charset="-78"/>
                <a:cs typeface="Microsoft Uighur" panose="02000000000000000000" pitchFamily="2" charset="-78"/>
              </a:defRPr>
            </a:lvl1pPr>
          </a:lstStyle>
          <a:p>
            <a:pPr algn="just"/>
            <a:r>
              <a:rPr lang="ar-MA" dirty="0"/>
              <a:t>كَيْفَ يُمْكِنُ تَحْقيقُ </a:t>
            </a:r>
            <a:r>
              <a:rPr lang="ar-MA" dirty="0" err="1"/>
              <a:t>ٱلسَّلامِ</a:t>
            </a:r>
            <a:r>
              <a:rPr lang="ar-MA" dirty="0"/>
              <a:t> </a:t>
            </a:r>
            <a:r>
              <a:rPr lang="ar-MA" dirty="0" err="1"/>
              <a:t>وَٱلْعَيْشِ</a:t>
            </a:r>
            <a:r>
              <a:rPr lang="ar-MA" dirty="0"/>
              <a:t> </a:t>
            </a:r>
            <a:r>
              <a:rPr lang="ar-MA" dirty="0" err="1"/>
              <a:t>ٱلْكَريمِ</a:t>
            </a:r>
            <a:r>
              <a:rPr lang="ar-MA" dirty="0"/>
              <a:t> لِجَميعِ </a:t>
            </a:r>
            <a:r>
              <a:rPr lang="ar-MA" dirty="0" err="1"/>
              <a:t>ٱلناسِ</a:t>
            </a:r>
            <a:r>
              <a:rPr lang="ar-MA" dirty="0"/>
              <a:t> رَغْمَ </a:t>
            </a:r>
            <a:r>
              <a:rPr lang="ar-MA" dirty="0" err="1"/>
              <a:t>ٱخْتِلافِ</a:t>
            </a:r>
            <a:r>
              <a:rPr lang="ar-MA" dirty="0"/>
              <a:t> أَلْوانِهِمْ وَعَقائدِهِمْ؟</a:t>
            </a: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0ACE7F55-DB5D-EAA3-B4CC-FB5FA246F49E}"/>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088129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6F132-CD70-EA5C-501C-F9576EFEC2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2D6906-C8EE-99EC-2DCB-9BA441492E5D}"/>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خذوا الصفحة رقم-109.</a:t>
            </a:r>
          </a:p>
        </p:txBody>
      </p:sp>
      <p:pic>
        <p:nvPicPr>
          <p:cNvPr id="20"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8BB5E657-414E-8CA2-2368-983B560B1DA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738000"/>
            <a:ext cx="792000" cy="792000"/>
          </a:xfrm>
        </p:spPr>
      </p:pic>
      <p:sp>
        <p:nvSpPr>
          <p:cNvPr id="22" name="Rectangle 21">
            <a:extLst>
              <a:ext uri="{FF2B5EF4-FFF2-40B4-BE49-F238E27FC236}">
                <a16:creationId xmlns:a16="http://schemas.microsoft.com/office/drawing/2014/main" id="{ED1203C2-85F0-6B59-883D-B6AD8BABB1E0}"/>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75DB9F35-A102-37C8-8957-10C6A48DEDEE}"/>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6E44616C-B505-E788-22ED-03FD0065B09A}"/>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46EB4BA4-2404-4F75-A1A0-7C292800A264}"/>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C03DD58C-FD9B-0B2C-37FF-EE71A6E8A3C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36F6B21A-A600-B0E8-630B-AFB4DB35EF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38D495C7-FD63-E9DE-972B-D9EDA0D4983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710F7537-C198-ED6E-665E-691180E1A9C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4" name="Image 3" descr="Une image contenant texte, lettre, capture d’écran, Police&#10;&#10;Le contenu généré par l’IA peut être incorrect.">
            <a:extLst>
              <a:ext uri="{FF2B5EF4-FFF2-40B4-BE49-F238E27FC236}">
                <a16:creationId xmlns:a16="http://schemas.microsoft.com/office/drawing/2014/main" id="{BC7C95FE-98AE-2592-DFB0-409D40D8647F}"/>
              </a:ext>
            </a:extLst>
          </p:cNvPr>
          <p:cNvPicPr>
            <a:picLocks noChangeAspect="1"/>
          </p:cNvPicPr>
          <p:nvPr/>
        </p:nvPicPr>
        <p:blipFill>
          <a:blip r:embed="rId7"/>
          <a:stretch>
            <a:fillRect/>
          </a:stretch>
        </p:blipFill>
        <p:spPr>
          <a:xfrm>
            <a:off x="2686319" y="1530000"/>
            <a:ext cx="3645033" cy="4859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369584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A94C9-233D-AF9A-5BF9-88432740B93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4BAC028-E92E-D0D0-83EA-477A698B1DAE}"/>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أجيبوا عن سؤالي المعجم وأسئلة توظيف إستراتيجيات الفهم باستثناء السؤال رقم -7-.</a:t>
            </a:r>
          </a:p>
        </p:txBody>
      </p:sp>
      <p:pic>
        <p:nvPicPr>
          <p:cNvPr id="20"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F51BB97-5C45-195A-7720-B953FF9346F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21" name="Image 20" descr="Une image contenant horloge, cercle&#10;&#10;Le contenu généré par l’IA peut être incorrect.">
            <a:extLst>
              <a:ext uri="{FF2B5EF4-FFF2-40B4-BE49-F238E27FC236}">
                <a16:creationId xmlns:a16="http://schemas.microsoft.com/office/drawing/2014/main" id="{272F124D-6EAD-8476-0EE9-5AD92F8B4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0" y="1491692"/>
            <a:ext cx="805301" cy="926782"/>
          </a:xfrm>
          <a:prstGeom prst="rect">
            <a:avLst/>
          </a:prstGeom>
        </p:spPr>
      </p:pic>
      <p:sp>
        <p:nvSpPr>
          <p:cNvPr id="22" name="Rectangle 21">
            <a:extLst>
              <a:ext uri="{FF2B5EF4-FFF2-40B4-BE49-F238E27FC236}">
                <a16:creationId xmlns:a16="http://schemas.microsoft.com/office/drawing/2014/main" id="{7E55A56E-0DCF-3464-EFE8-62DAFE7F4FBB}"/>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131D1DF4-8032-A0B3-E568-297AB43C7B3D}"/>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9C5DFD68-7116-2CB8-5804-820192EB1B6E}"/>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3937EF6F-47BC-868C-A179-6A1A05463511}"/>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5F7BFDE9-E0D7-F71A-FBA7-5EB4A801D10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1420A0C5-DA0A-9D74-4B1C-C77F9337B4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85F9A8F9-18B2-4EC3-B2E4-1BD3DF45DB5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1F9AC444-B612-660B-6AE0-ACA6E30C641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3" name="Image 2" descr="Une image contenant texte, lettre, capture d’écran, Police&#10;&#10;Le contenu généré par l’IA peut être incorrect.">
            <a:extLst>
              <a:ext uri="{FF2B5EF4-FFF2-40B4-BE49-F238E27FC236}">
                <a16:creationId xmlns:a16="http://schemas.microsoft.com/office/drawing/2014/main" id="{8D0D3363-8F45-36C9-5E0A-FFE3861ADC40}"/>
              </a:ext>
            </a:extLst>
          </p:cNvPr>
          <p:cNvPicPr>
            <a:picLocks noChangeAspect="1"/>
          </p:cNvPicPr>
          <p:nvPr/>
        </p:nvPicPr>
        <p:blipFill>
          <a:blip r:embed="rId8"/>
          <a:stretch>
            <a:fillRect/>
          </a:stretch>
        </p:blipFill>
        <p:spPr>
          <a:xfrm>
            <a:off x="2686319" y="1530000"/>
            <a:ext cx="3645033" cy="4859225"/>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062744B4-D627-5E7B-70F1-504833211D49}"/>
              </a:ext>
            </a:extLst>
          </p:cNvPr>
          <p:cNvPicPr>
            <a:picLocks noChangeAspect="1"/>
          </p:cNvPicPr>
          <p:nvPr/>
        </p:nvPicPr>
        <p:blipFill>
          <a:blip r:embed="rId9"/>
          <a:stretch>
            <a:fillRect/>
          </a:stretch>
        </p:blipFill>
        <p:spPr>
          <a:xfrm>
            <a:off x="2623348" y="2418475"/>
            <a:ext cx="3812175" cy="3588786"/>
          </a:xfrm>
          <a:prstGeom prst="rect">
            <a:avLst/>
          </a:prstGeom>
        </p:spPr>
      </p:pic>
    </p:spTree>
    <p:extLst>
      <p:ext uri="{BB962C8B-B14F-4D97-AF65-F5344CB8AC3E}">
        <p14:creationId xmlns:p14="http://schemas.microsoft.com/office/powerpoint/2010/main" val="426810200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EC397-64E1-E9EA-9AE4-0895B90048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7F5E08-6746-EC97-C043-FB2B366A54B2}"/>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نصحح جماعة. من يقرأ السؤال(...) ثم يجيب عنه؟</a:t>
            </a:r>
          </a:p>
        </p:txBody>
      </p:sp>
      <p:sp>
        <p:nvSpPr>
          <p:cNvPr id="3" name="Rectangle 2">
            <a:extLst>
              <a:ext uri="{FF2B5EF4-FFF2-40B4-BE49-F238E27FC236}">
                <a16:creationId xmlns:a16="http://schemas.microsoft.com/office/drawing/2014/main" id="{4BB18C2F-CD75-C8E6-25A3-FB00306CD98D}"/>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712953A4-C359-F25E-B6D8-AA14D0F1BB4C}"/>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8" name="Rectangle 7">
            <a:extLst>
              <a:ext uri="{FF2B5EF4-FFF2-40B4-BE49-F238E27FC236}">
                <a16:creationId xmlns:a16="http://schemas.microsoft.com/office/drawing/2014/main" id="{2457F6FB-C774-196A-FFE0-8FF35C103220}"/>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9" name="Rectangle 8">
            <a:extLst>
              <a:ext uri="{FF2B5EF4-FFF2-40B4-BE49-F238E27FC236}">
                <a16:creationId xmlns:a16="http://schemas.microsoft.com/office/drawing/2014/main" id="{CDCF2A40-B293-EDFF-BBA9-3877B5F8886B}"/>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10" name="Image 9">
            <a:extLst>
              <a:ext uri="{FF2B5EF4-FFF2-40B4-BE49-F238E27FC236}">
                <a16:creationId xmlns:a16="http://schemas.microsoft.com/office/drawing/2014/main" id="{CAB3F4B7-D2D8-7F92-1812-29601A38E9F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1" name="Image 10">
            <a:extLst>
              <a:ext uri="{FF2B5EF4-FFF2-40B4-BE49-F238E27FC236}">
                <a16:creationId xmlns:a16="http://schemas.microsoft.com/office/drawing/2014/main" id="{6594FF4B-9F44-CF8E-6030-21A7359BBC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2" name="Image 11">
            <a:extLst>
              <a:ext uri="{FF2B5EF4-FFF2-40B4-BE49-F238E27FC236}">
                <a16:creationId xmlns:a16="http://schemas.microsoft.com/office/drawing/2014/main" id="{D8C29996-AE53-1F00-17FB-E5D306E190D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13" name="Image 12">
            <a:extLst>
              <a:ext uri="{FF2B5EF4-FFF2-40B4-BE49-F238E27FC236}">
                <a16:creationId xmlns:a16="http://schemas.microsoft.com/office/drawing/2014/main" id="{EA686348-0B8E-CC7C-EF1D-2D3D1233A04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5" name="Image 4" descr="Une image contenant texte, lettre, capture d’écran, Police&#10;&#10;Le contenu généré par l’IA peut être incorrect.">
            <a:extLst>
              <a:ext uri="{FF2B5EF4-FFF2-40B4-BE49-F238E27FC236}">
                <a16:creationId xmlns:a16="http://schemas.microsoft.com/office/drawing/2014/main" id="{9AE7063B-BAAA-5BC8-6F58-05A2D2334FE9}"/>
              </a:ext>
            </a:extLst>
          </p:cNvPr>
          <p:cNvPicPr>
            <a:picLocks noChangeAspect="1"/>
          </p:cNvPicPr>
          <p:nvPr/>
        </p:nvPicPr>
        <p:blipFill>
          <a:blip r:embed="rId6"/>
          <a:stretch>
            <a:fillRect/>
          </a:stretch>
        </p:blipFill>
        <p:spPr>
          <a:xfrm>
            <a:off x="2686319" y="1530000"/>
            <a:ext cx="3645033" cy="4859225"/>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A7DD5020-8FAC-E4D2-C6C3-4C3AA5144A49}"/>
              </a:ext>
            </a:extLst>
          </p:cNvPr>
          <p:cNvPicPr>
            <a:picLocks noChangeAspect="1"/>
          </p:cNvPicPr>
          <p:nvPr/>
        </p:nvPicPr>
        <p:blipFill>
          <a:blip r:embed="rId7"/>
          <a:stretch>
            <a:fillRect/>
          </a:stretch>
        </p:blipFill>
        <p:spPr>
          <a:xfrm>
            <a:off x="2623348" y="2418475"/>
            <a:ext cx="3812175" cy="3588786"/>
          </a:xfrm>
          <a:prstGeom prst="rect">
            <a:avLst/>
          </a:prstGeom>
        </p:spPr>
      </p:pic>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C059B812-429A-1CDB-09BF-CFC77D0D61C9}"/>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0407668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C9F55-4193-1D38-6182-70497612C21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B887C8E-690A-39D0-5573-6C01B466EF4D}"/>
              </a:ext>
            </a:extLst>
          </p:cNvPr>
          <p:cNvSpPr>
            <a:spLocks noGrp="1"/>
          </p:cNvSpPr>
          <p:nvPr>
            <p:ph type="title"/>
          </p:nvPr>
        </p:nvSpPr>
        <p:spPr>
          <a:xfrm>
            <a:off x="652533" y="756980"/>
            <a:ext cx="6840000" cy="612000"/>
          </a:xfrm>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 على كراساتكم. </a:t>
            </a:r>
          </a:p>
        </p:txBody>
      </p:sp>
      <p:sp>
        <p:nvSpPr>
          <p:cNvPr id="4" name="Rectangle 3">
            <a:extLst>
              <a:ext uri="{FF2B5EF4-FFF2-40B4-BE49-F238E27FC236}">
                <a16:creationId xmlns:a16="http://schemas.microsoft.com/office/drawing/2014/main" id="{C830AC42-04FE-52D9-4400-73E1077C1E09}"/>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5" name="Rectangle 4">
            <a:extLst>
              <a:ext uri="{FF2B5EF4-FFF2-40B4-BE49-F238E27FC236}">
                <a16:creationId xmlns:a16="http://schemas.microsoft.com/office/drawing/2014/main" id="{99B0D4FA-86BB-3706-819A-0176018CD8BB}"/>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6" name="Rectangle 5">
            <a:extLst>
              <a:ext uri="{FF2B5EF4-FFF2-40B4-BE49-F238E27FC236}">
                <a16:creationId xmlns:a16="http://schemas.microsoft.com/office/drawing/2014/main" id="{D9C95C01-2D62-D212-16C4-2A4019600564}"/>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14" name="Rectangle 13">
            <a:extLst>
              <a:ext uri="{FF2B5EF4-FFF2-40B4-BE49-F238E27FC236}">
                <a16:creationId xmlns:a16="http://schemas.microsoft.com/office/drawing/2014/main" id="{CE1B58AF-ECE1-EBDD-ED80-4BAF7A8AC0F5}"/>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16" name="Image 15">
            <a:extLst>
              <a:ext uri="{FF2B5EF4-FFF2-40B4-BE49-F238E27FC236}">
                <a16:creationId xmlns:a16="http://schemas.microsoft.com/office/drawing/2014/main" id="{9FCE1F25-4E3E-110E-9F30-32BF15D7506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7" name="Image 16">
            <a:extLst>
              <a:ext uri="{FF2B5EF4-FFF2-40B4-BE49-F238E27FC236}">
                <a16:creationId xmlns:a16="http://schemas.microsoft.com/office/drawing/2014/main" id="{BE0F4189-F386-BE47-C6B1-4498E1B876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CE19635B-C8B9-A135-D649-E325E7F90C0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2B91B6AB-94A3-1E00-A444-1260F3F2B8D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10" name="Espace réservé pour une image  9" descr="Une image contenant dessin humoristique, clipart, illustration, Dessin animé&#10;&#10;Le contenu généré par l’IA peut être incorrect.">
            <a:extLst>
              <a:ext uri="{FF2B5EF4-FFF2-40B4-BE49-F238E27FC236}">
                <a16:creationId xmlns:a16="http://schemas.microsoft.com/office/drawing/2014/main" id="{D3AD571A-F617-00D9-0959-42F42C3027B7}"/>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pic>
        <p:nvPicPr>
          <p:cNvPr id="3" name="Image 2">
            <a:extLst>
              <a:ext uri="{FF2B5EF4-FFF2-40B4-BE49-F238E27FC236}">
                <a16:creationId xmlns:a16="http://schemas.microsoft.com/office/drawing/2014/main" id="{EB7F91C9-B871-B157-10D0-3B23971EF53A}"/>
              </a:ext>
            </a:extLst>
          </p:cNvPr>
          <p:cNvPicPr>
            <a:picLocks noChangeAspect="1"/>
          </p:cNvPicPr>
          <p:nvPr/>
        </p:nvPicPr>
        <p:blipFill>
          <a:blip r:embed="rId7"/>
          <a:stretch>
            <a:fillRect/>
          </a:stretch>
        </p:blipFill>
        <p:spPr>
          <a:xfrm>
            <a:off x="332709" y="1688851"/>
            <a:ext cx="8119345" cy="5025985"/>
          </a:xfrm>
          <a:prstGeom prst="rect">
            <a:avLst/>
          </a:prstGeom>
        </p:spPr>
      </p:pic>
    </p:spTree>
    <p:extLst>
      <p:ext uri="{BB962C8B-B14F-4D97-AF65-F5344CB8AC3E}">
        <p14:creationId xmlns:p14="http://schemas.microsoft.com/office/powerpoint/2010/main" val="205453860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4B2DD-74E9-EC89-BC33-85F1EAFAC35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F81F35-E1B4-609A-E093-7C0E312172DA}"/>
              </a:ext>
            </a:extLst>
          </p:cNvPr>
          <p:cNvSpPr>
            <a:spLocks noGrp="1"/>
          </p:cNvSpPr>
          <p:nvPr>
            <p:ph type="title"/>
          </p:nvPr>
        </p:nvSpPr>
        <p:spPr>
          <a:xfrm>
            <a:off x="652533" y="756980"/>
            <a:ext cx="6840000" cy="612000"/>
          </a:xfrm>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 على كراساتكم. </a:t>
            </a:r>
          </a:p>
        </p:txBody>
      </p:sp>
      <p:sp>
        <p:nvSpPr>
          <p:cNvPr id="21" name="ZoneTexte 20">
            <a:extLst>
              <a:ext uri="{FF2B5EF4-FFF2-40B4-BE49-F238E27FC236}">
                <a16:creationId xmlns:a16="http://schemas.microsoft.com/office/drawing/2014/main" id="{0FC713D8-9F0D-4505-E76A-E0FBB1CA4831}"/>
              </a:ext>
            </a:extLst>
          </p:cNvPr>
          <p:cNvSpPr txBox="1"/>
          <p:nvPr/>
        </p:nvSpPr>
        <p:spPr>
          <a:xfrm>
            <a:off x="202346" y="1849871"/>
            <a:ext cx="8380071" cy="4462760"/>
          </a:xfrm>
          <a:prstGeom prst="rect">
            <a:avLst/>
          </a:prstGeom>
          <a:noFill/>
        </p:spPr>
        <p:txBody>
          <a:bodyPr wrap="square" rtlCol="0">
            <a:spAutoFit/>
          </a:bodyPr>
          <a:lstStyle/>
          <a:p>
            <a:pPr marL="342900" indent="-342900" algn="r" rtl="1">
              <a:lnSpc>
                <a:spcPct val="150000"/>
              </a:lnSpc>
              <a:buFont typeface="Arial" panose="020B0604020202020204" pitchFamily="34" charset="0"/>
              <a:buChar char="•"/>
            </a:pPr>
            <a:r>
              <a:rPr lang="ar-MA" sz="3200" b="1" dirty="0">
                <a:solidFill>
                  <a:schemeClr val="accent5">
                    <a:lumMod val="75000"/>
                  </a:schemeClr>
                </a:solidFill>
                <a:latin typeface="Microsoft Uighur" panose="02000000000000000000" pitchFamily="2" charset="-78"/>
                <a:cs typeface="Microsoft Uighur" panose="02000000000000000000" pitchFamily="2" charset="-78"/>
              </a:rPr>
              <a:t>اَلْبَيْتُ </a:t>
            </a:r>
            <a:r>
              <a:rPr lang="ar-MA" sz="3200" b="1" dirty="0" err="1">
                <a:solidFill>
                  <a:schemeClr val="accent5">
                    <a:lumMod val="75000"/>
                  </a:schemeClr>
                </a:solidFill>
                <a:latin typeface="Microsoft Uighur" panose="02000000000000000000" pitchFamily="2" charset="-78"/>
                <a:cs typeface="Microsoft Uighur" panose="02000000000000000000" pitchFamily="2" charset="-78"/>
              </a:rPr>
              <a:t>ٱلشِّعْرِيُّ</a:t>
            </a:r>
            <a:r>
              <a:rPr lang="ar-MA" sz="3200" b="1" dirty="0">
                <a:solidFill>
                  <a:schemeClr val="accent5">
                    <a:lumMod val="75000"/>
                  </a:schemeClr>
                </a:solidFill>
                <a:latin typeface="Microsoft Uighur" panose="02000000000000000000" pitchFamily="2" charset="-78"/>
                <a:cs typeface="Microsoft Uighur" panose="02000000000000000000" pitchFamily="2" charset="-78"/>
              </a:rPr>
              <a:t> ٱلَّذي تَضَمَّنَ تَشْبيهاً هُوَ</a:t>
            </a:r>
            <a:r>
              <a:rPr lang="ar-MA" sz="3200" b="1" dirty="0">
                <a:solidFill>
                  <a:srgbClr val="C00000"/>
                </a:solidFill>
                <a:latin typeface="Microsoft Uighur" panose="02000000000000000000" pitchFamily="2" charset="-78"/>
                <a:cs typeface="Microsoft Uighur" panose="02000000000000000000" pitchFamily="2" charset="-78"/>
              </a:rPr>
              <a:t>: اَلْبَيْتُ </a:t>
            </a:r>
            <a:r>
              <a:rPr lang="ar-MA" sz="3200" b="1" dirty="0" err="1">
                <a:solidFill>
                  <a:srgbClr val="C00000"/>
                </a:solidFill>
                <a:latin typeface="Microsoft Uighur" panose="02000000000000000000" pitchFamily="2" charset="-78"/>
                <a:cs typeface="Microsoft Uighur" panose="02000000000000000000" pitchFamily="2" charset="-78"/>
              </a:rPr>
              <a:t>ٱلْأَخيرُ</a:t>
            </a:r>
            <a:r>
              <a:rPr lang="ar-MA" sz="3200" b="1" dirty="0">
                <a:solidFill>
                  <a:srgbClr val="C00000"/>
                </a:solidFill>
                <a:latin typeface="Microsoft Uighur" panose="02000000000000000000" pitchFamily="2" charset="-78"/>
                <a:cs typeface="Microsoft Uighur" panose="02000000000000000000" pitchFamily="2" charset="-78"/>
              </a:rPr>
              <a:t> مِنَ ٱلْقَصيدَةِ.</a:t>
            </a:r>
          </a:p>
          <a:p>
            <a:pPr marL="342900" indent="-342900" algn="r" rtl="1">
              <a:lnSpc>
                <a:spcPct val="150000"/>
              </a:lnSpc>
              <a:buFont typeface="Arial" panose="020B0604020202020204" pitchFamily="34" charset="0"/>
              <a:buChar char="•"/>
            </a:pPr>
            <a:r>
              <a:rPr lang="ar-MA" sz="3200" b="1" dirty="0">
                <a:solidFill>
                  <a:schemeClr val="accent5">
                    <a:lumMod val="75000"/>
                  </a:schemeClr>
                </a:solidFill>
                <a:latin typeface="Microsoft Uighur" panose="02000000000000000000" pitchFamily="2" charset="-78"/>
                <a:cs typeface="Microsoft Uighur" panose="02000000000000000000" pitchFamily="2" charset="-78"/>
              </a:rPr>
              <a:t>بَعْضُ ٱلْكَلِماتِ </a:t>
            </a:r>
            <a:r>
              <a:rPr lang="ar-MA" sz="3200" b="1" dirty="0" err="1">
                <a:solidFill>
                  <a:schemeClr val="accent5">
                    <a:lumMod val="75000"/>
                  </a:schemeClr>
                </a:solidFill>
                <a:latin typeface="Microsoft Uighur" panose="02000000000000000000" pitchFamily="2" charset="-78"/>
                <a:cs typeface="Microsoft Uighur" panose="02000000000000000000" pitchFamily="2" charset="-78"/>
              </a:rPr>
              <a:t>ٱلْمَسْجوعَةِ</a:t>
            </a:r>
            <a:r>
              <a:rPr lang="ar-MA" sz="3200" b="1" dirty="0">
                <a:solidFill>
                  <a:srgbClr val="C00000"/>
                </a:solidFill>
                <a:latin typeface="Microsoft Uighur" panose="02000000000000000000" pitchFamily="2" charset="-78"/>
                <a:cs typeface="Microsoft Uighur" panose="02000000000000000000" pitchFamily="2" charset="-78"/>
              </a:rPr>
              <a:t>: اَلْمَساجِدُ - اَلْقَواعِدُ ...</a:t>
            </a:r>
          </a:p>
          <a:p>
            <a:pPr marL="342900" indent="-342900" algn="r" rtl="1">
              <a:lnSpc>
                <a:spcPct val="150000"/>
              </a:lnSpc>
              <a:buFont typeface="Arial" panose="020B0604020202020204" pitchFamily="34" charset="0"/>
              <a:buChar char="•"/>
            </a:pPr>
            <a:r>
              <a:rPr lang="ar-MA" sz="3200" b="1" dirty="0">
                <a:solidFill>
                  <a:schemeClr val="accent5">
                    <a:lumMod val="75000"/>
                  </a:schemeClr>
                </a:solidFill>
                <a:latin typeface="Microsoft Uighur" panose="02000000000000000000" pitchFamily="2" charset="-78"/>
                <a:cs typeface="Microsoft Uighur" panose="02000000000000000000" pitchFamily="2" charset="-78"/>
              </a:rPr>
              <a:t>بَعْضُ أَفْكارِ ٱلنَّصِّ:</a:t>
            </a:r>
          </a:p>
          <a:p>
            <a:pPr marL="457200" indent="-457200" algn="r" rtl="1">
              <a:lnSpc>
                <a:spcPct val="150000"/>
              </a:lnSpc>
              <a:buFont typeface="Arial" panose="020B0604020202020204" pitchFamily="34" charset="0"/>
              <a:buChar char="•"/>
            </a:pPr>
            <a:r>
              <a:rPr lang="ar-MA" sz="3200" b="1" dirty="0">
                <a:solidFill>
                  <a:srgbClr val="C00000"/>
                </a:solidFill>
                <a:latin typeface="Microsoft Uighur" panose="02000000000000000000" pitchFamily="2" charset="-78"/>
                <a:cs typeface="Microsoft Uighur" panose="02000000000000000000" pitchFamily="2" charset="-78"/>
              </a:rPr>
              <a:t>اَلْحُبُّ طَريقٌ يَجْمَعُ بَيْنَ </a:t>
            </a:r>
            <a:r>
              <a:rPr lang="ar-MA" sz="3200" b="1" dirty="0" err="1">
                <a:solidFill>
                  <a:srgbClr val="C00000"/>
                </a:solidFill>
                <a:latin typeface="Microsoft Uighur" panose="02000000000000000000" pitchFamily="2" charset="-78"/>
                <a:cs typeface="Microsoft Uighur" panose="02000000000000000000" pitchFamily="2" charset="-78"/>
              </a:rPr>
              <a:t>ٱلَبَشَرِ</a:t>
            </a:r>
            <a:r>
              <a:rPr lang="ar-MA" sz="3200" b="1" dirty="0">
                <a:solidFill>
                  <a:srgbClr val="C00000"/>
                </a:solidFill>
                <a:latin typeface="Microsoft Uighur" panose="02000000000000000000" pitchFamily="2" charset="-78"/>
                <a:cs typeface="Microsoft Uighur" panose="02000000000000000000" pitchFamily="2" charset="-78"/>
              </a:rPr>
              <a:t> رَغْمَ </a:t>
            </a:r>
            <a:r>
              <a:rPr lang="ar-MA" sz="3200" b="1" dirty="0" err="1">
                <a:solidFill>
                  <a:srgbClr val="C00000"/>
                </a:solidFill>
                <a:latin typeface="Microsoft Uighur" panose="02000000000000000000" pitchFamily="2" charset="-78"/>
                <a:cs typeface="Microsoft Uighur" panose="02000000000000000000" pitchFamily="2" charset="-78"/>
              </a:rPr>
              <a:t>ٱخْتِلافاتِهِمْ</a:t>
            </a:r>
            <a:r>
              <a:rPr lang="ar-MA" sz="3200" b="1" dirty="0">
                <a:solidFill>
                  <a:srgbClr val="C00000"/>
                </a:solidFill>
                <a:latin typeface="Microsoft Uighur" panose="02000000000000000000" pitchFamily="2" charset="-78"/>
                <a:cs typeface="Microsoft Uighur" panose="02000000000000000000" pitchFamily="2" charset="-78"/>
              </a:rPr>
              <a:t>؛ </a:t>
            </a:r>
          </a:p>
          <a:p>
            <a:pPr marL="457200" indent="-457200" algn="r" rtl="1">
              <a:lnSpc>
                <a:spcPct val="150000"/>
              </a:lnSpc>
              <a:buFont typeface="Arial" panose="020B0604020202020204" pitchFamily="34" charset="0"/>
              <a:buChar char="•"/>
            </a:pPr>
            <a:r>
              <a:rPr lang="ar-MA" sz="3200" b="1" dirty="0">
                <a:solidFill>
                  <a:srgbClr val="C00000"/>
                </a:solidFill>
                <a:latin typeface="Microsoft Uighur" panose="02000000000000000000" pitchFamily="2" charset="-78"/>
                <a:cs typeface="Microsoft Uighur" panose="02000000000000000000" pitchFamily="2" charset="-78"/>
              </a:rPr>
              <a:t>اَلتَّعاوُنُ طَريقٌ لِتَحْقيقِ سَعادَةِ </a:t>
            </a:r>
            <a:r>
              <a:rPr lang="ar-MA" sz="3200" b="1" dirty="0" err="1">
                <a:solidFill>
                  <a:srgbClr val="C00000"/>
                </a:solidFill>
                <a:latin typeface="Microsoft Uighur" panose="02000000000000000000" pitchFamily="2" charset="-78"/>
                <a:cs typeface="Microsoft Uighur" panose="02000000000000000000" pitchFamily="2" charset="-78"/>
              </a:rPr>
              <a:t>ٱلْإِنْسانِ</a:t>
            </a:r>
            <a:r>
              <a:rPr lang="ar-MA" sz="3200" b="1" dirty="0">
                <a:solidFill>
                  <a:srgbClr val="C00000"/>
                </a:solidFill>
                <a:latin typeface="Microsoft Uighur" panose="02000000000000000000" pitchFamily="2" charset="-78"/>
                <a:cs typeface="Microsoft Uighur" panose="02000000000000000000" pitchFamily="2" charset="-78"/>
              </a:rPr>
              <a:t> وَحاجاتِهِ؛ </a:t>
            </a:r>
          </a:p>
          <a:p>
            <a:pPr marL="457200" indent="-457200" algn="r" rtl="1">
              <a:lnSpc>
                <a:spcPct val="150000"/>
              </a:lnSpc>
              <a:buFont typeface="Arial" panose="020B0604020202020204" pitchFamily="34" charset="0"/>
              <a:buChar char="•"/>
            </a:pPr>
            <a:r>
              <a:rPr lang="ar-MA" sz="3200" b="1" dirty="0">
                <a:solidFill>
                  <a:srgbClr val="C00000"/>
                </a:solidFill>
                <a:latin typeface="Microsoft Uighur" panose="02000000000000000000" pitchFamily="2" charset="-78"/>
                <a:cs typeface="Microsoft Uighur" panose="02000000000000000000" pitchFamily="2" charset="-78"/>
              </a:rPr>
              <a:t>لا يَتَحَقَّقُ </a:t>
            </a:r>
            <a:r>
              <a:rPr lang="ar-MA" sz="3200" b="1" dirty="0" err="1">
                <a:solidFill>
                  <a:srgbClr val="C00000"/>
                </a:solidFill>
                <a:latin typeface="Microsoft Uighur" panose="02000000000000000000" pitchFamily="2" charset="-78"/>
                <a:cs typeface="Microsoft Uighur" panose="02000000000000000000" pitchFamily="2" charset="-78"/>
              </a:rPr>
              <a:t>ٱلسِّلْمُ</a:t>
            </a:r>
            <a:r>
              <a:rPr lang="ar-MA" sz="3200" b="1" dirty="0">
                <a:solidFill>
                  <a:srgbClr val="C00000"/>
                </a:solidFill>
                <a:latin typeface="Microsoft Uighur" panose="02000000000000000000" pitchFamily="2" charset="-78"/>
                <a:cs typeface="Microsoft Uighur" panose="02000000000000000000" pitchFamily="2" charset="-78"/>
              </a:rPr>
              <a:t> في </a:t>
            </a:r>
            <a:r>
              <a:rPr lang="ar-MA" sz="3200" b="1" dirty="0" err="1">
                <a:solidFill>
                  <a:srgbClr val="C00000"/>
                </a:solidFill>
                <a:latin typeface="Microsoft Uighur" panose="02000000000000000000" pitchFamily="2" charset="-78"/>
                <a:cs typeface="Microsoft Uighur" panose="02000000000000000000" pitchFamily="2" charset="-78"/>
              </a:rPr>
              <a:t>ٱلْمُجْتَمَعاتِ</a:t>
            </a:r>
            <a:r>
              <a:rPr lang="ar-MA" sz="3200" b="1" dirty="0">
                <a:solidFill>
                  <a:srgbClr val="C00000"/>
                </a:solidFill>
                <a:latin typeface="Microsoft Uighur" panose="02000000000000000000" pitchFamily="2" charset="-78"/>
                <a:cs typeface="Microsoft Uighur" panose="02000000000000000000" pitchFamily="2" charset="-78"/>
              </a:rPr>
              <a:t> إِلاّ </a:t>
            </a:r>
            <a:r>
              <a:rPr lang="ar-MA" sz="3200" b="1" dirty="0" err="1">
                <a:solidFill>
                  <a:srgbClr val="C00000"/>
                </a:solidFill>
                <a:latin typeface="Microsoft Uighur" panose="02000000000000000000" pitchFamily="2" charset="-78"/>
                <a:cs typeface="Microsoft Uighur" panose="02000000000000000000" pitchFamily="2" charset="-78"/>
              </a:rPr>
              <a:t>بِٱلتَّعايُشِ</a:t>
            </a:r>
            <a:r>
              <a:rPr lang="ar-MA" sz="3200" b="1" dirty="0">
                <a:solidFill>
                  <a:srgbClr val="002060"/>
                </a:solidFill>
                <a:latin typeface="Microsoft Uighur" panose="02000000000000000000" pitchFamily="2" charset="-78"/>
                <a:cs typeface="Microsoft Uighur" panose="02000000000000000000" pitchFamily="2" charset="-78"/>
              </a:rPr>
              <a:t>؛</a:t>
            </a:r>
          </a:p>
        </p:txBody>
      </p:sp>
      <p:sp>
        <p:nvSpPr>
          <p:cNvPr id="4" name="Rectangle 3">
            <a:extLst>
              <a:ext uri="{FF2B5EF4-FFF2-40B4-BE49-F238E27FC236}">
                <a16:creationId xmlns:a16="http://schemas.microsoft.com/office/drawing/2014/main" id="{617BCAB5-B963-AA3A-3E6F-E1503A09A7C3}"/>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5" name="Rectangle 4">
            <a:extLst>
              <a:ext uri="{FF2B5EF4-FFF2-40B4-BE49-F238E27FC236}">
                <a16:creationId xmlns:a16="http://schemas.microsoft.com/office/drawing/2014/main" id="{001C2D74-5FE1-59A4-5201-D1E8AE061B99}"/>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6" name="Rectangle 5">
            <a:extLst>
              <a:ext uri="{FF2B5EF4-FFF2-40B4-BE49-F238E27FC236}">
                <a16:creationId xmlns:a16="http://schemas.microsoft.com/office/drawing/2014/main" id="{F214EA5D-F38F-0505-776D-1019FF59D9FC}"/>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14" name="Rectangle 13">
            <a:extLst>
              <a:ext uri="{FF2B5EF4-FFF2-40B4-BE49-F238E27FC236}">
                <a16:creationId xmlns:a16="http://schemas.microsoft.com/office/drawing/2014/main" id="{3249F1B3-75D7-8790-233D-E27E2BE8E103}"/>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16" name="Image 15">
            <a:extLst>
              <a:ext uri="{FF2B5EF4-FFF2-40B4-BE49-F238E27FC236}">
                <a16:creationId xmlns:a16="http://schemas.microsoft.com/office/drawing/2014/main" id="{B96866E5-4992-21BA-977C-D0EBC4764EC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7" name="Image 16">
            <a:extLst>
              <a:ext uri="{FF2B5EF4-FFF2-40B4-BE49-F238E27FC236}">
                <a16:creationId xmlns:a16="http://schemas.microsoft.com/office/drawing/2014/main" id="{91678CF5-6E1B-B068-E872-0D3783950C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B013142D-907D-87DD-90FD-30663CB73F6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0488D3DE-8D2E-D868-8242-CD6D1A6E82B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10" name="Espace réservé pour une image  9" descr="Une image contenant dessin humoristique, clipart, illustration, Dessin animé&#10;&#10;Le contenu généré par l’IA peut être incorrect.">
            <a:extLst>
              <a:ext uri="{FF2B5EF4-FFF2-40B4-BE49-F238E27FC236}">
                <a16:creationId xmlns:a16="http://schemas.microsoft.com/office/drawing/2014/main" id="{D5DE80F4-8A67-EF24-80F4-BB354D10158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48483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02250-B2A7-E79F-6096-652A2C58EC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1D90D4F-2B19-7397-1FD5-23E2374CE339}"/>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ننتقل إلى مناقشة مضامين النص. ما الفكرة التي عبر عنها الشاعر من خلال القصيدة؟</a:t>
            </a:r>
          </a:p>
        </p:txBody>
      </p:sp>
      <p:sp>
        <p:nvSpPr>
          <p:cNvPr id="22" name="Rectangle 21">
            <a:extLst>
              <a:ext uri="{FF2B5EF4-FFF2-40B4-BE49-F238E27FC236}">
                <a16:creationId xmlns:a16="http://schemas.microsoft.com/office/drawing/2014/main" id="{7BB4F367-731A-FBF3-A0DE-F54CF2DF42AE}"/>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20F62334-B013-C472-6A5C-533155EE9261}"/>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697B63C5-538D-FCC2-BB9C-FBA09412ED44}"/>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C16DC63E-148F-3155-E4A9-808F7C176AAF}"/>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52DC6B9D-F5CC-8C45-F15A-EF67DCE80ED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70E81B59-AB48-D166-FBDB-542782DBE3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941E7B32-69D6-981B-1630-CE661E4DF10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E96A556C-C1C7-2D59-1800-4DB1A626AD0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4" name="ZoneTexte 3">
            <a:extLst>
              <a:ext uri="{FF2B5EF4-FFF2-40B4-BE49-F238E27FC236}">
                <a16:creationId xmlns:a16="http://schemas.microsoft.com/office/drawing/2014/main" id="{219F126A-E17C-C3AA-BAF9-A99FBDF6B3F4}"/>
              </a:ext>
            </a:extLst>
          </p:cNvPr>
          <p:cNvSpPr txBox="1"/>
          <p:nvPr/>
        </p:nvSpPr>
        <p:spPr>
          <a:xfrm>
            <a:off x="1256172" y="2865128"/>
            <a:ext cx="6840000" cy="1736646"/>
          </a:xfrm>
          <a:prstGeom prst="roundRect">
            <a:avLst/>
          </a:prstGeom>
          <a:solidFill>
            <a:schemeClr val="bg1"/>
          </a:solidFill>
          <a:ln>
            <a:solidFill>
              <a:srgbClr val="48B2D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rtl="1">
              <a:defRPr sz="4800" b="1">
                <a:solidFill>
                  <a:srgbClr val="424D7C"/>
                </a:solidFill>
                <a:latin typeface="Microsoft Uighur" panose="02000000000000000000" pitchFamily="2" charset="-78"/>
                <a:cs typeface="Microsoft Uighur" panose="02000000000000000000" pitchFamily="2" charset="-78"/>
              </a:defRPr>
            </a:lvl1pPr>
          </a:lstStyle>
          <a:p>
            <a:r>
              <a:rPr lang="ar-MA" dirty="0"/>
              <a:t>ما ٱلْفِكْرَةُ ٱلَّتي عَبَّرَ عَنْها </a:t>
            </a:r>
            <a:r>
              <a:rPr lang="ar-MA" dirty="0" err="1"/>
              <a:t>ٱلشَاعِرُ</a:t>
            </a:r>
            <a:r>
              <a:rPr lang="ar-MA" dirty="0"/>
              <a:t> مِنْ خِلالِ ٱلْقَصيدَةِ؟</a:t>
            </a: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F768028F-7205-5692-A113-F91BB91F42F4}"/>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9686295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F4D6D-C7BC-2611-FAE1-6E5C4FAF5E15}"/>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831E7713-5025-4EA6-8909-CA2D46FBA535}"/>
              </a:ext>
            </a:extLst>
          </p:cNvPr>
          <p:cNvSpPr>
            <a:spLocks noGrp="1"/>
          </p:cNvSpPr>
          <p:nvPr>
            <p:ph type="title"/>
          </p:nvPr>
        </p:nvSpPr>
        <p:spPr>
          <a:xfrm>
            <a:off x="637196" y="1008000"/>
            <a:ext cx="7886700" cy="720000"/>
          </a:xfrm>
        </p:spPr>
        <p:txBody>
          <a:bodyPr/>
          <a:lstStyle/>
          <a:p>
            <a:r>
              <a:rPr lang="ar-MA" dirty="0"/>
              <a:t>تنظيم حصص الأسبوع</a:t>
            </a:r>
            <a:endParaRPr lang="fr-MA" dirty="0"/>
          </a:p>
        </p:txBody>
      </p:sp>
      <p:grpSp>
        <p:nvGrpSpPr>
          <p:cNvPr id="11" name="Groupe 10">
            <a:extLst>
              <a:ext uri="{FF2B5EF4-FFF2-40B4-BE49-F238E27FC236}">
                <a16:creationId xmlns:a16="http://schemas.microsoft.com/office/drawing/2014/main" id="{0637CFE2-124B-68CA-19C5-E683FF964653}"/>
              </a:ext>
            </a:extLst>
          </p:cNvPr>
          <p:cNvGrpSpPr/>
          <p:nvPr/>
        </p:nvGrpSpPr>
        <p:grpSpPr>
          <a:xfrm flipH="1">
            <a:off x="4735350" y="5023288"/>
            <a:ext cx="3780000" cy="1332000"/>
            <a:chOff x="4735350" y="5023288"/>
            <a:chExt cx="3780000" cy="1332000"/>
          </a:xfrm>
        </p:grpSpPr>
        <p:sp>
          <p:nvSpPr>
            <p:cNvPr id="12" name="Rectangle : coins arrondis 11">
              <a:extLst>
                <a:ext uri="{FF2B5EF4-FFF2-40B4-BE49-F238E27FC236}">
                  <a16:creationId xmlns:a16="http://schemas.microsoft.com/office/drawing/2014/main" id="{0F1CD75D-62C9-62B2-F98F-828DDB2C3FEB}"/>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Organigramme : Terminateur 12">
              <a:extLst>
                <a:ext uri="{FF2B5EF4-FFF2-40B4-BE49-F238E27FC236}">
                  <a16:creationId xmlns:a16="http://schemas.microsoft.com/office/drawing/2014/main" id="{A6CA9463-8B89-0E23-E66F-C965C3F850A0}"/>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a:t>
              </a:r>
              <a:r>
                <a:rPr lang="fr-MA" sz="2400" b="1" dirty="0">
                  <a:solidFill>
                    <a:srgbClr val="757575"/>
                  </a:solidFill>
                  <a:latin typeface="Microsoft Uighur" panose="02000000000000000000" pitchFamily="2" charset="-78"/>
                  <a:cs typeface="Microsoft Uighur" panose="02000000000000000000" pitchFamily="2" charset="-78"/>
                </a:rPr>
                <a:t> 3 - </a:t>
              </a:r>
            </a:p>
          </p:txBody>
        </p:sp>
      </p:grpSp>
      <p:grpSp>
        <p:nvGrpSpPr>
          <p:cNvPr id="14" name="Groupe 13">
            <a:extLst>
              <a:ext uri="{FF2B5EF4-FFF2-40B4-BE49-F238E27FC236}">
                <a16:creationId xmlns:a16="http://schemas.microsoft.com/office/drawing/2014/main" id="{179664E7-77B5-50FC-03ED-8FAAA6239FEC}"/>
              </a:ext>
            </a:extLst>
          </p:cNvPr>
          <p:cNvGrpSpPr/>
          <p:nvPr/>
        </p:nvGrpSpPr>
        <p:grpSpPr>
          <a:xfrm flipH="1">
            <a:off x="628649" y="5023288"/>
            <a:ext cx="3780000" cy="1332000"/>
            <a:chOff x="628649" y="5023288"/>
            <a:chExt cx="3780000" cy="1332000"/>
          </a:xfrm>
        </p:grpSpPr>
        <p:sp>
          <p:nvSpPr>
            <p:cNvPr id="15" name="Rectangle : coins arrondis 14">
              <a:extLst>
                <a:ext uri="{FF2B5EF4-FFF2-40B4-BE49-F238E27FC236}">
                  <a16:creationId xmlns:a16="http://schemas.microsoft.com/office/drawing/2014/main" id="{76AC8AD7-4821-3F90-5671-83FA72E348ED}"/>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Organigramme : Terminateur 15">
              <a:extLst>
                <a:ext uri="{FF2B5EF4-FFF2-40B4-BE49-F238E27FC236}">
                  <a16:creationId xmlns:a16="http://schemas.microsoft.com/office/drawing/2014/main" id="{05A59921-57EC-9409-733B-DDC45665AA1B}"/>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a:t>
              </a:r>
              <a:r>
                <a:rPr lang="fr-MA" sz="2400" b="1" dirty="0">
                  <a:solidFill>
                    <a:srgbClr val="757575"/>
                  </a:solidFill>
                  <a:latin typeface="Microsoft Uighur" panose="02000000000000000000" pitchFamily="2" charset="-78"/>
                  <a:cs typeface="Microsoft Uighur" panose="02000000000000000000" pitchFamily="2" charset="-78"/>
                </a:rPr>
                <a:t> 6 - </a:t>
              </a:r>
            </a:p>
          </p:txBody>
        </p:sp>
      </p:grpSp>
      <p:grpSp>
        <p:nvGrpSpPr>
          <p:cNvPr id="17" name="Groupe 16">
            <a:extLst>
              <a:ext uri="{FF2B5EF4-FFF2-40B4-BE49-F238E27FC236}">
                <a16:creationId xmlns:a16="http://schemas.microsoft.com/office/drawing/2014/main" id="{CF280F48-783D-0D98-0694-67A57FB53C64}"/>
              </a:ext>
            </a:extLst>
          </p:cNvPr>
          <p:cNvGrpSpPr/>
          <p:nvPr/>
        </p:nvGrpSpPr>
        <p:grpSpPr>
          <a:xfrm flipH="1">
            <a:off x="4735350" y="3482113"/>
            <a:ext cx="3780000" cy="1332000"/>
            <a:chOff x="4735350" y="3482113"/>
            <a:chExt cx="3780000" cy="1332000"/>
          </a:xfrm>
        </p:grpSpPr>
        <p:sp>
          <p:nvSpPr>
            <p:cNvPr id="18" name="Rectangle : coins arrondis 17">
              <a:extLst>
                <a:ext uri="{FF2B5EF4-FFF2-40B4-BE49-F238E27FC236}">
                  <a16:creationId xmlns:a16="http://schemas.microsoft.com/office/drawing/2014/main" id="{F71B72DA-899C-A35E-3E68-648807C22E6D}"/>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rganigramme : Terminateur 18">
              <a:extLst>
                <a:ext uri="{FF2B5EF4-FFF2-40B4-BE49-F238E27FC236}">
                  <a16:creationId xmlns:a16="http://schemas.microsoft.com/office/drawing/2014/main" id="{88CD8E00-502F-7538-A1F0-39EA1E044CF3}"/>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a:t>
              </a:r>
              <a:r>
                <a:rPr lang="fr-MA" sz="2400" b="1" dirty="0">
                  <a:solidFill>
                    <a:srgbClr val="757575"/>
                  </a:solidFill>
                  <a:latin typeface="Microsoft Uighur" panose="02000000000000000000" pitchFamily="2" charset="-78"/>
                  <a:cs typeface="Microsoft Uighur" panose="02000000000000000000" pitchFamily="2" charset="-78"/>
                </a:rPr>
                <a:t>2 - </a:t>
              </a:r>
              <a:endParaRPr lang="ar-MA" sz="2400" b="1" dirty="0">
                <a:solidFill>
                  <a:srgbClr val="757575"/>
                </a:solidFill>
                <a:latin typeface="Microsoft Uighur" panose="02000000000000000000" pitchFamily="2" charset="-78"/>
                <a:cs typeface="Microsoft Uighur" panose="02000000000000000000" pitchFamily="2" charset="-78"/>
              </a:endParaRPr>
            </a:p>
          </p:txBody>
        </p:sp>
      </p:grpSp>
      <p:grpSp>
        <p:nvGrpSpPr>
          <p:cNvPr id="23" name="Groupe 22">
            <a:extLst>
              <a:ext uri="{FF2B5EF4-FFF2-40B4-BE49-F238E27FC236}">
                <a16:creationId xmlns:a16="http://schemas.microsoft.com/office/drawing/2014/main" id="{1EF8FFE5-5907-5496-B745-B64BECE7E977}"/>
              </a:ext>
            </a:extLst>
          </p:cNvPr>
          <p:cNvGrpSpPr/>
          <p:nvPr/>
        </p:nvGrpSpPr>
        <p:grpSpPr>
          <a:xfrm flipH="1">
            <a:off x="4716000" y="1944000"/>
            <a:ext cx="3780000" cy="1332000"/>
            <a:chOff x="4716000" y="1944000"/>
            <a:chExt cx="3780000" cy="1332000"/>
          </a:xfrm>
        </p:grpSpPr>
        <p:sp>
          <p:nvSpPr>
            <p:cNvPr id="24" name="Rectangle : coins arrondis 23">
              <a:extLst>
                <a:ext uri="{FF2B5EF4-FFF2-40B4-BE49-F238E27FC236}">
                  <a16:creationId xmlns:a16="http://schemas.microsoft.com/office/drawing/2014/main" id="{F3B76B4C-186C-7251-7043-1D06DC732BB6}"/>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Organigramme : Terminateur 24">
              <a:extLst>
                <a:ext uri="{FF2B5EF4-FFF2-40B4-BE49-F238E27FC236}">
                  <a16:creationId xmlns:a16="http://schemas.microsoft.com/office/drawing/2014/main" id="{CFBF5791-6865-1B67-34A2-F861486E7027}"/>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a:t>
              </a:r>
              <a:r>
                <a:rPr lang="fr-MA" sz="2400" b="1" dirty="0">
                  <a:solidFill>
                    <a:srgbClr val="757575"/>
                  </a:solidFill>
                  <a:latin typeface="Microsoft Uighur" panose="02000000000000000000" pitchFamily="2" charset="-78"/>
                  <a:cs typeface="Microsoft Uighur" panose="02000000000000000000" pitchFamily="2" charset="-78"/>
                </a:rPr>
                <a:t>1 - </a:t>
              </a:r>
            </a:p>
          </p:txBody>
        </p:sp>
      </p:grpSp>
      <p:sp>
        <p:nvSpPr>
          <p:cNvPr id="26" name="Espace réservé du texte 5">
            <a:extLst>
              <a:ext uri="{FF2B5EF4-FFF2-40B4-BE49-F238E27FC236}">
                <a16:creationId xmlns:a16="http://schemas.microsoft.com/office/drawing/2014/main" id="{306667E6-F68C-CFF6-CCF8-1FB17470000D}"/>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Lecture offerte</a:t>
            </a:r>
          </a:p>
        </p:txBody>
      </p:sp>
      <p:grpSp>
        <p:nvGrpSpPr>
          <p:cNvPr id="27" name="Groupe 26">
            <a:extLst>
              <a:ext uri="{FF2B5EF4-FFF2-40B4-BE49-F238E27FC236}">
                <a16:creationId xmlns:a16="http://schemas.microsoft.com/office/drawing/2014/main" id="{1C93B71F-EED7-8921-21A3-D95D6ECE9CA6}"/>
              </a:ext>
            </a:extLst>
          </p:cNvPr>
          <p:cNvGrpSpPr/>
          <p:nvPr/>
        </p:nvGrpSpPr>
        <p:grpSpPr>
          <a:xfrm flipH="1">
            <a:off x="648000" y="1944000"/>
            <a:ext cx="3780000" cy="1332000"/>
            <a:chOff x="648000" y="1944000"/>
            <a:chExt cx="3780000" cy="1332000"/>
          </a:xfrm>
        </p:grpSpPr>
        <p:sp>
          <p:nvSpPr>
            <p:cNvPr id="28" name="Rectangle : coins arrondis 27">
              <a:extLst>
                <a:ext uri="{FF2B5EF4-FFF2-40B4-BE49-F238E27FC236}">
                  <a16:creationId xmlns:a16="http://schemas.microsoft.com/office/drawing/2014/main" id="{B2FE0138-E914-BA84-F36D-E65A56349E9C}"/>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Organigramme : Terminateur 28">
              <a:extLst>
                <a:ext uri="{FF2B5EF4-FFF2-40B4-BE49-F238E27FC236}">
                  <a16:creationId xmlns:a16="http://schemas.microsoft.com/office/drawing/2014/main" id="{EB0DA405-CAC3-7F81-5FC2-FE83996C1E1E}"/>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اليوم</a:t>
              </a:r>
              <a:r>
                <a:rPr kumimoji="0" lang="fr-MA" sz="2400" b="1" i="0" u="none" strike="noStrike" kern="1200" cap="none" spc="0" normalizeH="0" baseline="0" noProof="0" dirty="0">
                  <a:ln>
                    <a:noFill/>
                  </a:ln>
                  <a:solidFill>
                    <a:srgbClr val="757575"/>
                  </a:solidFill>
                  <a:effectLst/>
                  <a:uLnTx/>
                  <a:uFillTx/>
                  <a:latin typeface="Microsoft Uighur" panose="02000000000000000000" pitchFamily="2" charset="-78"/>
                  <a:cs typeface="Microsoft Uighur" panose="02000000000000000000" pitchFamily="2" charset="-78"/>
                </a:rPr>
                <a:t> 4 - </a:t>
              </a:r>
            </a:p>
          </p:txBody>
        </p:sp>
      </p:grpSp>
      <p:sp>
        <p:nvSpPr>
          <p:cNvPr id="30" name="Espace réservé du texte 25">
            <a:extLst>
              <a:ext uri="{FF2B5EF4-FFF2-40B4-BE49-F238E27FC236}">
                <a16:creationId xmlns:a16="http://schemas.microsoft.com/office/drawing/2014/main" id="{D3DB32B5-3B6E-10B7-3310-F64B7FDF792E}"/>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افتتاح الحصة. </a:t>
            </a:r>
          </a:p>
          <a:p>
            <a:pPr marL="266700" indent="-266700">
              <a:lnSpc>
                <a:spcPct val="100000"/>
              </a:lnSpc>
              <a:spcBef>
                <a:spcPts val="300"/>
              </a:spcBef>
              <a:buClrTx/>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إنتاج كتابي ـــــ الحصة</a:t>
            </a:r>
            <a:r>
              <a:rPr lang="ar-MA" sz="1400" dirty="0">
                <a:latin typeface="Microsoft Uighur" panose="02000000000000000000" pitchFamily="2" charset="-78"/>
                <a:cs typeface="Microsoft Uighur" panose="02000000000000000000" pitchFamily="2" charset="-78"/>
              </a:rPr>
              <a:t>3</a:t>
            </a:r>
            <a:r>
              <a:rPr lang="ar-SA" sz="1400" dirty="0">
                <a:latin typeface="Microsoft Uighur" panose="02000000000000000000" pitchFamily="2" charset="-78"/>
                <a:cs typeface="Microsoft Uighur" panose="02000000000000000000" pitchFamily="2" charset="-78"/>
              </a:rPr>
              <a:t> .</a:t>
            </a:r>
          </a:p>
          <a:p>
            <a:pPr marL="266700" indent="-266700">
              <a:lnSpc>
                <a:spcPct val="100000"/>
              </a:lnSpc>
              <a:spcBef>
                <a:spcPts val="300"/>
              </a:spcBef>
              <a:buClrTx/>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إنتاج كتابي (10)– الحصة</a:t>
            </a:r>
            <a:r>
              <a:rPr lang="ar-MA" sz="1400" dirty="0">
                <a:latin typeface="Microsoft Uighur" panose="02000000000000000000" pitchFamily="2" charset="-78"/>
                <a:cs typeface="Microsoft Uighur" panose="02000000000000000000" pitchFamily="2" charset="-78"/>
              </a:rPr>
              <a:t>4.</a:t>
            </a:r>
            <a:r>
              <a:rPr lang="ar-SA" sz="1400" dirty="0">
                <a:latin typeface="Microsoft Uighur" panose="02000000000000000000" pitchFamily="2" charset="-78"/>
                <a:cs typeface="Microsoft Uighur" panose="02000000000000000000" pitchFamily="2" charset="-78"/>
              </a:rPr>
              <a:t> </a:t>
            </a:r>
          </a:p>
        </p:txBody>
      </p:sp>
      <p:sp>
        <p:nvSpPr>
          <p:cNvPr id="31" name="Espace réservé du texte 25">
            <a:extLst>
              <a:ext uri="{FF2B5EF4-FFF2-40B4-BE49-F238E27FC236}">
                <a16:creationId xmlns:a16="http://schemas.microsoft.com/office/drawing/2014/main" id="{283A038A-1CE6-3366-CE21-03AFCF3B0E34}"/>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افتتاح الحصة . </a:t>
            </a:r>
          </a:p>
          <a:p>
            <a:pPr marL="266700" indent="-266700">
              <a:lnSpc>
                <a:spcPct val="100000"/>
              </a:lnSpc>
              <a:spcBef>
                <a:spcPts val="300"/>
              </a:spcBef>
              <a:buFont typeface="Wingdings" panose="05000000000000000000" pitchFamily="2" charset="2"/>
              <a:buChar char="m"/>
            </a:pPr>
            <a:r>
              <a:rPr lang="ar-MA" sz="1400" dirty="0">
                <a:latin typeface="Microsoft Uighur" panose="02000000000000000000" pitchFamily="2" charset="-78"/>
                <a:cs typeface="Microsoft Uighur" panose="02000000000000000000" pitchFamily="2" charset="-78"/>
              </a:rPr>
              <a:t>أساليب. </a:t>
            </a:r>
            <a:endParaRPr lang="ar-SA" sz="1400" dirty="0">
              <a:latin typeface="Microsoft Uighur" panose="02000000000000000000" pitchFamily="2" charset="-78"/>
              <a:cs typeface="Microsoft Uighur" panose="02000000000000000000" pitchFamily="2" charset="-78"/>
            </a:endParaRPr>
          </a:p>
          <a:p>
            <a:pPr marL="266700" indent="-266700">
              <a:lnSpc>
                <a:spcPct val="100000"/>
              </a:lnSpc>
              <a:spcBef>
                <a:spcPts val="300"/>
              </a:spcBef>
              <a:buFont typeface="Wingdings" panose="05000000000000000000" pitchFamily="2" charset="2"/>
              <a:buChar char="m"/>
            </a:pPr>
            <a:r>
              <a:rPr lang="ar-MA" sz="1400" dirty="0">
                <a:latin typeface="Microsoft Uighur" panose="02000000000000000000" pitchFamily="2" charset="-78"/>
                <a:cs typeface="Microsoft Uighur" panose="02000000000000000000" pitchFamily="2" charset="-78"/>
              </a:rPr>
              <a:t>استماع وتحدث</a:t>
            </a:r>
            <a:r>
              <a:rPr lang="ar-SA" sz="1400" dirty="0">
                <a:latin typeface="Microsoft Uighur" panose="02000000000000000000" pitchFamily="2" charset="-78"/>
                <a:cs typeface="Microsoft Uighur" panose="02000000000000000000" pitchFamily="2" charset="-78"/>
              </a:rPr>
              <a:t>. </a:t>
            </a:r>
          </a:p>
        </p:txBody>
      </p:sp>
      <p:sp>
        <p:nvSpPr>
          <p:cNvPr id="33" name="Espace réservé du texte 25">
            <a:extLst>
              <a:ext uri="{FF2B5EF4-FFF2-40B4-BE49-F238E27FC236}">
                <a16:creationId xmlns:a16="http://schemas.microsoft.com/office/drawing/2014/main" id="{76418DE7-BE45-4F67-687C-7173A12BC205}"/>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افتتاح الحصة. </a:t>
            </a:r>
          </a:p>
          <a:p>
            <a:pPr marL="266700" indent="-266700">
              <a:lnSpc>
                <a:spcPct val="100000"/>
              </a:lnSpc>
              <a:spcBef>
                <a:spcPts val="300"/>
              </a:spcBef>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قراءة : الحصة -1-.</a:t>
            </a:r>
          </a:p>
          <a:p>
            <a:pPr marL="266700" indent="-266700">
              <a:lnSpc>
                <a:spcPct val="100000"/>
              </a:lnSpc>
              <a:spcBef>
                <a:spcPts val="300"/>
              </a:spcBef>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قراءة الحصة-2- .</a:t>
            </a:r>
          </a:p>
        </p:txBody>
      </p:sp>
      <p:sp>
        <p:nvSpPr>
          <p:cNvPr id="34" name="Espace réservé du texte 25">
            <a:extLst>
              <a:ext uri="{FF2B5EF4-FFF2-40B4-BE49-F238E27FC236}">
                <a16:creationId xmlns:a16="http://schemas.microsoft.com/office/drawing/2014/main" id="{1D581304-246A-58CA-886C-1FD769162936}"/>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افتتاح الحصة. </a:t>
            </a:r>
          </a:p>
          <a:p>
            <a:pPr marL="266700" indent="-266700">
              <a:lnSpc>
                <a:spcPct val="100000"/>
              </a:lnSpc>
              <a:spcBef>
                <a:spcPts val="300"/>
              </a:spcBef>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مراجعة توليف (شكل وفهم)</a:t>
            </a:r>
            <a:r>
              <a:rPr lang="fr-FR" sz="1400" dirty="0">
                <a:latin typeface="Microsoft Uighur" panose="02000000000000000000" pitchFamily="2" charset="-78"/>
                <a:cs typeface="Microsoft Uighur" panose="02000000000000000000" pitchFamily="2" charset="-78"/>
              </a:rPr>
              <a:t> </a:t>
            </a:r>
            <a:r>
              <a:rPr lang="ar-SA" sz="1400" dirty="0">
                <a:latin typeface="Microsoft Uighur" panose="02000000000000000000" pitchFamily="2" charset="-78"/>
                <a:cs typeface="Microsoft Uighur" panose="02000000000000000000" pitchFamily="2" charset="-78"/>
              </a:rPr>
              <a:t>+ دعم. </a:t>
            </a:r>
          </a:p>
        </p:txBody>
      </p:sp>
      <p:sp>
        <p:nvSpPr>
          <p:cNvPr id="35" name="Espace réservé du texte 25">
            <a:extLst>
              <a:ext uri="{FF2B5EF4-FFF2-40B4-BE49-F238E27FC236}">
                <a16:creationId xmlns:a16="http://schemas.microsoft.com/office/drawing/2014/main" id="{2124341A-FD8A-B247-5B22-2126E665E6E7}"/>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افتتاح الحصة. </a:t>
            </a:r>
          </a:p>
          <a:p>
            <a:pPr marL="266700" indent="-266700">
              <a:lnSpc>
                <a:spcPct val="100000"/>
              </a:lnSpc>
              <a:spcBef>
                <a:spcPts val="300"/>
              </a:spcBef>
              <a:buFont typeface="Wingdings" panose="05000000000000000000" pitchFamily="2" charset="2"/>
              <a:buChar char="m"/>
            </a:pPr>
            <a:r>
              <a:rPr lang="ar-SA" sz="1400" dirty="0">
                <a:latin typeface="Microsoft Uighur" panose="02000000000000000000" pitchFamily="2" charset="-78"/>
                <a:cs typeface="Microsoft Uighur" panose="02000000000000000000" pitchFamily="2" charset="-78"/>
              </a:rPr>
              <a:t>قراءة : الحصة-3- .</a:t>
            </a:r>
          </a:p>
          <a:p>
            <a:pPr marL="266700" indent="-266700">
              <a:lnSpc>
                <a:spcPct val="100000"/>
              </a:lnSpc>
              <a:spcBef>
                <a:spcPts val="300"/>
              </a:spcBef>
              <a:buFont typeface="Wingdings" panose="05000000000000000000" pitchFamily="2" charset="2"/>
              <a:buChar char="m"/>
            </a:pPr>
            <a:r>
              <a:rPr lang="ar-MA" sz="1400" dirty="0">
                <a:latin typeface="Microsoft Uighur" panose="02000000000000000000" pitchFamily="2" charset="-78"/>
                <a:cs typeface="Microsoft Uighur" panose="02000000000000000000" pitchFamily="2" charset="-78"/>
              </a:rPr>
              <a:t>تراكيب</a:t>
            </a:r>
            <a:r>
              <a:rPr lang="ar-SA" sz="1400" dirty="0">
                <a:latin typeface="Microsoft Uighur" panose="02000000000000000000" pitchFamily="2" charset="-78"/>
                <a:cs typeface="Microsoft Uighur" panose="02000000000000000000" pitchFamily="2" charset="-78"/>
              </a:rPr>
              <a:t>. </a:t>
            </a:r>
          </a:p>
        </p:txBody>
      </p:sp>
      <p:pic>
        <p:nvPicPr>
          <p:cNvPr id="2" name="Image 1" descr="Une image contenant Rectangle, conception&#10;&#10;Le contenu généré par l’IA peut être incorrect.">
            <a:extLst>
              <a:ext uri="{FF2B5EF4-FFF2-40B4-BE49-F238E27FC236}">
                <a16:creationId xmlns:a16="http://schemas.microsoft.com/office/drawing/2014/main" id="{D972E9F3-7FEF-C362-E7AA-5147E21F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77229" y="3452101"/>
            <a:ext cx="3831420" cy="1362012"/>
          </a:xfrm>
          <a:prstGeom prst="rect">
            <a:avLst/>
          </a:prstGeom>
        </p:spPr>
      </p:pic>
      <p:sp>
        <p:nvSpPr>
          <p:cNvPr id="3" name="Espace réservé du texte 5">
            <a:extLst>
              <a:ext uri="{FF2B5EF4-FFF2-40B4-BE49-F238E27FC236}">
                <a16:creationId xmlns:a16="http://schemas.microsoft.com/office/drawing/2014/main" id="{3186090C-9441-CF00-E50C-CE0F7DCB234A}"/>
              </a:ext>
            </a:extLst>
          </p:cNvPr>
          <p:cNvSpPr txBox="1">
            <a:spLocks/>
          </p:cNvSpPr>
          <p:nvPr/>
        </p:nvSpPr>
        <p:spPr>
          <a:xfrm>
            <a:off x="757652" y="3921278"/>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sz="1400" dirty="0">
                <a:solidFill>
                  <a:srgbClr val="424D7B"/>
                </a:solidFill>
                <a:latin typeface="Microsoft Uighur" panose="02000000000000000000" pitchFamily="2" charset="-78"/>
                <a:cs typeface="Microsoft Uighur" panose="02000000000000000000" pitchFamily="2" charset="-78"/>
              </a:rPr>
              <a:t>افتتاح الحصة.</a:t>
            </a:r>
          </a:p>
          <a:p>
            <a:pPr algn="r" rtl="1">
              <a:spcBef>
                <a:spcPts val="0"/>
              </a:spcBef>
              <a:buClr>
                <a:srgbClr val="424D7B"/>
              </a:buClr>
            </a:pPr>
            <a:r>
              <a:rPr lang="ar-MA" sz="1400" dirty="0">
                <a:solidFill>
                  <a:srgbClr val="424D7B"/>
                </a:solidFill>
                <a:latin typeface="Microsoft Uighur" panose="02000000000000000000" pitchFamily="2" charset="-78"/>
                <a:cs typeface="Microsoft Uighur" panose="02000000000000000000" pitchFamily="2" charset="-78"/>
              </a:rPr>
              <a:t>قراءة : الحصة -4- .</a:t>
            </a:r>
          </a:p>
          <a:p>
            <a:pPr algn="r" rtl="1">
              <a:spcBef>
                <a:spcPts val="0"/>
              </a:spcBef>
              <a:buClr>
                <a:srgbClr val="424D7B"/>
              </a:buClr>
            </a:pPr>
            <a:r>
              <a:rPr lang="ar-MA" sz="1400" dirty="0">
                <a:solidFill>
                  <a:srgbClr val="424D7B"/>
                </a:solidFill>
                <a:latin typeface="Microsoft Uighur" panose="02000000000000000000" pitchFamily="2" charset="-78"/>
                <a:cs typeface="Microsoft Uighur" panose="02000000000000000000" pitchFamily="2" charset="-78"/>
              </a:rPr>
              <a:t>إنتاج كتابي الحصة 5 .</a:t>
            </a:r>
          </a:p>
        </p:txBody>
      </p:sp>
      <p:sp>
        <p:nvSpPr>
          <p:cNvPr id="4" name="Organigramme : Terminateur 3">
            <a:extLst>
              <a:ext uri="{FF2B5EF4-FFF2-40B4-BE49-F238E27FC236}">
                <a16:creationId xmlns:a16="http://schemas.microsoft.com/office/drawing/2014/main" id="{0B480704-359F-A616-C7C8-6A1307F61C26}"/>
              </a:ext>
            </a:extLst>
          </p:cNvPr>
          <p:cNvSpPr/>
          <p:nvPr/>
        </p:nvSpPr>
        <p:spPr>
          <a:xfrm>
            <a:off x="2917910" y="3452101"/>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400" b="1" dirty="0">
                <a:solidFill>
                  <a:srgbClr val="757575"/>
                </a:solidFill>
                <a:latin typeface="Microsoft Uighur" panose="02000000000000000000" pitchFamily="2" charset="-78"/>
                <a:cs typeface="Microsoft Uighur" panose="02000000000000000000" pitchFamily="2" charset="-78"/>
              </a:rPr>
              <a:t>اليوم</a:t>
            </a:r>
            <a:r>
              <a:rPr lang="fr-MA" sz="2400" b="1" dirty="0">
                <a:solidFill>
                  <a:srgbClr val="757575"/>
                </a:solidFill>
                <a:latin typeface="Microsoft Uighur" panose="02000000000000000000" pitchFamily="2" charset="-78"/>
                <a:cs typeface="Microsoft Uighur" panose="02000000000000000000" pitchFamily="2" charset="-78"/>
              </a:rPr>
              <a:t> 5 - </a:t>
            </a:r>
            <a:endParaRPr lang="ar-MA" sz="2400" b="1" dirty="0">
              <a:solidFill>
                <a:srgbClr val="757575"/>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1583070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38EFB-11F7-7625-9C95-FBF305B56C5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8F7BE2-CCD2-E498-DBF4-DFE508C2FF73}"/>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هذا مقترح آخر. من يقرأ؟ </a:t>
            </a:r>
          </a:p>
        </p:txBody>
      </p:sp>
      <p:sp>
        <p:nvSpPr>
          <p:cNvPr id="22" name="Rectangle 21">
            <a:extLst>
              <a:ext uri="{FF2B5EF4-FFF2-40B4-BE49-F238E27FC236}">
                <a16:creationId xmlns:a16="http://schemas.microsoft.com/office/drawing/2014/main" id="{576F19A2-BD4C-5986-8E8D-A87AE73D4A97}"/>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2DC87F0D-6D62-5DBC-B77C-957B17DCF648}"/>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70E88F57-6A75-205A-603F-FAEBEA12607F}"/>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E0B0F521-98D2-5EA0-2CA2-FDDDB766F78E}"/>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8C8388BE-E8A3-45EC-C8EA-9C8949BAD24A}"/>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84AAB410-8775-9ADC-F7C6-EA79DA6D44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6D6456B8-AAF9-AECC-1724-DB3DD68435F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CDBB73ED-9880-9BDD-360E-4885B134D4B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4" name="ZoneTexte 3">
            <a:extLst>
              <a:ext uri="{FF2B5EF4-FFF2-40B4-BE49-F238E27FC236}">
                <a16:creationId xmlns:a16="http://schemas.microsoft.com/office/drawing/2014/main" id="{E8601814-E27B-0FCB-1308-8820D15A2000}"/>
              </a:ext>
            </a:extLst>
          </p:cNvPr>
          <p:cNvSpPr txBox="1"/>
          <p:nvPr/>
        </p:nvSpPr>
        <p:spPr>
          <a:xfrm>
            <a:off x="1116000" y="2564186"/>
            <a:ext cx="6840000" cy="1736646"/>
          </a:xfrm>
          <a:prstGeom prst="roundRect">
            <a:avLst/>
          </a:prstGeom>
          <a:solidFill>
            <a:schemeClr val="bg1"/>
          </a:solidFill>
          <a:ln>
            <a:solidFill>
              <a:srgbClr val="48B2D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rtl="1">
              <a:defRPr sz="4800" b="1">
                <a:solidFill>
                  <a:srgbClr val="424D7C"/>
                </a:solidFill>
                <a:latin typeface="Microsoft Uighur" panose="02000000000000000000" pitchFamily="2" charset="-78"/>
                <a:cs typeface="Microsoft Uighur" panose="02000000000000000000" pitchFamily="2" charset="-78"/>
              </a:defRPr>
            </a:lvl1pPr>
          </a:lstStyle>
          <a:p>
            <a:r>
              <a:rPr lang="ar-MA" dirty="0"/>
              <a:t>اَلتَّعايُشُ </a:t>
            </a:r>
            <a:r>
              <a:rPr lang="ar-MA" dirty="0" err="1"/>
              <a:t>وَٱلْمَحَبَّةُ</a:t>
            </a:r>
            <a:r>
              <a:rPr lang="ar-MA" dirty="0"/>
              <a:t> بَيْنَ </a:t>
            </a:r>
            <a:r>
              <a:rPr lang="ar-MA" dirty="0" err="1"/>
              <a:t>ٱلنّاسِ</a:t>
            </a:r>
            <a:r>
              <a:rPr lang="ar-MA" dirty="0"/>
              <a:t> سَبيلانِ لِتَحْقيقِ </a:t>
            </a:r>
            <a:r>
              <a:rPr lang="ar-MA" dirty="0" err="1"/>
              <a:t>ٱلسَّلامِ</a:t>
            </a:r>
            <a:r>
              <a:rPr lang="ar-MA" dirty="0"/>
              <a:t> </a:t>
            </a:r>
            <a:r>
              <a:rPr lang="ar-MA" dirty="0" err="1"/>
              <a:t>وَٱلرَّخاءِ</a:t>
            </a:r>
            <a:r>
              <a:rPr lang="ar-MA" dirty="0"/>
              <a:t> لِلْجَميعِ.</a:t>
            </a: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3B37CF59-87C2-F580-9805-EC8C369D36FB}"/>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6750758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542F5-F602-C12C-FDC4-FA4D6AD1E27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60AD353-329F-5DFE-72AC-349FD32D4023}"/>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هل تتفقون مع فكرة الشاعر؟ </a:t>
            </a:r>
          </a:p>
        </p:txBody>
      </p:sp>
      <p:pic>
        <p:nvPicPr>
          <p:cNvPr id="20"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6C51D3E-A219-13F0-9190-7AF3501183D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22" name="Rectangle 21">
            <a:extLst>
              <a:ext uri="{FF2B5EF4-FFF2-40B4-BE49-F238E27FC236}">
                <a16:creationId xmlns:a16="http://schemas.microsoft.com/office/drawing/2014/main" id="{B12D951B-A278-BC3C-55F9-E0521C9397DB}"/>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F31F545D-8DC4-E55F-03B9-C471BF99BC1B}"/>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68E2D4C5-C171-08B8-CBC8-8C912035882D}"/>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F0DA8EF7-1F6D-7F10-8209-A25B158D29DF}"/>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A72AC0B1-65EE-EBEF-8818-E979C96E9DD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98370E61-3253-8AC9-17A5-1BC2B52640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B30BB45B-337D-1C84-E0B9-30C534134D6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4578C469-DA3C-8F08-F992-6DF5E51003D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4" name="ZoneTexte 3">
            <a:extLst>
              <a:ext uri="{FF2B5EF4-FFF2-40B4-BE49-F238E27FC236}">
                <a16:creationId xmlns:a16="http://schemas.microsoft.com/office/drawing/2014/main" id="{48A559A3-9108-EAB9-DCEA-BFABBB2FA58E}"/>
              </a:ext>
            </a:extLst>
          </p:cNvPr>
          <p:cNvSpPr txBox="1"/>
          <p:nvPr/>
        </p:nvSpPr>
        <p:spPr>
          <a:xfrm>
            <a:off x="1152000" y="1973878"/>
            <a:ext cx="6840000" cy="1736646"/>
          </a:xfrm>
          <a:prstGeom prst="roundRect">
            <a:avLst/>
          </a:prstGeom>
          <a:solidFill>
            <a:schemeClr val="bg1"/>
          </a:solidFill>
          <a:ln>
            <a:solidFill>
              <a:srgbClr val="48B2D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rtl="1">
              <a:defRPr sz="4800" b="1">
                <a:solidFill>
                  <a:srgbClr val="424D7C"/>
                </a:solidFill>
                <a:latin typeface="Microsoft Uighur" panose="02000000000000000000" pitchFamily="2" charset="-78"/>
                <a:cs typeface="Microsoft Uighur" panose="02000000000000000000" pitchFamily="2" charset="-78"/>
              </a:defRPr>
            </a:lvl1pPr>
          </a:lstStyle>
          <a:p>
            <a:r>
              <a:rPr lang="ar-MA" dirty="0"/>
              <a:t>اَلتَّعايُشُ </a:t>
            </a:r>
            <a:r>
              <a:rPr lang="ar-MA" dirty="0" err="1"/>
              <a:t>وَٱلْمَحَبَّةُ</a:t>
            </a:r>
            <a:r>
              <a:rPr lang="ar-MA" dirty="0"/>
              <a:t> بَيْنَ </a:t>
            </a:r>
            <a:r>
              <a:rPr lang="ar-MA" dirty="0" err="1"/>
              <a:t>ٱلنّاسِ</a:t>
            </a:r>
            <a:r>
              <a:rPr lang="ar-MA" dirty="0"/>
              <a:t> سَبيلانِ لِتَحْقيقِ </a:t>
            </a:r>
            <a:r>
              <a:rPr lang="ar-MA" dirty="0" err="1"/>
              <a:t>ٱلسَّلامِ</a:t>
            </a:r>
            <a:r>
              <a:rPr lang="ar-MA" dirty="0"/>
              <a:t> </a:t>
            </a:r>
            <a:r>
              <a:rPr lang="ar-MA" dirty="0" err="1"/>
              <a:t>وَٱلرَّخاءِ</a:t>
            </a:r>
            <a:r>
              <a:rPr lang="ar-MA" dirty="0"/>
              <a:t> لِلْجَميعِ.</a:t>
            </a:r>
          </a:p>
        </p:txBody>
      </p:sp>
      <p:sp>
        <p:nvSpPr>
          <p:cNvPr id="3" name="ZoneTexte 2">
            <a:extLst>
              <a:ext uri="{FF2B5EF4-FFF2-40B4-BE49-F238E27FC236}">
                <a16:creationId xmlns:a16="http://schemas.microsoft.com/office/drawing/2014/main" id="{AA780751-51B9-8661-8BEB-A8B2826D7BDE}"/>
              </a:ext>
            </a:extLst>
          </p:cNvPr>
          <p:cNvSpPr txBox="1"/>
          <p:nvPr/>
        </p:nvSpPr>
        <p:spPr>
          <a:xfrm>
            <a:off x="6021656" y="5132667"/>
            <a:ext cx="2663686" cy="783193"/>
          </a:xfrm>
          <a:prstGeom prst="roundRect">
            <a:avLst/>
          </a:prstGeom>
          <a:solidFill>
            <a:srgbClr val="EDF6F7"/>
          </a:solidFill>
        </p:spPr>
        <p:txBody>
          <a:bodyPr wrap="square" rtlCol="0">
            <a:spAutoFit/>
          </a:bodyPr>
          <a:lstStyle/>
          <a:p>
            <a:pPr algn="ctr" rtl="1"/>
            <a:r>
              <a:rPr lang="ar-MA" sz="4000" b="1" dirty="0">
                <a:solidFill>
                  <a:srgbClr val="424D7C"/>
                </a:solidFill>
                <a:cs typeface="Microsoft Uighur" panose="02000000000000000000" pitchFamily="2" charset="-78"/>
              </a:rPr>
              <a:t>مَعَ ٱلْفِكْرَةِ </a:t>
            </a:r>
            <a:endParaRPr lang="fr-FR" sz="4000" b="1" dirty="0">
              <a:solidFill>
                <a:srgbClr val="424D7C"/>
              </a:solidFill>
            </a:endParaRPr>
          </a:p>
        </p:txBody>
      </p:sp>
      <p:sp>
        <p:nvSpPr>
          <p:cNvPr id="5" name="ZoneTexte 4">
            <a:extLst>
              <a:ext uri="{FF2B5EF4-FFF2-40B4-BE49-F238E27FC236}">
                <a16:creationId xmlns:a16="http://schemas.microsoft.com/office/drawing/2014/main" id="{9FE36AE1-972F-BCD6-9238-65883F9D3DBE}"/>
              </a:ext>
            </a:extLst>
          </p:cNvPr>
          <p:cNvSpPr txBox="1"/>
          <p:nvPr/>
        </p:nvSpPr>
        <p:spPr>
          <a:xfrm>
            <a:off x="794998" y="5098615"/>
            <a:ext cx="2663686" cy="851297"/>
          </a:xfrm>
          <a:prstGeom prst="roundRect">
            <a:avLst/>
          </a:prstGeom>
          <a:solidFill>
            <a:srgbClr val="EDF6F7"/>
          </a:solidFill>
        </p:spPr>
        <p:txBody>
          <a:bodyPr wrap="square" rtlCol="0">
            <a:spAutoFit/>
          </a:bodyPr>
          <a:lstStyle/>
          <a:p>
            <a:pPr algn="ctr" rtl="1"/>
            <a:r>
              <a:rPr lang="ar-MA" sz="4400" b="1" dirty="0">
                <a:solidFill>
                  <a:srgbClr val="424D7C"/>
                </a:solidFill>
                <a:cs typeface="Microsoft Uighur" panose="02000000000000000000" pitchFamily="2" charset="-78"/>
              </a:rPr>
              <a:t>ضِدَّ ٱلْفِكْرَةِ</a:t>
            </a:r>
            <a:endParaRPr lang="fr-FR" sz="4400" b="1" dirty="0">
              <a:solidFill>
                <a:srgbClr val="424D7C"/>
              </a:solidFill>
            </a:endParaRPr>
          </a:p>
        </p:txBody>
      </p:sp>
      <p:pic>
        <p:nvPicPr>
          <p:cNvPr id="6" name="Picture 2" descr="Concept Thinking Doubting Finding Solutions Question Stock Vector ...">
            <a:extLst>
              <a:ext uri="{FF2B5EF4-FFF2-40B4-BE49-F238E27FC236}">
                <a16:creationId xmlns:a16="http://schemas.microsoft.com/office/drawing/2014/main" id="{320FDB26-43BB-FCD7-B84F-15CB4D10C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030" t="15456" r="27655" b="46234"/>
          <a:stretch>
            <a:fillRect/>
          </a:stretch>
        </p:blipFill>
        <p:spPr bwMode="auto">
          <a:xfrm flipH="1">
            <a:off x="3916425" y="4946878"/>
            <a:ext cx="1737604" cy="109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70040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6108-7F99-0B13-B38A-AB8762C425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90C7EB-3D6F-EDBD-15B5-460701A77A2B}"/>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كل منكم يحدد البيت الشعري الذي أعجبه في القصيدة ويوضح لزملائه لم اختاره.</a:t>
            </a:r>
          </a:p>
        </p:txBody>
      </p:sp>
      <p:pic>
        <p:nvPicPr>
          <p:cNvPr id="20"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9A6FE5FD-A1E5-F677-C7B2-06CDFE101B4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22" name="Rectangle 21">
            <a:extLst>
              <a:ext uri="{FF2B5EF4-FFF2-40B4-BE49-F238E27FC236}">
                <a16:creationId xmlns:a16="http://schemas.microsoft.com/office/drawing/2014/main" id="{9C8E6618-6961-2E58-43C5-DA33D5A99598}"/>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3" name="Rectangle 22">
            <a:extLst>
              <a:ext uri="{FF2B5EF4-FFF2-40B4-BE49-F238E27FC236}">
                <a16:creationId xmlns:a16="http://schemas.microsoft.com/office/drawing/2014/main" id="{40571C22-D338-FD12-0F92-E1367FACFC0E}"/>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4" name="Rectangle 23">
            <a:extLst>
              <a:ext uri="{FF2B5EF4-FFF2-40B4-BE49-F238E27FC236}">
                <a16:creationId xmlns:a16="http://schemas.microsoft.com/office/drawing/2014/main" id="{E20FD776-48C9-7FC2-8D24-481A97712B4E}"/>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25" name="Rectangle 24">
            <a:extLst>
              <a:ext uri="{FF2B5EF4-FFF2-40B4-BE49-F238E27FC236}">
                <a16:creationId xmlns:a16="http://schemas.microsoft.com/office/drawing/2014/main" id="{78C4AF69-E448-3B51-7ED0-9517333BD81D}"/>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6" name="Image 25">
            <a:extLst>
              <a:ext uri="{FF2B5EF4-FFF2-40B4-BE49-F238E27FC236}">
                <a16:creationId xmlns:a16="http://schemas.microsoft.com/office/drawing/2014/main" id="{40B8CCB4-E80D-F885-AE3E-5BD63F815F4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7" name="Image 26">
            <a:extLst>
              <a:ext uri="{FF2B5EF4-FFF2-40B4-BE49-F238E27FC236}">
                <a16:creationId xmlns:a16="http://schemas.microsoft.com/office/drawing/2014/main" id="{94DF0D7D-7F74-0DE8-CA03-3D82D8B2BD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8" name="Image 27">
            <a:extLst>
              <a:ext uri="{FF2B5EF4-FFF2-40B4-BE49-F238E27FC236}">
                <a16:creationId xmlns:a16="http://schemas.microsoft.com/office/drawing/2014/main" id="{B9055C0B-D8EF-9C7C-F804-4696846CDF3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9" name="Image 28">
            <a:extLst>
              <a:ext uri="{FF2B5EF4-FFF2-40B4-BE49-F238E27FC236}">
                <a16:creationId xmlns:a16="http://schemas.microsoft.com/office/drawing/2014/main" id="{A6776047-9E89-4B1C-EDF0-138243C7B15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4" name="ZoneTexte 3">
            <a:extLst>
              <a:ext uri="{FF2B5EF4-FFF2-40B4-BE49-F238E27FC236}">
                <a16:creationId xmlns:a16="http://schemas.microsoft.com/office/drawing/2014/main" id="{687DB528-1C09-2326-D749-3EDE9D80141B}"/>
              </a:ext>
            </a:extLst>
          </p:cNvPr>
          <p:cNvSpPr txBox="1"/>
          <p:nvPr/>
        </p:nvSpPr>
        <p:spPr>
          <a:xfrm>
            <a:off x="1152000" y="3429000"/>
            <a:ext cx="6840000" cy="919401"/>
          </a:xfrm>
          <a:prstGeom prst="roundRect">
            <a:avLst/>
          </a:prstGeom>
          <a:solidFill>
            <a:schemeClr val="bg1"/>
          </a:solidFill>
          <a:ln>
            <a:solidFill>
              <a:srgbClr val="48B2D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rtl="1">
              <a:defRPr sz="4800" b="1">
                <a:solidFill>
                  <a:srgbClr val="424D7C"/>
                </a:solidFill>
                <a:latin typeface="Microsoft Uighur" panose="02000000000000000000" pitchFamily="2" charset="-78"/>
                <a:cs typeface="Microsoft Uighur" panose="02000000000000000000" pitchFamily="2" charset="-78"/>
              </a:defRPr>
            </a:lvl1pPr>
          </a:lstStyle>
          <a:p>
            <a:r>
              <a:rPr lang="ar-MA" dirty="0"/>
              <a:t>أَخْتارُ بَيْتاً شِعْرِيّاً ثُمَّ أُوَضِّحُ سَبَبَ إِعْجابي بِه.</a:t>
            </a:r>
          </a:p>
        </p:txBody>
      </p:sp>
    </p:spTree>
    <p:extLst>
      <p:ext uri="{BB962C8B-B14F-4D97-AF65-F5344CB8AC3E}">
        <p14:creationId xmlns:p14="http://schemas.microsoft.com/office/powerpoint/2010/main" val="152957317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E18F-E2A9-56EF-56D0-DD830412FF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D1BB453-89CC-69B4-8D99-51183814524F}"/>
              </a:ext>
            </a:extLst>
          </p:cNvPr>
          <p:cNvSpPr>
            <a:spLocks noGrp="1"/>
          </p:cNvSpPr>
          <p:nvPr>
            <p:ph type="title"/>
          </p:nvPr>
        </p:nvSpPr>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قبل أن نواصل، من يقرأ البيت الشعري بسرعة؟</a:t>
            </a:r>
          </a:p>
        </p:txBody>
      </p:sp>
      <p:pic>
        <p:nvPicPr>
          <p:cNvPr id="15" name="Espace réservé pour une image  14" descr="Une image contenant habits, sourire, dessin humoristique, clipart&#10;&#10;Le contenu généré par l’IA peut être incorrect.">
            <a:extLst>
              <a:ext uri="{FF2B5EF4-FFF2-40B4-BE49-F238E27FC236}">
                <a16:creationId xmlns:a16="http://schemas.microsoft.com/office/drawing/2014/main" id="{9025C668-C6DA-EB08-076F-6C69A0F88D5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5" name="Rectangle 4">
            <a:extLst>
              <a:ext uri="{FF2B5EF4-FFF2-40B4-BE49-F238E27FC236}">
                <a16:creationId xmlns:a16="http://schemas.microsoft.com/office/drawing/2014/main" id="{F0AE9B71-37C0-585C-E8D1-748AE8A1CB45}"/>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166DFB54-14F8-D066-2294-0321CCE358DC}"/>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14" name="Rectangle 13">
            <a:extLst>
              <a:ext uri="{FF2B5EF4-FFF2-40B4-BE49-F238E27FC236}">
                <a16:creationId xmlns:a16="http://schemas.microsoft.com/office/drawing/2014/main" id="{8C345C55-B5CC-9E09-D93C-5884E56CED39}"/>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قـــــراءة ح4</a:t>
            </a:r>
          </a:p>
        </p:txBody>
      </p:sp>
      <p:sp>
        <p:nvSpPr>
          <p:cNvPr id="16" name="Rectangle 15">
            <a:extLst>
              <a:ext uri="{FF2B5EF4-FFF2-40B4-BE49-F238E27FC236}">
                <a16:creationId xmlns:a16="http://schemas.microsoft.com/office/drawing/2014/main" id="{B31D2301-2473-8523-DB45-9FF0C226C2D3}"/>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17" name="Image 16">
            <a:extLst>
              <a:ext uri="{FF2B5EF4-FFF2-40B4-BE49-F238E27FC236}">
                <a16:creationId xmlns:a16="http://schemas.microsoft.com/office/drawing/2014/main" id="{0CB48719-64E0-E220-8BC8-2BAD121A707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8" name="Image 17">
            <a:extLst>
              <a:ext uri="{FF2B5EF4-FFF2-40B4-BE49-F238E27FC236}">
                <a16:creationId xmlns:a16="http://schemas.microsoft.com/office/drawing/2014/main" id="{BC034BC2-6014-97AF-B141-D5D2822718E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9" name="Image 18">
            <a:extLst>
              <a:ext uri="{FF2B5EF4-FFF2-40B4-BE49-F238E27FC236}">
                <a16:creationId xmlns:a16="http://schemas.microsoft.com/office/drawing/2014/main" id="{B9B36412-5783-50F3-85B6-875B7B8976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0" name="Image 19">
            <a:extLst>
              <a:ext uri="{FF2B5EF4-FFF2-40B4-BE49-F238E27FC236}">
                <a16:creationId xmlns:a16="http://schemas.microsoft.com/office/drawing/2014/main" id="{0DB70102-FA99-DE58-A23A-1CBC59410F1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3" name="ZoneTexte 2">
            <a:extLst>
              <a:ext uri="{FF2B5EF4-FFF2-40B4-BE49-F238E27FC236}">
                <a16:creationId xmlns:a16="http://schemas.microsoft.com/office/drawing/2014/main" id="{2FB29ED3-8BE2-51A2-182D-C848D6A42EB6}"/>
              </a:ext>
            </a:extLst>
          </p:cNvPr>
          <p:cNvSpPr txBox="1"/>
          <p:nvPr/>
        </p:nvSpPr>
        <p:spPr>
          <a:xfrm>
            <a:off x="1128669" y="3033685"/>
            <a:ext cx="6722919" cy="1600438"/>
          </a:xfrm>
          <a:prstGeom prst="roundRect">
            <a:avLst/>
          </a:prstGeom>
          <a:noFill/>
          <a:ln>
            <a:solidFill>
              <a:srgbClr val="00B0F0"/>
            </a:solidFill>
          </a:ln>
        </p:spPr>
        <p:txBody>
          <a:bodyPr wrap="square" rtlCol="0">
            <a:spAutoFit/>
          </a:bodyPr>
          <a:lstStyle>
            <a:defPPr>
              <a:defRPr lang="en-US"/>
            </a:defPPr>
            <a:lvl1pPr algn="r" rtl="1">
              <a:defRPr sz="3200" b="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defRPr>
            </a:lvl1pPr>
          </a:lstStyle>
          <a:p>
            <a:r>
              <a:rPr lang="ar-MA" sz="4400" dirty="0">
                <a:solidFill>
                  <a:srgbClr val="424D7C"/>
                </a:solidFill>
                <a:latin typeface="Microsoft Uighur" panose="02000000000000000000" pitchFamily="2" charset="-78"/>
                <a:cs typeface="Microsoft Uighur" panose="02000000000000000000" pitchFamily="2" charset="-78"/>
              </a:rPr>
              <a:t>إذا مدَّ إنسانٌ يديهِ لغَيْرِهِ</a:t>
            </a:r>
          </a:p>
          <a:p>
            <a:pPr algn="ctr"/>
            <a:r>
              <a:rPr lang="ar-MA" sz="4400" dirty="0">
                <a:solidFill>
                  <a:srgbClr val="424D7C"/>
                </a:solidFill>
                <a:latin typeface="Microsoft Uighur" panose="02000000000000000000" pitchFamily="2" charset="-78"/>
                <a:cs typeface="Microsoft Uighur" panose="02000000000000000000" pitchFamily="2" charset="-78"/>
              </a:rPr>
              <a:t>                    وَعانقَهُ هانت عليهِ </a:t>
            </a:r>
            <a:r>
              <a:rPr lang="ar-MA" sz="4400" dirty="0" err="1">
                <a:solidFill>
                  <a:srgbClr val="424D7C"/>
                </a:solidFill>
                <a:latin typeface="Microsoft Uighur" panose="02000000000000000000" pitchFamily="2" charset="-78"/>
                <a:cs typeface="Microsoft Uighur" panose="02000000000000000000" pitchFamily="2" charset="-78"/>
              </a:rPr>
              <a:t>ٱلشدائ</a:t>
            </a:r>
            <a:r>
              <a:rPr lang="ar-MA" sz="4400" dirty="0" err="1">
                <a:solidFill>
                  <a:srgbClr val="00B050"/>
                </a:solidFill>
                <a:latin typeface="Microsoft Uighur" panose="02000000000000000000" pitchFamily="2" charset="-78"/>
                <a:cs typeface="Microsoft Uighur" panose="02000000000000000000" pitchFamily="2" charset="-78"/>
              </a:rPr>
              <a:t>د</a:t>
            </a:r>
            <a:r>
              <a:rPr lang="ar-MA" sz="4400" dirty="0" err="1">
                <a:solidFill>
                  <a:srgbClr val="424D7C"/>
                </a:solidFill>
                <a:latin typeface="Microsoft Uighur" panose="02000000000000000000" pitchFamily="2" charset="-78"/>
                <a:cs typeface="Microsoft Uighur" panose="02000000000000000000" pitchFamily="2" charset="-78"/>
              </a:rPr>
              <a:t>ُ</a:t>
            </a:r>
            <a:endParaRPr lang="ar-MA" sz="4400" dirty="0">
              <a:solidFill>
                <a:srgbClr val="424D7C"/>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90507020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BA4E5-4028-35B9-8C8E-41123644B4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3A1720-3E98-ABC5-B6AE-352344143C5A}"/>
              </a:ext>
            </a:extLst>
          </p:cNvPr>
          <p:cNvSpPr>
            <a:spLocks noGrp="1"/>
          </p:cNvSpPr>
          <p:nvPr>
            <p:ph type="title"/>
          </p:nvPr>
        </p:nvSpPr>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 البيت الشعري بسرعة؟</a:t>
            </a:r>
          </a:p>
        </p:txBody>
      </p:sp>
      <p:pic>
        <p:nvPicPr>
          <p:cNvPr id="15" name="Espace réservé pour une image  14" descr="Une image contenant habits, sourire, dessin humoristique, clipart&#10;&#10;Le contenu généré par l’IA peut être incorrect.">
            <a:extLst>
              <a:ext uri="{FF2B5EF4-FFF2-40B4-BE49-F238E27FC236}">
                <a16:creationId xmlns:a16="http://schemas.microsoft.com/office/drawing/2014/main" id="{41B82229-29AB-85AC-3A8E-D2B5EF25B7C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4" name="Rectangle 3">
            <a:extLst>
              <a:ext uri="{FF2B5EF4-FFF2-40B4-BE49-F238E27FC236}">
                <a16:creationId xmlns:a16="http://schemas.microsoft.com/office/drawing/2014/main" id="{0A60B9E1-D421-2EF9-D0BD-2F1E21241343}"/>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0EC028DF-31D5-B323-B55B-6303B9F990AF}"/>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14" name="Rectangle 13">
            <a:extLst>
              <a:ext uri="{FF2B5EF4-FFF2-40B4-BE49-F238E27FC236}">
                <a16:creationId xmlns:a16="http://schemas.microsoft.com/office/drawing/2014/main" id="{533A296F-98E6-CEC4-3205-43EF4606F488}"/>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16" name="Rectangle 15">
            <a:extLst>
              <a:ext uri="{FF2B5EF4-FFF2-40B4-BE49-F238E27FC236}">
                <a16:creationId xmlns:a16="http://schemas.microsoft.com/office/drawing/2014/main" id="{D646971E-8139-B74F-E681-0C6361C77282}"/>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17" name="Image 16">
            <a:extLst>
              <a:ext uri="{FF2B5EF4-FFF2-40B4-BE49-F238E27FC236}">
                <a16:creationId xmlns:a16="http://schemas.microsoft.com/office/drawing/2014/main" id="{BDB0EB0E-9DBB-00A5-D613-8BC42483948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8" name="Image 17">
            <a:extLst>
              <a:ext uri="{FF2B5EF4-FFF2-40B4-BE49-F238E27FC236}">
                <a16:creationId xmlns:a16="http://schemas.microsoft.com/office/drawing/2014/main" id="{B919DDC0-1C70-D316-4F60-26BC72D6F4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9" name="Image 18">
            <a:extLst>
              <a:ext uri="{FF2B5EF4-FFF2-40B4-BE49-F238E27FC236}">
                <a16:creationId xmlns:a16="http://schemas.microsoft.com/office/drawing/2014/main" id="{DAA04AFE-7D47-B9E1-A425-8A29EB46876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0" name="Image 19">
            <a:extLst>
              <a:ext uri="{FF2B5EF4-FFF2-40B4-BE49-F238E27FC236}">
                <a16:creationId xmlns:a16="http://schemas.microsoft.com/office/drawing/2014/main" id="{6194D113-311B-F94C-D0C9-8812B30525F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3" name="ZoneTexte 2">
            <a:extLst>
              <a:ext uri="{FF2B5EF4-FFF2-40B4-BE49-F238E27FC236}">
                <a16:creationId xmlns:a16="http://schemas.microsoft.com/office/drawing/2014/main" id="{A6C6DA86-964D-A6CD-17FC-6051F0078EE0}"/>
              </a:ext>
            </a:extLst>
          </p:cNvPr>
          <p:cNvSpPr txBox="1"/>
          <p:nvPr/>
        </p:nvSpPr>
        <p:spPr>
          <a:xfrm>
            <a:off x="1321868" y="2651721"/>
            <a:ext cx="6141028" cy="1818796"/>
          </a:xfrm>
          <a:prstGeom prst="roundRect">
            <a:avLst/>
          </a:prstGeom>
          <a:noFill/>
          <a:ln>
            <a:solidFill>
              <a:srgbClr val="00B0F0"/>
            </a:solidFill>
          </a:ln>
        </p:spPr>
        <p:txBody>
          <a:bodyPr wrap="square" rtlCol="0">
            <a:spAutoFit/>
          </a:bodyPr>
          <a:lstStyle>
            <a:defPPr>
              <a:defRPr lang="en-US"/>
            </a:defPPr>
            <a:lvl1pPr algn="r" rtl="1">
              <a:defRPr sz="3200" b="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defRPr>
            </a:lvl1pPr>
          </a:lstStyle>
          <a:p>
            <a:pPr rtl="1">
              <a:lnSpc>
                <a:spcPct val="107000"/>
              </a:lnSpc>
              <a:spcAft>
                <a:spcPts val="800"/>
              </a:spcAft>
            </a:pPr>
            <a:r>
              <a:rPr lang="ar-MA" sz="4400" b="1" dirty="0">
                <a:solidFill>
                  <a:srgbClr val="424D7C"/>
                </a:solidFill>
                <a:latin typeface="Microsoft Uighur" panose="02000000000000000000" pitchFamily="2" charset="-78"/>
                <a:cs typeface="Microsoft Uighur" panose="02000000000000000000" pitchFamily="2" charset="-78"/>
              </a:rPr>
              <a:t>ولا سلم إلا بالتعايش بَيْنَنا</a:t>
            </a:r>
          </a:p>
          <a:p>
            <a:pPr algn="ctr" rtl="1">
              <a:lnSpc>
                <a:spcPct val="107000"/>
              </a:lnSpc>
              <a:spcAft>
                <a:spcPts val="800"/>
              </a:spcAft>
            </a:pPr>
            <a:r>
              <a:rPr lang="ar-MA" sz="4400" b="1" dirty="0">
                <a:solidFill>
                  <a:srgbClr val="424D7C"/>
                </a:solidFill>
                <a:latin typeface="Microsoft Uighur" panose="02000000000000000000" pitchFamily="2" charset="-78"/>
                <a:cs typeface="Microsoft Uighur" panose="02000000000000000000" pitchFamily="2" charset="-78"/>
              </a:rPr>
              <a:t>                   ليبقى لنا مجد على الأرضِ خالدُ</a:t>
            </a:r>
          </a:p>
        </p:txBody>
      </p:sp>
    </p:spTree>
    <p:extLst>
      <p:ext uri="{BB962C8B-B14F-4D97-AF65-F5344CB8AC3E}">
        <p14:creationId xmlns:p14="http://schemas.microsoft.com/office/powerpoint/2010/main" val="67315220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8F07F-0B68-1354-ACC2-F05068AD372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6706A84-08ED-91E0-53D5-A93E6A434AA6}"/>
              </a:ext>
            </a:extLst>
          </p:cNvPr>
          <p:cNvSpPr>
            <a:spLocks noGrp="1"/>
          </p:cNvSpPr>
          <p:nvPr>
            <p:ph type="title"/>
          </p:nvPr>
        </p:nvSpPr>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 البيت الشعري بسرعة؟</a:t>
            </a:r>
          </a:p>
        </p:txBody>
      </p:sp>
      <p:pic>
        <p:nvPicPr>
          <p:cNvPr id="15" name="Espace réservé pour une image  14" descr="Une image contenant habits, sourire, dessin humoristique, clipart&#10;&#10;Le contenu généré par l’IA peut être incorrect.">
            <a:extLst>
              <a:ext uri="{FF2B5EF4-FFF2-40B4-BE49-F238E27FC236}">
                <a16:creationId xmlns:a16="http://schemas.microsoft.com/office/drawing/2014/main" id="{EC2935A7-BF57-D76E-1A22-03C89A5929C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5" name="Rectangle 4">
            <a:extLst>
              <a:ext uri="{FF2B5EF4-FFF2-40B4-BE49-F238E27FC236}">
                <a16:creationId xmlns:a16="http://schemas.microsoft.com/office/drawing/2014/main" id="{EFB46DDC-1CE0-B1B7-BF2F-E3DD2A79B357}"/>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E45B263F-46F5-6A96-A58A-04D86BF671F3}"/>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14" name="Rectangle 13">
            <a:extLst>
              <a:ext uri="{FF2B5EF4-FFF2-40B4-BE49-F238E27FC236}">
                <a16:creationId xmlns:a16="http://schemas.microsoft.com/office/drawing/2014/main" id="{4EAB9F6D-4733-F4BE-2BD3-E17F2FF348F5}"/>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قـــــراءة ح4</a:t>
            </a:r>
          </a:p>
        </p:txBody>
      </p:sp>
      <p:sp>
        <p:nvSpPr>
          <p:cNvPr id="16" name="Rectangle 15">
            <a:extLst>
              <a:ext uri="{FF2B5EF4-FFF2-40B4-BE49-F238E27FC236}">
                <a16:creationId xmlns:a16="http://schemas.microsoft.com/office/drawing/2014/main" id="{7547EA23-FC04-209B-CBE5-D7728BED629C}"/>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17" name="Image 16">
            <a:extLst>
              <a:ext uri="{FF2B5EF4-FFF2-40B4-BE49-F238E27FC236}">
                <a16:creationId xmlns:a16="http://schemas.microsoft.com/office/drawing/2014/main" id="{706859DD-A1FC-C5B6-038E-7FF4DCA7A19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8" name="Image 17">
            <a:extLst>
              <a:ext uri="{FF2B5EF4-FFF2-40B4-BE49-F238E27FC236}">
                <a16:creationId xmlns:a16="http://schemas.microsoft.com/office/drawing/2014/main" id="{22EE679C-9DFE-D219-C149-DE121D896E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9" name="Image 18">
            <a:extLst>
              <a:ext uri="{FF2B5EF4-FFF2-40B4-BE49-F238E27FC236}">
                <a16:creationId xmlns:a16="http://schemas.microsoft.com/office/drawing/2014/main" id="{0342B686-BB83-B670-308F-DCE113D65A9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0" name="Image 19">
            <a:extLst>
              <a:ext uri="{FF2B5EF4-FFF2-40B4-BE49-F238E27FC236}">
                <a16:creationId xmlns:a16="http://schemas.microsoft.com/office/drawing/2014/main" id="{86DEEB89-61A7-C67F-2D60-B72920B98FF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3" name="ZoneTexte 2">
            <a:extLst>
              <a:ext uri="{FF2B5EF4-FFF2-40B4-BE49-F238E27FC236}">
                <a16:creationId xmlns:a16="http://schemas.microsoft.com/office/drawing/2014/main" id="{613352BD-16F0-1183-ED33-FBF4509AA54E}"/>
              </a:ext>
            </a:extLst>
          </p:cNvPr>
          <p:cNvSpPr txBox="1"/>
          <p:nvPr/>
        </p:nvSpPr>
        <p:spPr>
          <a:xfrm>
            <a:off x="1493134" y="2848489"/>
            <a:ext cx="6157732" cy="1818796"/>
          </a:xfrm>
          <a:prstGeom prst="roundRect">
            <a:avLst/>
          </a:prstGeom>
          <a:noFill/>
          <a:ln>
            <a:solidFill>
              <a:srgbClr val="00B0F0"/>
            </a:solidFill>
          </a:ln>
        </p:spPr>
        <p:txBody>
          <a:bodyPr wrap="square" rtlCol="0">
            <a:spAutoFit/>
          </a:bodyPr>
          <a:lstStyle>
            <a:defPPr>
              <a:defRPr lang="en-US"/>
            </a:defPPr>
            <a:lvl1pPr algn="r" rtl="1">
              <a:defRPr sz="3200" b="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defRPr>
            </a:lvl1pPr>
          </a:lstStyle>
          <a:p>
            <a:pPr rtl="1">
              <a:lnSpc>
                <a:spcPct val="107000"/>
              </a:lnSpc>
              <a:spcAft>
                <a:spcPts val="800"/>
              </a:spcAft>
            </a:pPr>
            <a:r>
              <a:rPr lang="ar-MA" sz="4400" b="1" dirty="0">
                <a:solidFill>
                  <a:srgbClr val="424D7C"/>
                </a:solidFill>
                <a:latin typeface="Microsoft Uighur" panose="02000000000000000000" pitchFamily="2" charset="-78"/>
                <a:cs typeface="Microsoft Uighur" panose="02000000000000000000" pitchFamily="2" charset="-78"/>
              </a:rPr>
              <a:t>سلامٌ على سمر الـوجوه وبيضها</a:t>
            </a:r>
          </a:p>
          <a:p>
            <a:pPr algn="ctr" rtl="1">
              <a:lnSpc>
                <a:spcPct val="107000"/>
              </a:lnSpc>
              <a:spcAft>
                <a:spcPts val="800"/>
              </a:spcAft>
            </a:pPr>
            <a:r>
              <a:rPr lang="ar-MA" sz="4400" b="1" dirty="0">
                <a:solidFill>
                  <a:srgbClr val="424D7C"/>
                </a:solidFill>
                <a:latin typeface="Microsoft Uighur" panose="02000000000000000000" pitchFamily="2" charset="-78"/>
                <a:cs typeface="Microsoft Uighur" panose="02000000000000000000" pitchFamily="2" charset="-78"/>
              </a:rPr>
              <a:t>                    قد التحمت أكتافهم والسواعدُ</a:t>
            </a:r>
          </a:p>
        </p:txBody>
      </p:sp>
    </p:spTree>
    <p:extLst>
      <p:ext uri="{BB962C8B-B14F-4D97-AF65-F5344CB8AC3E}">
        <p14:creationId xmlns:p14="http://schemas.microsoft.com/office/powerpoint/2010/main" val="368534997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9279E-CCAF-2276-5334-D64F0B7C2EBC}"/>
            </a:ext>
          </a:extLst>
        </p:cNvPr>
        <p:cNvGrpSpPr/>
        <p:nvPr/>
      </p:nvGrpSpPr>
      <p:grpSpPr>
        <a:xfrm>
          <a:off x="0" y="0"/>
          <a:ext cx="0" cy="0"/>
          <a:chOff x="0" y="0"/>
          <a:chExt cx="0" cy="0"/>
        </a:xfrm>
      </p:grpSpPr>
      <p:pic>
        <p:nvPicPr>
          <p:cNvPr id="26" name="Image 25">
            <a:extLst>
              <a:ext uri="{FF2B5EF4-FFF2-40B4-BE49-F238E27FC236}">
                <a16:creationId xmlns:a16="http://schemas.microsoft.com/office/drawing/2014/main" id="{F47AA045-7EBB-BD56-F288-644AB56200C6}"/>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Titre 3">
            <a:extLst>
              <a:ext uri="{FF2B5EF4-FFF2-40B4-BE49-F238E27FC236}">
                <a16:creationId xmlns:a16="http://schemas.microsoft.com/office/drawing/2014/main" id="{3ADA30E0-9A4A-0C5D-C512-B697F41F4749}"/>
              </a:ext>
            </a:extLst>
          </p:cNvPr>
          <p:cNvSpPr txBox="1">
            <a:spLocks/>
          </p:cNvSpPr>
          <p:nvPr/>
        </p:nvSpPr>
        <p:spPr>
          <a:xfrm>
            <a:off x="628650" y="812399"/>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Microsoft Uighur" panose="02000000000000000000" pitchFamily="2" charset="-78"/>
                <a:ea typeface="+mj-ea"/>
                <a:cs typeface="Microsoft Uighur" panose="02000000000000000000" pitchFamily="2" charset="-78"/>
              </a:defRPr>
            </a:lvl1pPr>
          </a:lstStyle>
          <a:p>
            <a:pPr>
              <a:lnSpc>
                <a:spcPct val="100000"/>
              </a:lnSpc>
              <a:spcBef>
                <a:spcPts val="0"/>
              </a:spcBef>
              <a:defRPr/>
            </a:pPr>
            <a:r>
              <a:rPr lang="fr-FR" dirty="0">
                <a:solidFill>
                  <a:srgbClr val="424D7B"/>
                </a:solidFill>
              </a:rPr>
              <a:t>     </a:t>
            </a:r>
            <a:r>
              <a:rPr lang="ar-MA" dirty="0">
                <a:solidFill>
                  <a:srgbClr val="424D7B"/>
                </a:solidFill>
              </a:rPr>
              <a:t>إنتاج كتابي (ح5).</a:t>
            </a:r>
          </a:p>
        </p:txBody>
      </p:sp>
      <p:sp>
        <p:nvSpPr>
          <p:cNvPr id="30" name="Espace réservé du texte 5">
            <a:extLst>
              <a:ext uri="{FF2B5EF4-FFF2-40B4-BE49-F238E27FC236}">
                <a16:creationId xmlns:a16="http://schemas.microsoft.com/office/drawing/2014/main" id="{684BBA62-3AE3-3767-6055-42EB11CCBB80}"/>
              </a:ext>
            </a:extLst>
          </p:cNvPr>
          <p:cNvSpPr txBox="1">
            <a:spLocks/>
          </p:cNvSpPr>
          <p:nvPr/>
        </p:nvSpPr>
        <p:spPr>
          <a:xfrm>
            <a:off x="1389025" y="3159000"/>
            <a:ext cx="5775327" cy="540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24D7B"/>
              </a:buClr>
              <a:buSzPct val="50000"/>
              <a:buFont typeface="Wingdings" panose="05000000000000000000" pitchFamily="2" charset="2"/>
              <a:buChar char="l"/>
            </a:pPr>
            <a:r>
              <a:rPr lang="ar-MA" sz="2400" b="1" dirty="0">
                <a:solidFill>
                  <a:srgbClr val="424D7B"/>
                </a:solidFill>
                <a:cs typeface="Microsoft Uighur" panose="02000000000000000000" pitchFamily="2" charset="-78"/>
              </a:rPr>
              <a:t>كتابة مشتركة لنص وصفي انطلاقا من مشهد.</a:t>
            </a:r>
          </a:p>
        </p:txBody>
      </p:sp>
      <p:pic>
        <p:nvPicPr>
          <p:cNvPr id="34" name="Image 9">
            <a:extLst>
              <a:ext uri="{FF2B5EF4-FFF2-40B4-BE49-F238E27FC236}">
                <a16:creationId xmlns:a16="http://schemas.microsoft.com/office/drawing/2014/main" id="{D927428A-C755-08D4-004B-B9C4FFAFE9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81536" y="992399"/>
            <a:ext cx="360000" cy="360000"/>
          </a:xfrm>
          <a:prstGeom prst="rect">
            <a:avLst/>
          </a:prstGeom>
          <a:ln>
            <a:noFill/>
          </a:ln>
        </p:spPr>
      </p:pic>
      <p:pic>
        <p:nvPicPr>
          <p:cNvPr id="35" name="Image 34" descr="Une image contenant horloge, cercle, symbole, Police&#10;&#10;Le contenu généré par l’IA peut être incorrect.">
            <a:extLst>
              <a:ext uri="{FF2B5EF4-FFF2-40B4-BE49-F238E27FC236}">
                <a16:creationId xmlns:a16="http://schemas.microsoft.com/office/drawing/2014/main" id="{34944446-B603-0F67-24D0-F01A0189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947" y="1790694"/>
            <a:ext cx="469078" cy="540000"/>
          </a:xfrm>
          <a:prstGeom prst="rect">
            <a:avLst/>
          </a:prstGeom>
        </p:spPr>
      </p:pic>
      <p:pic>
        <p:nvPicPr>
          <p:cNvPr id="2" name="Image 1">
            <a:extLst>
              <a:ext uri="{FF2B5EF4-FFF2-40B4-BE49-F238E27FC236}">
                <a16:creationId xmlns:a16="http://schemas.microsoft.com/office/drawing/2014/main" id="{1EAA765F-7CFD-C1F7-6114-73F41844305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Tree>
    <p:extLst>
      <p:ext uri="{BB962C8B-B14F-4D97-AF65-F5344CB8AC3E}">
        <p14:creationId xmlns:p14="http://schemas.microsoft.com/office/powerpoint/2010/main" val="2449495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87A4-0A9B-08A0-2AEF-E847A1100B69}"/>
            </a:ext>
          </a:extLst>
        </p:cNvPr>
        <p:cNvGrpSpPr/>
        <p:nvPr/>
      </p:nvGrpSpPr>
      <p:grpSpPr>
        <a:xfrm>
          <a:off x="0" y="0"/>
          <a:ext cx="0" cy="0"/>
          <a:chOff x="0" y="0"/>
          <a:chExt cx="0" cy="0"/>
        </a:xfrm>
      </p:grpSpPr>
      <p:sp>
        <p:nvSpPr>
          <p:cNvPr id="2" name="Titre 3">
            <a:extLst>
              <a:ext uri="{FF2B5EF4-FFF2-40B4-BE49-F238E27FC236}">
                <a16:creationId xmlns:a16="http://schemas.microsoft.com/office/drawing/2014/main" id="{80AF61F6-3BED-6518-1E45-1047A550BFD2}"/>
              </a:ext>
            </a:extLst>
          </p:cNvPr>
          <p:cNvSpPr txBox="1">
            <a:spLocks/>
          </p:cNvSpPr>
          <p:nvPr/>
        </p:nvSpPr>
        <p:spPr>
          <a:xfrm>
            <a:off x="787368" y="1754598"/>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Microsoft Uighur" panose="02000000000000000000" pitchFamily="2" charset="-78"/>
                <a:ea typeface="+mj-ea"/>
                <a:cs typeface="Microsoft Uighur" panose="02000000000000000000" pitchFamily="2" charset="-78"/>
              </a:defRPr>
            </a:lvl1pPr>
          </a:lstStyle>
          <a:p>
            <a:pPr>
              <a:lnSpc>
                <a:spcPct val="100000"/>
              </a:lnSpc>
              <a:spcBef>
                <a:spcPts val="0"/>
              </a:spcBef>
              <a:defRPr/>
            </a:pPr>
            <a:r>
              <a:rPr lang="ar-MA" sz="4400" dirty="0">
                <a:solidFill>
                  <a:srgbClr val="C00000"/>
                </a:solidFill>
              </a:rPr>
              <a:t>تـــوجيه</a:t>
            </a:r>
          </a:p>
        </p:txBody>
      </p:sp>
      <p:sp>
        <p:nvSpPr>
          <p:cNvPr id="3" name="ZoneTexte 2">
            <a:extLst>
              <a:ext uri="{FF2B5EF4-FFF2-40B4-BE49-F238E27FC236}">
                <a16:creationId xmlns:a16="http://schemas.microsoft.com/office/drawing/2014/main" id="{60F492D7-F349-5281-AFC3-9F8B6D2C9469}"/>
              </a:ext>
            </a:extLst>
          </p:cNvPr>
          <p:cNvSpPr txBox="1"/>
          <p:nvPr/>
        </p:nvSpPr>
        <p:spPr>
          <a:xfrm>
            <a:off x="994306" y="2474598"/>
            <a:ext cx="7112001" cy="3592473"/>
          </a:xfrm>
          <a:prstGeom prst="roundRect">
            <a:avLst/>
          </a:prstGeom>
          <a:noFill/>
          <a:ln w="38100">
            <a:noFill/>
          </a:ln>
        </p:spPr>
        <p:txBody>
          <a:bodyPr wrap="square">
            <a:spAutoFit/>
          </a:bodyPr>
          <a:lstStyle/>
          <a:p>
            <a:pPr marL="0" marR="0" lvl="0" indent="0" algn="just" defTabSz="457200" rtl="1" eaLnBrk="1" fontAlgn="auto" latinLnBrk="0" hangingPunct="1">
              <a:lnSpc>
                <a:spcPct val="100000"/>
              </a:lnSpc>
              <a:spcBef>
                <a:spcPts val="0"/>
              </a:spcBef>
              <a:spcAft>
                <a:spcPts val="600"/>
              </a:spcAft>
              <a:buClrTx/>
              <a:buSzTx/>
              <a:buFontTx/>
              <a:buNone/>
              <a:tabLst/>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بعد نهاية الحصة، يشرع الأستاذ(ة) في تصحيح إنتاجات التلاميذ وتقديم تغذية راجعة مكتوبة حول الأخطاء المرتكبة، سواء اللغوية منها أو تلك المرتبطة بتصميم النص الوصفي، استعدادا للأسبوع الخامس المخصص للدعم والتوليف. </a:t>
            </a:r>
          </a:p>
          <a:p>
            <a:pPr marL="0" marR="0" lvl="0" indent="0" algn="just" defTabSz="457200" rtl="1" eaLnBrk="1" fontAlgn="auto" latinLnBrk="0" hangingPunct="1">
              <a:lnSpc>
                <a:spcPct val="100000"/>
              </a:lnSpc>
              <a:spcBef>
                <a:spcPts val="0"/>
              </a:spcBef>
              <a:spcAft>
                <a:spcPts val="600"/>
              </a:spcAft>
              <a:buClrTx/>
              <a:buSzTx/>
              <a:buFontTx/>
              <a:buNone/>
              <a:tabLst/>
              <a:defRPr/>
            </a:pPr>
            <a:endParaRPr kumimoji="0" lang="ar-MA" sz="20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189303363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9FB220-1A2D-EDCF-C94F-84AB3EABE4B2}"/>
              </a:ext>
            </a:extLst>
          </p:cNvPr>
          <p:cNvSpPr>
            <a:spLocks noGrp="1"/>
          </p:cNvSpPr>
          <p:nvPr>
            <p:ph type="title"/>
          </p:nvPr>
        </p:nvSpPr>
        <p:spPr>
          <a:xfrm>
            <a:off x="607321" y="756000"/>
            <a:ext cx="6840000" cy="612000"/>
          </a:xfrm>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سنواصل مناقشة إنتاجاتكم الكتابية. خذوا دفاتر القسم.</a:t>
            </a: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92AE35DD-623A-1316-475D-81E5FFA60B4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5" name="Rectangle 4">
            <a:extLst>
              <a:ext uri="{FF2B5EF4-FFF2-40B4-BE49-F238E27FC236}">
                <a16:creationId xmlns:a16="http://schemas.microsoft.com/office/drawing/2014/main" id="{84F0E3D6-4D1F-24C3-E9A1-E94EF1498A00}"/>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6" name="Rectangle 5">
            <a:extLst>
              <a:ext uri="{FF2B5EF4-FFF2-40B4-BE49-F238E27FC236}">
                <a16:creationId xmlns:a16="http://schemas.microsoft.com/office/drawing/2014/main" id="{BF9DC520-E449-0568-C375-71EC48FD8E78}"/>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7" name="Rectangle 6">
            <a:extLst>
              <a:ext uri="{FF2B5EF4-FFF2-40B4-BE49-F238E27FC236}">
                <a16:creationId xmlns:a16="http://schemas.microsoft.com/office/drawing/2014/main" id="{31D4CBFA-C351-80F2-31CE-B5B29451E8AB}"/>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8" name="Rectangle 7">
            <a:extLst>
              <a:ext uri="{FF2B5EF4-FFF2-40B4-BE49-F238E27FC236}">
                <a16:creationId xmlns:a16="http://schemas.microsoft.com/office/drawing/2014/main" id="{E62A0904-8044-D749-0F3A-6AEF59A7F1C1}"/>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9" name="Image 8">
            <a:extLst>
              <a:ext uri="{FF2B5EF4-FFF2-40B4-BE49-F238E27FC236}">
                <a16:creationId xmlns:a16="http://schemas.microsoft.com/office/drawing/2014/main" id="{5FACED49-D03C-274A-B3B4-38AF53D01FC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0" name="Image 9">
            <a:extLst>
              <a:ext uri="{FF2B5EF4-FFF2-40B4-BE49-F238E27FC236}">
                <a16:creationId xmlns:a16="http://schemas.microsoft.com/office/drawing/2014/main" id="{07D17ED6-F947-E410-9C20-85A5B55B405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1" name="Image 10">
            <a:extLst>
              <a:ext uri="{FF2B5EF4-FFF2-40B4-BE49-F238E27FC236}">
                <a16:creationId xmlns:a16="http://schemas.microsoft.com/office/drawing/2014/main" id="{27C3D1A2-FC30-59AB-7940-389848CCD3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12" name="Image 11">
            <a:extLst>
              <a:ext uri="{FF2B5EF4-FFF2-40B4-BE49-F238E27FC236}">
                <a16:creationId xmlns:a16="http://schemas.microsoft.com/office/drawing/2014/main" id="{DB3667FD-1078-8ACE-5B29-93443ECE10A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4" name="Image 3" descr="Une image contenant texte, capture d’écran, ordinateur, Ordinateur tablette&#10;&#10;Description générée automatiquement">
            <a:extLst>
              <a:ext uri="{FF2B5EF4-FFF2-40B4-BE49-F238E27FC236}">
                <a16:creationId xmlns:a16="http://schemas.microsoft.com/office/drawing/2014/main" id="{F32D884B-DA42-135B-B747-CA8C11056B79}"/>
              </a:ext>
            </a:extLst>
          </p:cNvPr>
          <p:cNvPicPr>
            <a:picLocks noChangeAspect="1"/>
          </p:cNvPicPr>
          <p:nvPr/>
        </p:nvPicPr>
        <p:blipFill>
          <a:blip r:embed="rId7">
            <a:extLst>
              <a:ext uri="{28A0092B-C50C-407E-A947-70E740481C1C}">
                <a14:useLocalDpi xmlns:a14="http://schemas.microsoft.com/office/drawing/2010/main" val="0"/>
              </a:ext>
            </a:extLst>
          </a:blip>
          <a:srcRect l="12252" t="27978" r="58691" b="26448"/>
          <a:stretch/>
        </p:blipFill>
        <p:spPr>
          <a:xfrm>
            <a:off x="2930737" y="2403566"/>
            <a:ext cx="3600000" cy="3066943"/>
          </a:xfrm>
          <a:prstGeom prst="rect">
            <a:avLst/>
          </a:prstGeom>
        </p:spPr>
      </p:pic>
    </p:spTree>
    <p:extLst>
      <p:ext uri="{BB962C8B-B14F-4D97-AF65-F5344CB8AC3E}">
        <p14:creationId xmlns:p14="http://schemas.microsoft.com/office/powerpoint/2010/main" val="2505603802"/>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1726F-8D76-7072-84D0-592B8BE240E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00C38FC-1485-C5CC-D898-EE804671D208}"/>
              </a:ext>
            </a:extLst>
          </p:cNvPr>
          <p:cNvSpPr>
            <a:spLocks noGrp="1"/>
          </p:cNvSpPr>
          <p:nvPr>
            <p:ph type="title"/>
          </p:nvPr>
        </p:nvSpPr>
        <p:spPr>
          <a:xfrm>
            <a:off x="548640" y="756000"/>
            <a:ext cx="6939870" cy="612000"/>
          </a:xfrm>
        </p:spPr>
        <p:txBody>
          <a:bodyPr>
            <a:no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سأعين آخرين ليقرؤوا إنتاجاتهم  من أجل مناقشتها جماعة. </a:t>
            </a:r>
            <a:b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توجيه التلاميذ إلى تعبئة بطاقة التصحيح الذاتي-ص112- بعد المناقشة.</a:t>
            </a: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A2FDFDE2-EF2F-A9A6-5B2C-90880FC3431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21" name="Rectangle 20">
            <a:extLst>
              <a:ext uri="{FF2B5EF4-FFF2-40B4-BE49-F238E27FC236}">
                <a16:creationId xmlns:a16="http://schemas.microsoft.com/office/drawing/2014/main" id="{865BCD4F-C907-4565-ADEB-9330AEA05DB6}"/>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03CBCCF7-D01B-04D4-AD93-E487CBA12275}"/>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23" name="Rectangle 22">
            <a:extLst>
              <a:ext uri="{FF2B5EF4-FFF2-40B4-BE49-F238E27FC236}">
                <a16:creationId xmlns:a16="http://schemas.microsoft.com/office/drawing/2014/main" id="{9C3544AC-031D-3BB4-FE36-87244BA6D62A}"/>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24" name="Rectangle 23">
            <a:extLst>
              <a:ext uri="{FF2B5EF4-FFF2-40B4-BE49-F238E27FC236}">
                <a16:creationId xmlns:a16="http://schemas.microsoft.com/office/drawing/2014/main" id="{E8806E43-BDE8-51FD-8DBA-239B0C041C7C}"/>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5" name="Image 24">
            <a:extLst>
              <a:ext uri="{FF2B5EF4-FFF2-40B4-BE49-F238E27FC236}">
                <a16:creationId xmlns:a16="http://schemas.microsoft.com/office/drawing/2014/main" id="{878DA86A-615A-442D-2415-89F60C0B85F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6" name="Image 25">
            <a:extLst>
              <a:ext uri="{FF2B5EF4-FFF2-40B4-BE49-F238E27FC236}">
                <a16:creationId xmlns:a16="http://schemas.microsoft.com/office/drawing/2014/main" id="{F10C5661-A60A-194B-C564-27F134A2F3C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7" name="Image 26">
            <a:extLst>
              <a:ext uri="{FF2B5EF4-FFF2-40B4-BE49-F238E27FC236}">
                <a16:creationId xmlns:a16="http://schemas.microsoft.com/office/drawing/2014/main" id="{53A06DB8-5E0C-4B78-4DEE-6778330369B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8" name="Image 27">
            <a:extLst>
              <a:ext uri="{FF2B5EF4-FFF2-40B4-BE49-F238E27FC236}">
                <a16:creationId xmlns:a16="http://schemas.microsoft.com/office/drawing/2014/main" id="{8753334F-9378-376C-B337-DCE649E23BB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3" name="Image 2" descr="Une image contenant texte, capture d’écran, Police, ligne&#10;&#10;Le contenu généré par l’IA peut être incorrect.">
            <a:extLst>
              <a:ext uri="{FF2B5EF4-FFF2-40B4-BE49-F238E27FC236}">
                <a16:creationId xmlns:a16="http://schemas.microsoft.com/office/drawing/2014/main" id="{DF025B47-5A8A-61A4-0C29-71ED24B14359}"/>
              </a:ext>
            </a:extLst>
          </p:cNvPr>
          <p:cNvPicPr>
            <a:picLocks noChangeAspect="1"/>
          </p:cNvPicPr>
          <p:nvPr/>
        </p:nvPicPr>
        <p:blipFill>
          <a:blip r:embed="rId7"/>
          <a:stretch>
            <a:fillRect/>
          </a:stretch>
        </p:blipFill>
        <p:spPr>
          <a:xfrm>
            <a:off x="421351" y="2549984"/>
            <a:ext cx="8102728" cy="3074415"/>
          </a:xfrm>
          <a:prstGeom prst="rect">
            <a:avLst/>
          </a:prstGeom>
        </p:spPr>
      </p:pic>
    </p:spTree>
    <p:extLst>
      <p:ext uri="{BB962C8B-B14F-4D97-AF65-F5344CB8AC3E}">
        <p14:creationId xmlns:p14="http://schemas.microsoft.com/office/powerpoint/2010/main" val="292447491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8" name="Image 7" descr="Une image contenant noir, obscurité&#10;&#10;Le contenu généré par l’IA peut être incorrect.">
            <a:extLst>
              <a:ext uri="{FF2B5EF4-FFF2-40B4-BE49-F238E27FC236}">
                <a16:creationId xmlns:a16="http://schemas.microsoft.com/office/drawing/2014/main" id="{1ACF81FC-EC1A-6C99-27F0-ADD0BB2A8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614" y="1698381"/>
            <a:ext cx="5488778" cy="1654363"/>
          </a:xfrm>
          <a:prstGeom prst="rect">
            <a:avLst/>
          </a:prstGeom>
        </p:spPr>
      </p:pic>
      <p:sp>
        <p:nvSpPr>
          <p:cNvPr id="9" name="Espace réservé du texte 5">
            <a:extLst>
              <a:ext uri="{FF2B5EF4-FFF2-40B4-BE49-F238E27FC236}">
                <a16:creationId xmlns:a16="http://schemas.microsoft.com/office/drawing/2014/main" id="{458F38D2-48CA-A439-36C3-792455C39CA8}"/>
              </a:ext>
            </a:extLst>
          </p:cNvPr>
          <p:cNvSpPr txBox="1">
            <a:spLocks/>
          </p:cNvSpPr>
          <p:nvPr/>
        </p:nvSpPr>
        <p:spPr>
          <a:xfrm>
            <a:off x="2364135" y="2544218"/>
            <a:ext cx="4296464" cy="338554"/>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defRPr/>
            </a:pPr>
            <a:r>
              <a:rPr lang="ar-MA" sz="1600" b="1" dirty="0">
                <a:cs typeface="Microsoft Uighur" panose="02000000000000000000" pitchFamily="2" charset="-78"/>
              </a:rPr>
              <a:t>ترحيب ؛</a:t>
            </a:r>
          </a:p>
          <a:p>
            <a:pPr algn="r" rtl="1">
              <a:buClr>
                <a:srgbClr val="424D7B"/>
              </a:buClr>
              <a:defRPr/>
            </a:pPr>
            <a:r>
              <a:rPr lang="ar-MA" sz="1600" b="1" dirty="0">
                <a:cs typeface="Microsoft Uighur" panose="02000000000000000000" pitchFamily="2" charset="-78"/>
              </a:rPr>
              <a:t>تدبير السلوك؛</a:t>
            </a:r>
          </a:p>
          <a:p>
            <a:pPr algn="r" rtl="1">
              <a:buClr>
                <a:srgbClr val="424D7B"/>
              </a:buClr>
              <a:defRPr/>
            </a:pPr>
            <a:r>
              <a:rPr lang="ar-MA" sz="1600" b="1" dirty="0">
                <a:cs typeface="Microsoft Uighur" panose="02000000000000000000" pitchFamily="2" charset="-78"/>
              </a:rPr>
              <a:t>افتتاح الحصة. </a:t>
            </a:r>
          </a:p>
        </p:txBody>
      </p:sp>
      <p:sp>
        <p:nvSpPr>
          <p:cNvPr id="10" name="ZoneTexte 9">
            <a:extLst>
              <a:ext uri="{FF2B5EF4-FFF2-40B4-BE49-F238E27FC236}">
                <a16:creationId xmlns:a16="http://schemas.microsoft.com/office/drawing/2014/main" id="{214FA1BD-DFB3-ACEC-54D7-878393150187}"/>
              </a:ext>
            </a:extLst>
          </p:cNvPr>
          <p:cNvSpPr txBox="1"/>
          <p:nvPr/>
        </p:nvSpPr>
        <p:spPr>
          <a:xfrm>
            <a:off x="5090529" y="1814658"/>
            <a:ext cx="1638590" cy="46166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f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- 01 </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1" name="Image 10">
            <a:extLst>
              <a:ext uri="{FF2B5EF4-FFF2-40B4-BE49-F238E27FC236}">
                <a16:creationId xmlns:a16="http://schemas.microsoft.com/office/drawing/2014/main" id="{A35CB5E2-221B-66A1-AC1B-E53BA6FCB8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9119" y="1911250"/>
            <a:ext cx="544953" cy="540000"/>
          </a:xfrm>
          <a:prstGeom prst="rect">
            <a:avLst/>
          </a:prstGeom>
        </p:spPr>
      </p:pic>
      <p:pic>
        <p:nvPicPr>
          <p:cNvPr id="12" name="Espace réservé pour une image  20">
            <a:extLst>
              <a:ext uri="{FF2B5EF4-FFF2-40B4-BE49-F238E27FC236}">
                <a16:creationId xmlns:a16="http://schemas.microsoft.com/office/drawing/2014/main" id="{7376C49E-BF1C-0AFD-A327-2703332CF063}"/>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1738472" y="1698381"/>
            <a:ext cx="468000" cy="468000"/>
          </a:xfrm>
          <a:prstGeom prst="rect">
            <a:avLst/>
          </a:prstGeom>
        </p:spPr>
      </p:pic>
      <p:pic>
        <p:nvPicPr>
          <p:cNvPr id="13" name="Image 12" descr="Une image contenant noir, obscurité&#10;&#10;Le contenu généré par l’IA peut être incorrect.">
            <a:extLst>
              <a:ext uri="{FF2B5EF4-FFF2-40B4-BE49-F238E27FC236}">
                <a16:creationId xmlns:a16="http://schemas.microsoft.com/office/drawing/2014/main" id="{C24423DE-F5C6-2E4C-F834-CDF37B9BB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003" y="3234611"/>
            <a:ext cx="5472000" cy="1405870"/>
          </a:xfrm>
          <a:prstGeom prst="rect">
            <a:avLst/>
          </a:prstGeom>
        </p:spPr>
      </p:pic>
      <p:sp>
        <p:nvSpPr>
          <p:cNvPr id="14" name="Espace réservé du texte 5">
            <a:extLst>
              <a:ext uri="{FF2B5EF4-FFF2-40B4-BE49-F238E27FC236}">
                <a16:creationId xmlns:a16="http://schemas.microsoft.com/office/drawing/2014/main" id="{850C8146-14B1-D514-CFFA-7DEEDFA16D15}"/>
              </a:ext>
            </a:extLst>
          </p:cNvPr>
          <p:cNvSpPr txBox="1">
            <a:spLocks/>
          </p:cNvSpPr>
          <p:nvPr/>
        </p:nvSpPr>
        <p:spPr>
          <a:xfrm>
            <a:off x="2102784" y="3743967"/>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pPr>
            <a:r>
              <a:rPr lang="ar-MA" sz="1600" b="1" dirty="0">
                <a:cs typeface="Microsoft Uighur" panose="02000000000000000000" pitchFamily="2" charset="-78"/>
              </a:rPr>
              <a:t>استثمار النص.</a:t>
            </a:r>
          </a:p>
        </p:txBody>
      </p:sp>
      <p:sp>
        <p:nvSpPr>
          <p:cNvPr id="15" name="ZoneTexte 14">
            <a:extLst>
              <a:ext uri="{FF2B5EF4-FFF2-40B4-BE49-F238E27FC236}">
                <a16:creationId xmlns:a16="http://schemas.microsoft.com/office/drawing/2014/main" id="{CFA286A1-D4A5-82CA-6A9F-C0EBEAA07BFC}"/>
              </a:ext>
            </a:extLst>
          </p:cNvPr>
          <p:cNvSpPr txBox="1"/>
          <p:nvPr/>
        </p:nvSpPr>
        <p:spPr>
          <a:xfrm>
            <a:off x="4180589" y="3380220"/>
            <a:ext cx="2427268" cy="461665"/>
          </a:xfrm>
          <a:prstGeom prst="rect">
            <a:avLst/>
          </a:prstGeom>
          <a:noFill/>
        </p:spPr>
        <p:txBody>
          <a:bodyPr wrap="none" rtlCol="0">
            <a:spAutoFit/>
          </a:bodyPr>
          <a:lstStyle/>
          <a:p>
            <a:pPr algn="r" rtl="1">
              <a:defRPr/>
            </a:pPr>
            <a:r>
              <a:rPr lang="ar-MA" sz="2400" b="1" dirty="0">
                <a:solidFill>
                  <a:srgbClr val="424D7B"/>
                </a:solidFill>
                <a:latin typeface="Microsoft Uighur" panose="02000000000000000000" pitchFamily="2" charset="-78"/>
                <a:cs typeface="Microsoft Uighur" panose="02000000000000000000" pitchFamily="2" charset="-78"/>
              </a:rPr>
              <a:t>2- قراءة : نداء التعايش(ح4).</a:t>
            </a:r>
          </a:p>
        </p:txBody>
      </p:sp>
      <p:pic>
        <p:nvPicPr>
          <p:cNvPr id="17" name="Image 16">
            <a:extLst>
              <a:ext uri="{FF2B5EF4-FFF2-40B4-BE49-F238E27FC236}">
                <a16:creationId xmlns:a16="http://schemas.microsoft.com/office/drawing/2014/main" id="{9723EE71-188C-1D1C-8293-1FAC9751C1B2}"/>
              </a:ext>
            </a:extLst>
          </p:cNvPr>
          <p:cNvPicPr>
            <a:picLocks noChangeAspect="1"/>
          </p:cNvPicPr>
          <p:nvPr/>
        </p:nvPicPr>
        <p:blipFill>
          <a:blip r:embed="rId5"/>
          <a:srcRect/>
          <a:stretch/>
        </p:blipFill>
        <p:spPr>
          <a:xfrm>
            <a:off x="6737733" y="3430505"/>
            <a:ext cx="536339" cy="540000"/>
          </a:xfrm>
          <a:prstGeom prst="rect">
            <a:avLst/>
          </a:prstGeom>
        </p:spPr>
      </p:pic>
      <p:pic>
        <p:nvPicPr>
          <p:cNvPr id="18" name="Image 17" descr="Une image contenant noir, obscurité&#10;&#10;Le contenu généré par l’IA peut être incorrect.">
            <a:extLst>
              <a:ext uri="{FF2B5EF4-FFF2-40B4-BE49-F238E27FC236}">
                <a16:creationId xmlns:a16="http://schemas.microsoft.com/office/drawing/2014/main" id="{5122B2CB-2F13-1254-5812-873959BA6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92" y="4525100"/>
            <a:ext cx="5525521" cy="1405870"/>
          </a:xfrm>
          <a:prstGeom prst="rect">
            <a:avLst/>
          </a:prstGeom>
        </p:spPr>
      </p:pic>
      <p:sp>
        <p:nvSpPr>
          <p:cNvPr id="19" name="Espace réservé du texte 5">
            <a:extLst>
              <a:ext uri="{FF2B5EF4-FFF2-40B4-BE49-F238E27FC236}">
                <a16:creationId xmlns:a16="http://schemas.microsoft.com/office/drawing/2014/main" id="{413F80F0-575B-8346-0563-828649DC21B3}"/>
              </a:ext>
            </a:extLst>
          </p:cNvPr>
          <p:cNvSpPr txBox="1">
            <a:spLocks/>
          </p:cNvSpPr>
          <p:nvPr/>
        </p:nvSpPr>
        <p:spPr>
          <a:xfrm>
            <a:off x="2160599" y="5017102"/>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pPr>
            <a:r>
              <a:rPr lang="ar-MA" sz="1600" b="1" dirty="0">
                <a:cs typeface="Microsoft Uighur" panose="02000000000000000000" pitchFamily="2" charset="-78"/>
              </a:rPr>
              <a:t>كتابة مشتركة لنص وصفي.</a:t>
            </a:r>
          </a:p>
        </p:txBody>
      </p:sp>
      <p:sp>
        <p:nvSpPr>
          <p:cNvPr id="20" name="ZoneTexte 19">
            <a:extLst>
              <a:ext uri="{FF2B5EF4-FFF2-40B4-BE49-F238E27FC236}">
                <a16:creationId xmlns:a16="http://schemas.microsoft.com/office/drawing/2014/main" id="{37244DAA-70BD-0EB9-0E2A-8FF0D6F68D31}"/>
              </a:ext>
            </a:extLst>
          </p:cNvPr>
          <p:cNvSpPr txBox="1"/>
          <p:nvPr/>
        </p:nvSpPr>
        <p:spPr>
          <a:xfrm>
            <a:off x="4470400" y="4692778"/>
            <a:ext cx="2132384" cy="461665"/>
          </a:xfrm>
          <a:prstGeom prst="rect">
            <a:avLst/>
          </a:prstGeom>
          <a:noFill/>
        </p:spPr>
        <p:txBody>
          <a:bodyPr wrap="square" rtlCol="0">
            <a:spAutoFit/>
          </a:bodyPr>
          <a:lstStyle/>
          <a:p>
            <a:pPr algn="r" rtl="1">
              <a:defRPr/>
            </a:pPr>
            <a:r>
              <a:rPr lang="fr-MA" sz="2400" b="1" dirty="0">
                <a:solidFill>
                  <a:srgbClr val="424D7B"/>
                </a:solidFill>
                <a:latin typeface="Microsoft Uighur" panose="02000000000000000000" pitchFamily="2" charset="-78"/>
                <a:cs typeface="Microsoft Uighur" panose="02000000000000000000" pitchFamily="2" charset="-78"/>
              </a:rPr>
              <a:t> - 03</a:t>
            </a:r>
            <a:r>
              <a:rPr lang="ar-MA" sz="2400" b="1" dirty="0">
                <a:solidFill>
                  <a:srgbClr val="424D7B"/>
                </a:solidFill>
                <a:latin typeface="Microsoft Uighur" panose="02000000000000000000" pitchFamily="2" charset="-78"/>
                <a:cs typeface="Microsoft Uighur" panose="02000000000000000000" pitchFamily="2" charset="-78"/>
              </a:rPr>
              <a:t>إنتاج كتابي (ح5)</a:t>
            </a:r>
          </a:p>
        </p:txBody>
      </p:sp>
      <p:pic>
        <p:nvPicPr>
          <p:cNvPr id="25" name="Espace réservé pour une image  20">
            <a:extLst>
              <a:ext uri="{FF2B5EF4-FFF2-40B4-BE49-F238E27FC236}">
                <a16:creationId xmlns:a16="http://schemas.microsoft.com/office/drawing/2014/main" id="{FCEDADDC-C8B3-2262-2D1E-64034BFF7A43}"/>
              </a:ext>
            </a:extLst>
          </p:cNvPr>
          <p:cNvPicPr>
            <a:picLocks noChangeAspect="1"/>
          </p:cNvPicPr>
          <p:nvPr/>
        </p:nvPicPr>
        <p:blipFill rotWithShape="1">
          <a:blip r:embed="rId6">
            <a:extLst>
              <a:ext uri="{28A0092B-C50C-407E-A947-70E740481C1C}">
                <a14:useLocalDpi xmlns:a14="http://schemas.microsoft.com/office/drawing/2010/main" val="0"/>
              </a:ext>
            </a:extLst>
          </a:blip>
          <a:srcRect l="-7560" r="-7560"/>
          <a:stretch>
            <a:fillRect/>
          </a:stretch>
        </p:blipFill>
        <p:spPr>
          <a:xfrm>
            <a:off x="1738472" y="4530539"/>
            <a:ext cx="468000" cy="468000"/>
          </a:xfrm>
          <a:prstGeom prst="rect">
            <a:avLst/>
          </a:prstGeom>
        </p:spPr>
      </p:pic>
      <p:pic>
        <p:nvPicPr>
          <p:cNvPr id="26" name="Espace réservé pour une image  20">
            <a:extLst>
              <a:ext uri="{FF2B5EF4-FFF2-40B4-BE49-F238E27FC236}">
                <a16:creationId xmlns:a16="http://schemas.microsoft.com/office/drawing/2014/main" id="{25ED225A-DBE3-A7C4-0E10-BF45DC72DA80}"/>
              </a:ext>
            </a:extLst>
          </p:cNvPr>
          <p:cNvPicPr>
            <a:picLocks noChangeAspect="1"/>
          </p:cNvPicPr>
          <p:nvPr/>
        </p:nvPicPr>
        <p:blipFill rotWithShape="1">
          <a:blip r:embed="rId6">
            <a:extLst>
              <a:ext uri="{28A0092B-C50C-407E-A947-70E740481C1C}">
                <a14:useLocalDpi xmlns:a14="http://schemas.microsoft.com/office/drawing/2010/main" val="0"/>
              </a:ext>
            </a:extLst>
          </a:blip>
          <a:srcRect l="-7560" r="-7560"/>
          <a:stretch>
            <a:fillRect/>
          </a:stretch>
        </p:blipFill>
        <p:spPr>
          <a:xfrm>
            <a:off x="1740303" y="3241324"/>
            <a:ext cx="468000" cy="468000"/>
          </a:xfrm>
          <a:prstGeom prst="rect">
            <a:avLst/>
          </a:prstGeom>
        </p:spPr>
      </p:pic>
      <p:sp>
        <p:nvSpPr>
          <p:cNvPr id="27" name="Titre 1">
            <a:extLst>
              <a:ext uri="{FF2B5EF4-FFF2-40B4-BE49-F238E27FC236}">
                <a16:creationId xmlns:a16="http://schemas.microsoft.com/office/drawing/2014/main" id="{8117BE18-4D07-E6D0-80C6-67538DF18C2B}"/>
              </a:ext>
            </a:extLst>
          </p:cNvPr>
          <p:cNvSpPr>
            <a:spLocks noGrp="1"/>
          </p:cNvSpPr>
          <p:nvPr>
            <p:ph type="title"/>
          </p:nvPr>
        </p:nvSpPr>
        <p:spPr/>
        <p:txBody>
          <a:bodyPr/>
          <a:lstStyle/>
          <a:p>
            <a:pPr rtl="1"/>
            <a:r>
              <a:rPr lang="ar-MA" dirty="0">
                <a:cs typeface="Microsoft Uighur" panose="02000000000000000000" pitchFamily="2" charset="-78"/>
              </a:rPr>
              <a:t>هيكلة حصة اليوم</a:t>
            </a:r>
            <a:endParaRPr lang="fr-MA" dirty="0">
              <a:cs typeface="+mn-cs"/>
            </a:endParaRPr>
          </a:p>
        </p:txBody>
      </p:sp>
      <p:pic>
        <p:nvPicPr>
          <p:cNvPr id="2" name="Image 1">
            <a:extLst>
              <a:ext uri="{FF2B5EF4-FFF2-40B4-BE49-F238E27FC236}">
                <a16:creationId xmlns:a16="http://schemas.microsoft.com/office/drawing/2014/main" id="{2925332B-9292-B41E-9DDC-08A1B25B5FFE}"/>
              </a:ext>
            </a:extLst>
          </p:cNvPr>
          <p:cNvPicPr>
            <a:picLocks noChangeAspect="1"/>
          </p:cNvPicPr>
          <p:nvPr/>
        </p:nvPicPr>
        <p:blipFill>
          <a:blip r:embed="rId5"/>
          <a:srcRect/>
          <a:stretch/>
        </p:blipFill>
        <p:spPr>
          <a:xfrm>
            <a:off x="6835053" y="4724105"/>
            <a:ext cx="536339" cy="540000"/>
          </a:xfrm>
          <a:prstGeom prst="rect">
            <a:avLst/>
          </a:prstGeom>
        </p:spPr>
      </p:pic>
    </p:spTree>
    <p:extLst>
      <p:ext uri="{BB962C8B-B14F-4D97-AF65-F5344CB8AC3E}">
        <p14:creationId xmlns:p14="http://schemas.microsoft.com/office/powerpoint/2010/main" val="2125608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250"/>
                                        <p:tgtEl>
                                          <p:spTgt spid="1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12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700"/>
                            </p:stCondLst>
                            <p:childTnLst>
                              <p:par>
                                <p:cTn id="17" presetID="1" presetClass="entr" presetSubtype="0" fill="hold" grpId="0" nodeType="afterEffect">
                                  <p:stCondLst>
                                    <p:cond delay="1250"/>
                                  </p:stCondLst>
                                  <p:childTnLst>
                                    <p:set>
                                      <p:cBhvr>
                                        <p:cTn id="18" dur="1" fill="hold">
                                          <p:stCondLst>
                                            <p:cond delay="0"/>
                                          </p:stCondLst>
                                        </p:cTn>
                                        <p:tgtEl>
                                          <p:spTgt spid="14"/>
                                        </p:tgtEl>
                                        <p:attrNameLst>
                                          <p:attrName>style.visibility</p:attrName>
                                        </p:attrNameLst>
                                      </p:cBhvr>
                                      <p:to>
                                        <p:strVal val="visible"/>
                                      </p:to>
                                    </p:set>
                                  </p:childTnLst>
                                </p:cTn>
                              </p:par>
                              <p:par>
                                <p:cTn id="19" presetID="22" presetClass="entr" presetSubtype="1" fill="hold" grpId="0" nodeType="withEffect">
                                  <p:stCondLst>
                                    <p:cond delay="120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250"/>
                                        <p:tgtEl>
                                          <p:spTgt spid="15"/>
                                        </p:tgtEl>
                                      </p:cBhvr>
                                    </p:animEffect>
                                  </p:childTnLst>
                                </p:cTn>
                              </p:par>
                              <p:par>
                                <p:cTn id="22" presetID="10" presetClass="entr" presetSubtype="0" fill="hold" nodeType="withEffect">
                                  <p:stCondLst>
                                    <p:cond delay="12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3400"/>
                            </p:stCondLst>
                            <p:childTnLst>
                              <p:par>
                                <p:cTn id="26" presetID="1" presetClass="entr" presetSubtype="0" fill="hold" grpId="0" nodeType="afterEffect">
                                  <p:stCondLst>
                                    <p:cond delay="1250"/>
                                  </p:stCondLst>
                                  <p:childTnLst>
                                    <p:set>
                                      <p:cBhvr>
                                        <p:cTn id="27" dur="1" fill="hold">
                                          <p:stCondLst>
                                            <p:cond delay="0"/>
                                          </p:stCondLst>
                                        </p:cTn>
                                        <p:tgtEl>
                                          <p:spTgt spid="19"/>
                                        </p:tgtEl>
                                        <p:attrNameLst>
                                          <p:attrName>style.visibility</p:attrName>
                                        </p:attrNameLst>
                                      </p:cBhvr>
                                      <p:to>
                                        <p:strVal val="visible"/>
                                      </p:to>
                                    </p:set>
                                  </p:childTnLst>
                                </p:cTn>
                              </p:par>
                              <p:par>
                                <p:cTn id="28" presetID="22" presetClass="entr" presetSubtype="1" fill="hold" grpId="0" nodeType="withEffect">
                                  <p:stCondLst>
                                    <p:cond delay="120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250"/>
                                        <p:tgtEl>
                                          <p:spTgt spid="20"/>
                                        </p:tgtEl>
                                      </p:cBhvr>
                                    </p:animEffect>
                                  </p:childTnLst>
                                </p:cTn>
                              </p:par>
                              <p:par>
                                <p:cTn id="31" presetID="10" presetClass="entr" presetSubtype="0" fill="hold" nodeType="withEffect">
                                  <p:stCondLst>
                                    <p:cond delay="12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12ED8-CCB0-F8F0-90AB-5F77A1C01BA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EC4678-F93F-2C2F-C697-739B2D138FC0}"/>
              </a:ext>
            </a:extLst>
          </p:cNvPr>
          <p:cNvSpPr>
            <a:spLocks noGrp="1"/>
          </p:cNvSpPr>
          <p:nvPr>
            <p:ph type="title"/>
          </p:nvPr>
        </p:nvSpPr>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خذوا كراساتكم الصفحة 111</a:t>
            </a:r>
            <a:r>
              <a:rPr lang="ar-MA" sz="2400" b="1" dirty="0">
                <a:solidFill>
                  <a:schemeClr val="bg1">
                    <a:lumMod val="50000"/>
                  </a:schemeClr>
                </a:solidFill>
                <a:ea typeface="Calibri" panose="020F0502020204030204" pitchFamily="34" charset="0"/>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سنكتب جماعة النص الوصفي.</a:t>
            </a: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E1E8B32D-0EB6-8C70-E18D-57D4D5F6675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30" name="Rectangle 29">
            <a:extLst>
              <a:ext uri="{FF2B5EF4-FFF2-40B4-BE49-F238E27FC236}">
                <a16:creationId xmlns:a16="http://schemas.microsoft.com/office/drawing/2014/main" id="{E01F4B04-D9A8-8252-C4C8-780761BEBF95}"/>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31" name="Rectangle 30">
            <a:extLst>
              <a:ext uri="{FF2B5EF4-FFF2-40B4-BE49-F238E27FC236}">
                <a16:creationId xmlns:a16="http://schemas.microsoft.com/office/drawing/2014/main" id="{8FF93DFF-193B-53F5-F587-D536EC725D07}"/>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32" name="Rectangle 31">
            <a:extLst>
              <a:ext uri="{FF2B5EF4-FFF2-40B4-BE49-F238E27FC236}">
                <a16:creationId xmlns:a16="http://schemas.microsoft.com/office/drawing/2014/main" id="{41AA76E7-8F85-490B-0BD0-281CAAEC3479}"/>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33" name="Rectangle 32">
            <a:extLst>
              <a:ext uri="{FF2B5EF4-FFF2-40B4-BE49-F238E27FC236}">
                <a16:creationId xmlns:a16="http://schemas.microsoft.com/office/drawing/2014/main" id="{7575A5A7-6EFE-4259-001A-DD9F84CAFD7A}"/>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34" name="Image 33">
            <a:extLst>
              <a:ext uri="{FF2B5EF4-FFF2-40B4-BE49-F238E27FC236}">
                <a16:creationId xmlns:a16="http://schemas.microsoft.com/office/drawing/2014/main" id="{5ADEBD72-E192-89CB-9194-9D6C295D5C8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35" name="Image 34">
            <a:extLst>
              <a:ext uri="{FF2B5EF4-FFF2-40B4-BE49-F238E27FC236}">
                <a16:creationId xmlns:a16="http://schemas.microsoft.com/office/drawing/2014/main" id="{D9F00A19-21D1-D32F-A8BD-C358EDA4061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36" name="Image 35">
            <a:extLst>
              <a:ext uri="{FF2B5EF4-FFF2-40B4-BE49-F238E27FC236}">
                <a16:creationId xmlns:a16="http://schemas.microsoft.com/office/drawing/2014/main" id="{80AF30EE-5C88-32E2-1730-EED2B194B7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37" name="Image 36">
            <a:extLst>
              <a:ext uri="{FF2B5EF4-FFF2-40B4-BE49-F238E27FC236}">
                <a16:creationId xmlns:a16="http://schemas.microsoft.com/office/drawing/2014/main" id="{914568E5-0798-EE39-1194-0E958496645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3" name="Image 2" descr="Une image contenant texte, capture d’écran, dessin humoristique, clipart&#10;&#10;Le contenu généré par l’IA peut être incorrect.">
            <a:extLst>
              <a:ext uri="{FF2B5EF4-FFF2-40B4-BE49-F238E27FC236}">
                <a16:creationId xmlns:a16="http://schemas.microsoft.com/office/drawing/2014/main" id="{F15351DB-83D9-5F54-2539-411700F15A74}"/>
              </a:ext>
            </a:extLst>
          </p:cNvPr>
          <p:cNvPicPr>
            <a:picLocks noChangeAspect="1"/>
          </p:cNvPicPr>
          <p:nvPr/>
        </p:nvPicPr>
        <p:blipFill>
          <a:blip r:embed="rId7"/>
          <a:stretch>
            <a:fillRect/>
          </a:stretch>
        </p:blipFill>
        <p:spPr>
          <a:xfrm>
            <a:off x="2503681" y="1486463"/>
            <a:ext cx="3620184" cy="4950419"/>
          </a:xfrm>
          <a:prstGeom prst="rect">
            <a:avLst/>
          </a:prstGeom>
          <a:ln>
            <a:noFill/>
          </a:ln>
          <a:effectLst>
            <a:outerShdw blurRad="292100" dist="139700" dir="2700000" algn="tl" rotWithShape="0">
              <a:srgbClr val="333333">
                <a:alpha val="65000"/>
              </a:srgbClr>
            </a:outerShdw>
          </a:effectLst>
        </p:spPr>
      </p:pic>
      <p:sp>
        <p:nvSpPr>
          <p:cNvPr id="4" name="Rectangle : coins arrondis 3">
            <a:extLst>
              <a:ext uri="{FF2B5EF4-FFF2-40B4-BE49-F238E27FC236}">
                <a16:creationId xmlns:a16="http://schemas.microsoft.com/office/drawing/2014/main" id="{574051EF-F5D5-4FA1-547B-0864FC604065}"/>
              </a:ext>
            </a:extLst>
          </p:cNvPr>
          <p:cNvSpPr/>
          <p:nvPr/>
        </p:nvSpPr>
        <p:spPr>
          <a:xfrm>
            <a:off x="2503680" y="2365248"/>
            <a:ext cx="3620184" cy="396240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fr-MA"/>
          </a:p>
        </p:txBody>
      </p:sp>
    </p:spTree>
    <p:extLst>
      <p:ext uri="{BB962C8B-B14F-4D97-AF65-F5344CB8AC3E}">
        <p14:creationId xmlns:p14="http://schemas.microsoft.com/office/powerpoint/2010/main" val="2707959256"/>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41DA1-F2A5-B1B9-F6F0-5D30A486404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EAFBC5B-CA9C-3EFC-8B84-B9379E6906E9}"/>
              </a:ext>
            </a:extLst>
          </p:cNvPr>
          <p:cNvSpPr>
            <a:spLocks noGrp="1"/>
          </p:cNvSpPr>
          <p:nvPr>
            <p:ph type="title"/>
          </p:nvPr>
        </p:nvSpPr>
        <p:spPr>
          <a:xfrm>
            <a:off x="694313" y="782581"/>
            <a:ext cx="6840000" cy="612000"/>
          </a:xfrm>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نتذكر جماعة عناصر تصميم النص الوصفي. من يقرأ؟</a:t>
            </a:r>
          </a:p>
        </p:txBody>
      </p:sp>
      <p:sp>
        <p:nvSpPr>
          <p:cNvPr id="17" name="Rectangle 16">
            <a:extLst>
              <a:ext uri="{FF2B5EF4-FFF2-40B4-BE49-F238E27FC236}">
                <a16:creationId xmlns:a16="http://schemas.microsoft.com/office/drawing/2014/main" id="{C9EF5175-27F0-12B9-4A0D-C3B9A6FE6FA3}"/>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7BB6440D-2306-071C-313E-6C86E85F5B6F}"/>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9" name="Rectangle 18">
            <a:extLst>
              <a:ext uri="{FF2B5EF4-FFF2-40B4-BE49-F238E27FC236}">
                <a16:creationId xmlns:a16="http://schemas.microsoft.com/office/drawing/2014/main" id="{9C017A6F-D07F-49F6-FA80-503623594F50}"/>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20" name="Rectangle 19">
            <a:extLst>
              <a:ext uri="{FF2B5EF4-FFF2-40B4-BE49-F238E27FC236}">
                <a16:creationId xmlns:a16="http://schemas.microsoft.com/office/drawing/2014/main" id="{FD766006-0C8E-296A-A1D1-F0FCFFC71D8D}"/>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1" name="Image 20">
            <a:extLst>
              <a:ext uri="{FF2B5EF4-FFF2-40B4-BE49-F238E27FC236}">
                <a16:creationId xmlns:a16="http://schemas.microsoft.com/office/drawing/2014/main" id="{6A6381C9-B7DD-CF6C-E8FA-09368FA0716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2" name="Image 21">
            <a:extLst>
              <a:ext uri="{FF2B5EF4-FFF2-40B4-BE49-F238E27FC236}">
                <a16:creationId xmlns:a16="http://schemas.microsoft.com/office/drawing/2014/main" id="{2996FEB3-A2BA-8CD8-C956-D122783158B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8BAD6C37-E4B3-830B-05DB-CA9F020995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540E7915-C60B-4793-58CB-5861804941A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3" name="Zone de texte 25">
            <a:extLst>
              <a:ext uri="{FF2B5EF4-FFF2-40B4-BE49-F238E27FC236}">
                <a16:creationId xmlns:a16="http://schemas.microsoft.com/office/drawing/2014/main" id="{969C3FF7-678E-4C91-30F4-10B8C4A697C4}"/>
              </a:ext>
            </a:extLst>
          </p:cNvPr>
          <p:cNvSpPr txBox="1"/>
          <p:nvPr/>
        </p:nvSpPr>
        <p:spPr>
          <a:xfrm>
            <a:off x="465959" y="1883607"/>
            <a:ext cx="6022523" cy="1282943"/>
          </a:xfrm>
          <a:prstGeom prst="roundRect">
            <a:avLst/>
          </a:prstGeom>
          <a:solidFill>
            <a:schemeClr val="bg1">
              <a:lumMod val="95000"/>
            </a:schemeClr>
          </a:solidFill>
          <a:ln w="6350">
            <a:solidFill>
              <a:srgbClr val="00B0F0"/>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just" rtl="1">
              <a:lnSpc>
                <a:spcPct val="115000"/>
              </a:lnSpc>
              <a:spcAft>
                <a:spcPts val="800"/>
              </a:spcAft>
              <a:buNone/>
              <a:tabLst>
                <a:tab pos="6544945" algn="r"/>
              </a:tabLst>
            </a:pPr>
            <a:r>
              <a:rPr lang="ar-MA" sz="2800" kern="1200" dirty="0">
                <a:effectLst/>
                <a:latin typeface="Calibri" panose="020F0502020204030204" pitchFamily="34" charset="0"/>
                <a:ea typeface="Viga"/>
                <a:cs typeface="Calibri" panose="020F0502020204030204" pitchFamily="34" charset="0"/>
              </a:rPr>
              <a:t>أُحَدِّدُ </a:t>
            </a:r>
            <a:r>
              <a:rPr lang="ar-MA" sz="2800" kern="1200" dirty="0" err="1">
                <a:effectLst/>
                <a:latin typeface="Calibri" panose="020F0502020204030204" pitchFamily="34" charset="0"/>
                <a:ea typeface="Viga"/>
                <a:cs typeface="Calibri" panose="020F0502020204030204" pitchFamily="34" charset="0"/>
              </a:rPr>
              <a:t>ٱلزَّمانَ</a:t>
            </a:r>
            <a:r>
              <a:rPr lang="ar-MA" sz="2800" kern="1200" dirty="0">
                <a:effectLst/>
                <a:latin typeface="Calibri" panose="020F0502020204030204" pitchFamily="34" charset="0"/>
                <a:ea typeface="Viga"/>
                <a:cs typeface="Calibri" panose="020F0502020204030204" pitchFamily="34" charset="0"/>
              </a:rPr>
              <a:t> </a:t>
            </a:r>
            <a:r>
              <a:rPr lang="ar-MA" sz="2800" kern="1200" dirty="0" err="1">
                <a:effectLst/>
                <a:latin typeface="Calibri" panose="020F0502020204030204" pitchFamily="34" charset="0"/>
                <a:ea typeface="Viga"/>
                <a:cs typeface="Calibri" panose="020F0502020204030204" pitchFamily="34" charset="0"/>
              </a:rPr>
              <a:t>وَٱلْمَكانَ</a:t>
            </a:r>
            <a:r>
              <a:rPr lang="ar-MA" sz="2800" kern="1200" dirty="0">
                <a:effectLst/>
                <a:latin typeface="Calibri" panose="020F0502020204030204" pitchFamily="34" charset="0"/>
                <a:ea typeface="Viga"/>
                <a:cs typeface="Calibri" panose="020F0502020204030204" pitchFamily="34" charset="0"/>
              </a:rPr>
              <a:t> وَأَصِفُ </a:t>
            </a:r>
            <a:r>
              <a:rPr lang="ar-MA" sz="2800" kern="1200" dirty="0" err="1">
                <a:effectLst/>
                <a:latin typeface="Calibri" panose="020F0502020204030204" pitchFamily="34" charset="0"/>
                <a:ea typeface="Viga"/>
                <a:cs typeface="Calibri" panose="020F0502020204030204" pitchFamily="34" charset="0"/>
              </a:rPr>
              <a:t>ٱلْمَشْهَدَ</a:t>
            </a:r>
            <a:r>
              <a:rPr lang="ar-MA" sz="2800" kern="1200" dirty="0">
                <a:effectLst/>
                <a:latin typeface="Calibri" panose="020F0502020204030204" pitchFamily="34" charset="0"/>
                <a:ea typeface="Viga"/>
                <a:cs typeface="Calibri" panose="020F0502020204030204" pitchFamily="34" charset="0"/>
              </a:rPr>
              <a:t> بِشَكْلٍ عامٍّ.</a:t>
            </a:r>
            <a:endParaRPr lang="fr-FR"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Zone de texte 25">
            <a:extLst>
              <a:ext uri="{FF2B5EF4-FFF2-40B4-BE49-F238E27FC236}">
                <a16:creationId xmlns:a16="http://schemas.microsoft.com/office/drawing/2014/main" id="{0E29C797-3F3D-8533-F362-D0C55020CD40}"/>
              </a:ext>
            </a:extLst>
          </p:cNvPr>
          <p:cNvSpPr txBox="1"/>
          <p:nvPr/>
        </p:nvSpPr>
        <p:spPr>
          <a:xfrm>
            <a:off x="465959" y="3551437"/>
            <a:ext cx="6022523" cy="1332162"/>
          </a:xfrm>
          <a:prstGeom prst="roundRect">
            <a:avLst/>
          </a:prstGeom>
          <a:solidFill>
            <a:schemeClr val="bg1">
              <a:lumMod val="95000"/>
            </a:schemeClr>
          </a:solidFill>
          <a:ln w="6350">
            <a:solidFill>
              <a:srgbClr val="00B0F0"/>
            </a:solid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just" rtl="1">
              <a:lnSpc>
                <a:spcPct val="115000"/>
              </a:lnSpc>
              <a:spcAft>
                <a:spcPts val="800"/>
              </a:spcAft>
              <a:buNone/>
              <a:tabLst>
                <a:tab pos="6544945" algn="r"/>
              </a:tabLst>
              <a:defRPr sz="2800">
                <a:effectLst/>
                <a:latin typeface="Calibri" panose="020F0502020204030204" pitchFamily="34" charset="0"/>
                <a:ea typeface="Viga"/>
                <a:cs typeface="Calibri" panose="020F0502020204030204" pitchFamily="34" charset="0"/>
              </a:defRPr>
            </a:lvl1pPr>
          </a:lstStyle>
          <a:p>
            <a:r>
              <a:rPr lang="ar-MA" dirty="0"/>
              <a:t>فِقْرَةٌ لِوَصْفِ عَناصِرِ </a:t>
            </a:r>
            <a:r>
              <a:rPr lang="ar-MA" dirty="0" err="1"/>
              <a:t>ٱلْمَكانِ</a:t>
            </a:r>
            <a:r>
              <a:rPr lang="ar-MA" dirty="0"/>
              <a:t> وأُخْرى لِوَصْفِ </a:t>
            </a:r>
            <a:r>
              <a:rPr lang="ar-MA" dirty="0" err="1"/>
              <a:t>ٱلْأَشْخاصِ</a:t>
            </a:r>
            <a:r>
              <a:rPr lang="ar-MA" dirty="0"/>
              <a:t>. </a:t>
            </a:r>
            <a:endParaRPr lang="fr-FR" dirty="0"/>
          </a:p>
        </p:txBody>
      </p:sp>
      <p:sp>
        <p:nvSpPr>
          <p:cNvPr id="5" name="Zone de texte 25">
            <a:extLst>
              <a:ext uri="{FF2B5EF4-FFF2-40B4-BE49-F238E27FC236}">
                <a16:creationId xmlns:a16="http://schemas.microsoft.com/office/drawing/2014/main" id="{67F9C24E-B2CD-C3A1-EC7B-C1E9EA0BDB33}"/>
              </a:ext>
            </a:extLst>
          </p:cNvPr>
          <p:cNvSpPr txBox="1"/>
          <p:nvPr/>
        </p:nvSpPr>
        <p:spPr>
          <a:xfrm>
            <a:off x="465960" y="5268486"/>
            <a:ext cx="6022522" cy="1073217"/>
          </a:xfrm>
          <a:prstGeom prst="roundRect">
            <a:avLst/>
          </a:prstGeom>
          <a:solidFill>
            <a:schemeClr val="bg1">
              <a:lumMod val="95000"/>
            </a:schemeClr>
          </a:solidFill>
          <a:ln w="6350">
            <a:solidFill>
              <a:srgbClr val="00B0F0"/>
            </a:solid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just" rtl="1">
              <a:lnSpc>
                <a:spcPct val="115000"/>
              </a:lnSpc>
              <a:spcAft>
                <a:spcPts val="800"/>
              </a:spcAft>
              <a:buNone/>
              <a:tabLst>
                <a:tab pos="6544945" algn="r"/>
              </a:tabLst>
              <a:defRPr sz="2800">
                <a:effectLst/>
                <a:latin typeface="Calibri" panose="020F0502020204030204" pitchFamily="34" charset="0"/>
                <a:ea typeface="Viga"/>
                <a:cs typeface="Calibri" panose="020F0502020204030204" pitchFamily="34" charset="0"/>
              </a:defRPr>
            </a:lvl1pPr>
          </a:lstStyle>
          <a:p>
            <a:r>
              <a:rPr lang="ar-MA" dirty="0"/>
              <a:t>أُعَبِّرُ عَنْ شُعوري وَأَنا أَنْظُرُ إِلى </a:t>
            </a:r>
            <a:r>
              <a:rPr lang="ar-MA" dirty="0" err="1"/>
              <a:t>ٱلْمَشْهَدِ</a:t>
            </a:r>
            <a:r>
              <a:rPr lang="ar-MA" dirty="0"/>
              <a:t>.    </a:t>
            </a:r>
            <a:endParaRPr lang="fr-FR" dirty="0"/>
          </a:p>
        </p:txBody>
      </p:sp>
      <p:sp>
        <p:nvSpPr>
          <p:cNvPr id="7" name="Rectangle : coins arrondis 6">
            <a:extLst>
              <a:ext uri="{FF2B5EF4-FFF2-40B4-BE49-F238E27FC236}">
                <a16:creationId xmlns:a16="http://schemas.microsoft.com/office/drawing/2014/main" id="{067896E6-B989-6A52-C34D-46B3BCFA8B16}"/>
              </a:ext>
            </a:extLst>
          </p:cNvPr>
          <p:cNvSpPr/>
          <p:nvPr/>
        </p:nvSpPr>
        <p:spPr>
          <a:xfrm>
            <a:off x="7269870" y="2044134"/>
            <a:ext cx="1545335" cy="90937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buNone/>
            </a:pPr>
            <a:r>
              <a:rPr lang="ar-MA" sz="3600" b="1" kern="1200" dirty="0">
                <a:effectLst/>
                <a:ea typeface="Viga"/>
                <a:cs typeface="Calibri" panose="020F0502020204030204" pitchFamily="34" charset="0"/>
              </a:rPr>
              <a:t>مُقَدِّمَةٌ </a:t>
            </a:r>
            <a:endParaRPr lang="fr-FR" sz="2800" kern="100" dirty="0">
              <a:effectLst/>
              <a:ea typeface="Calibri" panose="020F0502020204030204" pitchFamily="34" charset="0"/>
              <a:cs typeface="Arial" panose="020B0604020202020204" pitchFamily="34" charset="0"/>
            </a:endParaRPr>
          </a:p>
        </p:txBody>
      </p:sp>
      <p:sp>
        <p:nvSpPr>
          <p:cNvPr id="8" name="Rectangle : coins arrondis 7">
            <a:extLst>
              <a:ext uri="{FF2B5EF4-FFF2-40B4-BE49-F238E27FC236}">
                <a16:creationId xmlns:a16="http://schemas.microsoft.com/office/drawing/2014/main" id="{007DD0A3-BD66-C40B-2007-F1DA615CE6CB}"/>
              </a:ext>
            </a:extLst>
          </p:cNvPr>
          <p:cNvSpPr/>
          <p:nvPr/>
        </p:nvSpPr>
        <p:spPr>
          <a:xfrm>
            <a:off x="7160349" y="3875831"/>
            <a:ext cx="1663900" cy="90937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buNone/>
            </a:pPr>
            <a:r>
              <a:rPr lang="ar-MA" sz="3600" b="1" kern="1200" dirty="0">
                <a:effectLst/>
                <a:ea typeface="Viga"/>
                <a:cs typeface="Calibri" panose="020F0502020204030204" pitchFamily="34" charset="0"/>
              </a:rPr>
              <a:t>عَرْضٌ</a:t>
            </a:r>
            <a:endParaRPr lang="fr-FR" sz="2800" kern="100" dirty="0">
              <a:effectLst/>
              <a:ea typeface="Calibri" panose="020F0502020204030204" pitchFamily="34" charset="0"/>
              <a:cs typeface="Arial" panose="020B0604020202020204" pitchFamily="34" charset="0"/>
            </a:endParaRPr>
          </a:p>
        </p:txBody>
      </p:sp>
      <p:sp>
        <p:nvSpPr>
          <p:cNvPr id="9" name="Rectangle : coins arrondis 8">
            <a:extLst>
              <a:ext uri="{FF2B5EF4-FFF2-40B4-BE49-F238E27FC236}">
                <a16:creationId xmlns:a16="http://schemas.microsoft.com/office/drawing/2014/main" id="{8628AA2A-8DF0-3F02-31B2-8756DE9EDDA8}"/>
              </a:ext>
            </a:extLst>
          </p:cNvPr>
          <p:cNvSpPr/>
          <p:nvPr/>
        </p:nvSpPr>
        <p:spPr>
          <a:xfrm>
            <a:off x="7151305" y="5432332"/>
            <a:ext cx="1663900" cy="90937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buNone/>
            </a:pPr>
            <a:r>
              <a:rPr lang="ar-MA" sz="3600" b="1" kern="1200" dirty="0">
                <a:effectLst/>
                <a:ea typeface="Viga"/>
                <a:cs typeface="Calibri" panose="020F0502020204030204" pitchFamily="34" charset="0"/>
              </a:rPr>
              <a:t>خاتِمَةٌ  </a:t>
            </a:r>
            <a:endParaRPr lang="fr-FR" sz="2800" kern="100" dirty="0">
              <a:effectLst/>
              <a:ea typeface="Calibri" panose="020F0502020204030204" pitchFamily="34" charset="0"/>
              <a:cs typeface="Arial" panose="020B0604020202020204" pitchFamily="34" charset="0"/>
            </a:endParaRPr>
          </a:p>
        </p:txBody>
      </p:sp>
      <p:pic>
        <p:nvPicPr>
          <p:cNvPr id="10" name="Image 9" descr="Une image contenant symbole, Graphique, conception&#10;&#10;Le contenu généré par l’IA peut être incorrect.">
            <a:extLst>
              <a:ext uri="{FF2B5EF4-FFF2-40B4-BE49-F238E27FC236}">
                <a16:creationId xmlns:a16="http://schemas.microsoft.com/office/drawing/2014/main" id="{58148775-77A8-F5B5-82CF-452D0DD4282C}"/>
              </a:ext>
            </a:extLst>
          </p:cNvPr>
          <p:cNvPicPr>
            <a:picLocks noChangeAspect="1"/>
          </p:cNvPicPr>
          <p:nvPr/>
        </p:nvPicPr>
        <p:blipFill>
          <a:blip r:embed="rId6">
            <a:duotone>
              <a:prstClr val="black"/>
              <a:srgbClr val="424D7B">
                <a:tint val="45000"/>
                <a:satMod val="400000"/>
              </a:srgbClr>
            </a:duotone>
          </a:blip>
          <a:stretch>
            <a:fillRect/>
          </a:stretch>
        </p:blipFill>
        <p:spPr>
          <a:xfrm rot="10800000">
            <a:off x="6511632" y="2064954"/>
            <a:ext cx="735087" cy="789529"/>
          </a:xfrm>
          <a:prstGeom prst="roundRect">
            <a:avLst/>
          </a:prstGeom>
          <a:noFill/>
        </p:spPr>
      </p:pic>
      <p:pic>
        <p:nvPicPr>
          <p:cNvPr id="11" name="Image 10" descr="Une image contenant symbole, Graphique, conception&#10;&#10;Le contenu généré par l’IA peut être incorrect.">
            <a:extLst>
              <a:ext uri="{FF2B5EF4-FFF2-40B4-BE49-F238E27FC236}">
                <a16:creationId xmlns:a16="http://schemas.microsoft.com/office/drawing/2014/main" id="{C2A2FC1C-F890-3D04-CBDB-E560ED3D444E}"/>
              </a:ext>
            </a:extLst>
          </p:cNvPr>
          <p:cNvPicPr>
            <a:picLocks noChangeAspect="1"/>
          </p:cNvPicPr>
          <p:nvPr/>
        </p:nvPicPr>
        <p:blipFill>
          <a:blip r:embed="rId6">
            <a:duotone>
              <a:prstClr val="black"/>
              <a:srgbClr val="424D7B">
                <a:tint val="45000"/>
                <a:satMod val="400000"/>
              </a:srgbClr>
            </a:duotone>
          </a:blip>
          <a:stretch>
            <a:fillRect/>
          </a:stretch>
        </p:blipFill>
        <p:spPr>
          <a:xfrm rot="10800000">
            <a:off x="6399153" y="3877772"/>
            <a:ext cx="735087" cy="789529"/>
          </a:xfrm>
          <a:prstGeom prst="roundRect">
            <a:avLst/>
          </a:prstGeom>
          <a:noFill/>
        </p:spPr>
      </p:pic>
      <p:pic>
        <p:nvPicPr>
          <p:cNvPr id="12" name="Image 11" descr="Une image contenant symbole, Graphique, conception&#10;&#10;Le contenu généré par l’IA peut être incorrect.">
            <a:extLst>
              <a:ext uri="{FF2B5EF4-FFF2-40B4-BE49-F238E27FC236}">
                <a16:creationId xmlns:a16="http://schemas.microsoft.com/office/drawing/2014/main" id="{612282CD-78D9-72C4-C864-ACA64B3A353F}"/>
              </a:ext>
            </a:extLst>
          </p:cNvPr>
          <p:cNvPicPr>
            <a:picLocks noChangeAspect="1"/>
          </p:cNvPicPr>
          <p:nvPr/>
        </p:nvPicPr>
        <p:blipFill>
          <a:blip r:embed="rId6">
            <a:duotone>
              <a:prstClr val="black"/>
              <a:srgbClr val="424D7B">
                <a:tint val="45000"/>
                <a:satMod val="400000"/>
              </a:srgbClr>
            </a:duotone>
          </a:blip>
          <a:stretch>
            <a:fillRect/>
          </a:stretch>
        </p:blipFill>
        <p:spPr>
          <a:xfrm rot="10800000">
            <a:off x="6488482" y="5492253"/>
            <a:ext cx="735087" cy="789529"/>
          </a:xfrm>
          <a:prstGeom prst="roundRect">
            <a:avLst/>
          </a:prstGeom>
          <a:noFill/>
        </p:spPr>
      </p:pic>
      <p:pic>
        <p:nvPicPr>
          <p:cNvPr id="16" name="Espace réservé pour une image  15" descr="Une image contenant habits, sourire, dessin humoristique, clipart&#10;&#10;Le contenu généré par l’IA peut être incorrect.">
            <a:extLst>
              <a:ext uri="{FF2B5EF4-FFF2-40B4-BE49-F238E27FC236}">
                <a16:creationId xmlns:a16="http://schemas.microsoft.com/office/drawing/2014/main" id="{6603352E-D4C8-9392-0E2C-58BBAC5A48A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22647425"/>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6AD77-EDCF-5DCE-3E31-947D7DD41F4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7A8485-E5C9-3A50-3AEB-3A5E4EA7C773}"/>
              </a:ext>
            </a:extLst>
          </p:cNvPr>
          <p:cNvSpPr>
            <a:spLocks noGrp="1"/>
          </p:cNvSpPr>
          <p:nvPr>
            <p:ph type="title"/>
          </p:nvPr>
        </p:nvSpPr>
        <p:spPr>
          <a:xfrm>
            <a:off x="392400" y="782581"/>
            <a:ext cx="7141913" cy="612000"/>
          </a:xfrm>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سأكتب على السبورة ما تتفقون عليه. لنحدد جماعة عناصر مكونات المشهد. ماذا تقترحون؟</a:t>
            </a: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1BFCD71A-A740-6761-3156-9EA5F6A1CF0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17" name="Rectangle 16">
            <a:extLst>
              <a:ext uri="{FF2B5EF4-FFF2-40B4-BE49-F238E27FC236}">
                <a16:creationId xmlns:a16="http://schemas.microsoft.com/office/drawing/2014/main" id="{122A291A-F16B-C6BD-1911-74234E39EEDC}"/>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5A5E3ED5-C9F6-1E2D-770A-88B011C8713D}"/>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9" name="Rectangle 18">
            <a:extLst>
              <a:ext uri="{FF2B5EF4-FFF2-40B4-BE49-F238E27FC236}">
                <a16:creationId xmlns:a16="http://schemas.microsoft.com/office/drawing/2014/main" id="{7243A8DE-7940-3722-6317-1B758545ACC4}"/>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20" name="Rectangle 19">
            <a:extLst>
              <a:ext uri="{FF2B5EF4-FFF2-40B4-BE49-F238E27FC236}">
                <a16:creationId xmlns:a16="http://schemas.microsoft.com/office/drawing/2014/main" id="{5D12F7B5-2892-CC30-9B15-8972DC07D9A8}"/>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1" name="Image 20">
            <a:extLst>
              <a:ext uri="{FF2B5EF4-FFF2-40B4-BE49-F238E27FC236}">
                <a16:creationId xmlns:a16="http://schemas.microsoft.com/office/drawing/2014/main" id="{E08EEE39-EA6C-D2A4-57F7-97CBD541591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2" name="Image 21">
            <a:extLst>
              <a:ext uri="{FF2B5EF4-FFF2-40B4-BE49-F238E27FC236}">
                <a16:creationId xmlns:a16="http://schemas.microsoft.com/office/drawing/2014/main" id="{422F1859-E5FE-1527-F710-C2D4AE9C14F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9D2B46F9-0CAF-D4DF-7A28-47CF6B751B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BF26100E-56F9-75E6-41EA-FC46F38F4E9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graphicFrame>
        <p:nvGraphicFramePr>
          <p:cNvPr id="13" name="Tableau 12">
            <a:extLst>
              <a:ext uri="{FF2B5EF4-FFF2-40B4-BE49-F238E27FC236}">
                <a16:creationId xmlns:a16="http://schemas.microsoft.com/office/drawing/2014/main" id="{9904A3C4-BF1C-1AFB-1EFE-CDD886A778BD}"/>
              </a:ext>
            </a:extLst>
          </p:cNvPr>
          <p:cNvGraphicFramePr>
            <a:graphicFrameLocks noGrp="1"/>
          </p:cNvGraphicFramePr>
          <p:nvPr>
            <p:extLst>
              <p:ext uri="{D42A27DB-BD31-4B8C-83A1-F6EECF244321}">
                <p14:modId xmlns:p14="http://schemas.microsoft.com/office/powerpoint/2010/main" val="2642860149"/>
              </p:ext>
            </p:extLst>
          </p:nvPr>
        </p:nvGraphicFramePr>
        <p:xfrm>
          <a:off x="1186665" y="2319842"/>
          <a:ext cx="6660719" cy="3454400"/>
        </p:xfrm>
        <a:graphic>
          <a:graphicData uri="http://schemas.openxmlformats.org/drawingml/2006/table">
            <a:tbl>
              <a:tblPr firstRow="1" bandRow="1">
                <a:tableStyleId>{5940675A-B579-460E-94D1-54222C63F5DA}</a:tableStyleId>
              </a:tblPr>
              <a:tblGrid>
                <a:gridCol w="5087007">
                  <a:extLst>
                    <a:ext uri="{9D8B030D-6E8A-4147-A177-3AD203B41FA5}">
                      <a16:colId xmlns:a16="http://schemas.microsoft.com/office/drawing/2014/main" val="815128359"/>
                    </a:ext>
                  </a:extLst>
                </a:gridCol>
                <a:gridCol w="1573712">
                  <a:extLst>
                    <a:ext uri="{9D8B030D-6E8A-4147-A177-3AD203B41FA5}">
                      <a16:colId xmlns:a16="http://schemas.microsoft.com/office/drawing/2014/main" val="1341966941"/>
                    </a:ext>
                  </a:extLst>
                </a:gridCol>
              </a:tblGrid>
              <a:tr h="452726">
                <a:tc>
                  <a:txBody>
                    <a:bodyPr/>
                    <a:lstStyle/>
                    <a:p>
                      <a:pPr marL="0" lvl="0" indent="0" algn="just" rtl="1">
                        <a:buFont typeface="Arial" panose="020B0604020202020204" pitchFamily="34" charset="0"/>
                        <a:buNone/>
                      </a:pPr>
                      <a:endParaRPr lang="fr-FR" sz="2600" b="1" kern="1200" dirty="0">
                        <a:solidFill>
                          <a:schemeClr val="accent5">
                            <a:lumMod val="50000"/>
                          </a:schemeClr>
                        </a:solidFill>
                        <a:latin typeface="Microsoft Uighur" panose="02000000000000000000" pitchFamily="2" charset="-78"/>
                        <a:ea typeface="+mn-ea"/>
                        <a:cs typeface="Microsoft Uighur" panose="02000000000000000000" pitchFamily="2" charset="-78"/>
                      </a:endParaRPr>
                    </a:p>
                  </a:txBody>
                  <a:tcPr>
                    <a:solidFill>
                      <a:schemeClr val="accent3">
                        <a:lumMod val="20000"/>
                        <a:lumOff val="80000"/>
                      </a:schemeClr>
                    </a:solidFill>
                  </a:tcPr>
                </a:tc>
                <a:tc>
                  <a:txBody>
                    <a:bodyPr/>
                    <a:lstStyle/>
                    <a:p>
                      <a:pPr algn="r" rtl="1"/>
                      <a:r>
                        <a:rPr lang="ar-SA" sz="2600" b="1" kern="1200" dirty="0">
                          <a:solidFill>
                            <a:schemeClr val="accent5">
                              <a:lumMod val="50000"/>
                            </a:schemeClr>
                          </a:solidFill>
                          <a:latin typeface="Microsoft Uighur" panose="02000000000000000000" pitchFamily="2" charset="-78"/>
                          <a:ea typeface="+mn-ea"/>
                          <a:cs typeface="Microsoft Uighur" panose="02000000000000000000" pitchFamily="2" charset="-78"/>
                        </a:rPr>
                        <a:t>زَمانُ </a:t>
                      </a:r>
                      <a:r>
                        <a:rPr lang="ar-SA" sz="2600" b="1" kern="1200" dirty="0" err="1">
                          <a:solidFill>
                            <a:schemeClr val="accent5">
                              <a:lumMod val="50000"/>
                            </a:schemeClr>
                          </a:solidFill>
                          <a:latin typeface="Microsoft Uighur" panose="02000000000000000000" pitchFamily="2" charset="-78"/>
                          <a:ea typeface="+mn-ea"/>
                          <a:cs typeface="Microsoft Uighur" panose="02000000000000000000" pitchFamily="2" charset="-78"/>
                        </a:rPr>
                        <a:t>ٱلْمَشْهَدِ</a:t>
                      </a:r>
                      <a:r>
                        <a:rPr lang="ar-SA" sz="2600" b="1" kern="1200" dirty="0">
                          <a:solidFill>
                            <a:schemeClr val="accent5">
                              <a:lumMod val="50000"/>
                            </a:schemeClr>
                          </a:solidFill>
                          <a:latin typeface="Microsoft Uighur" panose="02000000000000000000" pitchFamily="2" charset="-78"/>
                          <a:ea typeface="+mn-ea"/>
                          <a:cs typeface="Microsoft Uighur" panose="02000000000000000000" pitchFamily="2" charset="-78"/>
                        </a:rPr>
                        <a:t> </a:t>
                      </a:r>
                      <a:endParaRPr lang="fr-FR" sz="2600" b="1" kern="1200" dirty="0">
                        <a:solidFill>
                          <a:schemeClr val="accent5">
                            <a:lumMod val="50000"/>
                          </a:schemeClr>
                        </a:solidFill>
                        <a:latin typeface="Microsoft Uighur" panose="02000000000000000000" pitchFamily="2" charset="-78"/>
                        <a:ea typeface="+mn-ea"/>
                        <a:cs typeface="Microsoft Uighur" panose="02000000000000000000" pitchFamily="2" charset="-78"/>
                      </a:endParaRPr>
                    </a:p>
                  </a:txBody>
                  <a:tcPr anchor="ctr">
                    <a:solidFill>
                      <a:schemeClr val="accent3">
                        <a:lumMod val="20000"/>
                        <a:lumOff val="80000"/>
                      </a:schemeClr>
                    </a:solidFill>
                  </a:tcPr>
                </a:tc>
                <a:extLst>
                  <a:ext uri="{0D108BD9-81ED-4DB2-BD59-A6C34878D82A}">
                    <a16:rowId xmlns:a16="http://schemas.microsoft.com/office/drawing/2014/main" val="97223494"/>
                  </a:ext>
                </a:extLst>
              </a:tr>
              <a:tr h="484535">
                <a:tc>
                  <a:txBody>
                    <a:bodyPr/>
                    <a:lstStyle/>
                    <a:p>
                      <a:pPr marL="0" indent="0" algn="just" rtl="1">
                        <a:lnSpc>
                          <a:spcPct val="100000"/>
                        </a:lnSpc>
                        <a:spcAft>
                          <a:spcPts val="800"/>
                        </a:spcAft>
                        <a:buFont typeface="Arial" panose="020B0604020202020204" pitchFamily="34" charset="0"/>
                        <a:buNone/>
                        <a:tabLst>
                          <a:tab pos="615950" algn="l"/>
                        </a:tabLst>
                      </a:pPr>
                      <a:endParaRPr lang="ar-MA" sz="2600" b="1" kern="1200" dirty="0">
                        <a:solidFill>
                          <a:schemeClr val="accent5">
                            <a:lumMod val="50000"/>
                          </a:schemeClr>
                        </a:solidFill>
                        <a:latin typeface="Microsoft Uighur" panose="02000000000000000000" pitchFamily="2" charset="-78"/>
                        <a:ea typeface="+mn-ea"/>
                        <a:cs typeface="Microsoft Uighur" panose="02000000000000000000" pitchFamily="2" charset="-78"/>
                      </a:endParaRPr>
                    </a:p>
                  </a:txBody>
                  <a:tcPr>
                    <a:solidFill>
                      <a:schemeClr val="accent3">
                        <a:lumMod val="20000"/>
                        <a:lumOff val="80000"/>
                      </a:schemeClr>
                    </a:solidFill>
                  </a:tcPr>
                </a:tc>
                <a:tc>
                  <a:txBody>
                    <a:bodyPr/>
                    <a:lstStyle/>
                    <a:p>
                      <a:pPr algn="r" rtl="1"/>
                      <a:r>
                        <a:rPr lang="ar-SA" sz="2600" b="1" kern="1200" dirty="0">
                          <a:solidFill>
                            <a:schemeClr val="accent5">
                              <a:lumMod val="50000"/>
                            </a:schemeClr>
                          </a:solidFill>
                          <a:latin typeface="Microsoft Uighur" panose="02000000000000000000" pitchFamily="2" charset="-78"/>
                          <a:ea typeface="+mn-ea"/>
                          <a:cs typeface="Microsoft Uighur" panose="02000000000000000000" pitchFamily="2" charset="-78"/>
                        </a:rPr>
                        <a:t>مَوْقِعُ </a:t>
                      </a:r>
                      <a:r>
                        <a:rPr lang="ar-SA" sz="2600" b="1" kern="1200" dirty="0" err="1">
                          <a:solidFill>
                            <a:schemeClr val="accent5">
                              <a:lumMod val="50000"/>
                            </a:schemeClr>
                          </a:solidFill>
                          <a:latin typeface="Microsoft Uighur" panose="02000000000000000000" pitchFamily="2" charset="-78"/>
                          <a:ea typeface="+mn-ea"/>
                          <a:cs typeface="Microsoft Uighur" panose="02000000000000000000" pitchFamily="2" charset="-78"/>
                        </a:rPr>
                        <a:t>ٱلْمَشْهَدِ</a:t>
                      </a:r>
                      <a:endParaRPr lang="fr-FR" sz="2600" b="1" kern="1200" dirty="0">
                        <a:solidFill>
                          <a:schemeClr val="accent5">
                            <a:lumMod val="50000"/>
                          </a:schemeClr>
                        </a:solidFill>
                        <a:latin typeface="Microsoft Uighur" panose="02000000000000000000" pitchFamily="2" charset="-78"/>
                        <a:ea typeface="+mn-ea"/>
                        <a:cs typeface="Microsoft Uighur" panose="02000000000000000000" pitchFamily="2" charset="-78"/>
                      </a:endParaRPr>
                    </a:p>
                  </a:txBody>
                  <a:tcPr anchor="ctr">
                    <a:solidFill>
                      <a:schemeClr val="accent3">
                        <a:lumMod val="20000"/>
                        <a:lumOff val="80000"/>
                      </a:schemeClr>
                    </a:solidFill>
                  </a:tcPr>
                </a:tc>
                <a:extLst>
                  <a:ext uri="{0D108BD9-81ED-4DB2-BD59-A6C34878D82A}">
                    <a16:rowId xmlns:a16="http://schemas.microsoft.com/office/drawing/2014/main" val="3123590100"/>
                  </a:ext>
                </a:extLst>
              </a:tr>
              <a:tr h="1986229">
                <a:tc>
                  <a:txBody>
                    <a:bodyPr/>
                    <a:lstStyle/>
                    <a:p>
                      <a:pPr marL="177800" indent="-177800" algn="just" defTabSz="914400" rtl="1" eaLnBrk="1" latinLnBrk="0" hangingPunct="1">
                        <a:lnSpc>
                          <a:spcPct val="100000"/>
                        </a:lnSpc>
                        <a:spcAft>
                          <a:spcPts val="800"/>
                        </a:spcAft>
                        <a:buFontTx/>
                        <a:buChar char="-"/>
                        <a:tabLst>
                          <a:tab pos="615950" algn="l"/>
                        </a:tabLst>
                      </a:pPr>
                      <a:r>
                        <a:rPr lang="ar-MA" sz="2600" b="1" kern="1200" dirty="0">
                          <a:solidFill>
                            <a:schemeClr val="accent5">
                              <a:lumMod val="50000"/>
                            </a:schemeClr>
                          </a:solidFill>
                          <a:latin typeface="Microsoft Uighur" panose="02000000000000000000" pitchFamily="2" charset="-78"/>
                          <a:ea typeface="+mn-ea"/>
                          <a:cs typeface="Microsoft Uighur" panose="02000000000000000000" pitchFamily="2" charset="-78"/>
                        </a:rPr>
                        <a:t>.............</a:t>
                      </a:r>
                    </a:p>
                    <a:p>
                      <a:pPr marL="177800" indent="-177800" algn="just" defTabSz="914400" rtl="1" eaLnBrk="1" latinLnBrk="0" hangingPunct="1">
                        <a:lnSpc>
                          <a:spcPct val="100000"/>
                        </a:lnSpc>
                        <a:spcAft>
                          <a:spcPts val="800"/>
                        </a:spcAft>
                        <a:buFontTx/>
                        <a:buChar char="-"/>
                        <a:tabLst>
                          <a:tab pos="615950" algn="l"/>
                        </a:tabLst>
                      </a:pPr>
                      <a:r>
                        <a:rPr lang="ar-MA" sz="2600" b="1" kern="1200" dirty="0">
                          <a:solidFill>
                            <a:schemeClr val="accent5">
                              <a:lumMod val="50000"/>
                            </a:schemeClr>
                          </a:solidFill>
                          <a:latin typeface="Microsoft Uighur" panose="02000000000000000000" pitchFamily="2" charset="-78"/>
                          <a:ea typeface="+mn-ea"/>
                          <a:cs typeface="Microsoft Uighur" panose="02000000000000000000" pitchFamily="2" charset="-78"/>
                        </a:rPr>
                        <a:t>.............</a:t>
                      </a:r>
                    </a:p>
                    <a:p>
                      <a:pPr marL="177800" indent="-177800" algn="just" defTabSz="914400" rtl="1" eaLnBrk="1" latinLnBrk="0" hangingPunct="1">
                        <a:lnSpc>
                          <a:spcPct val="100000"/>
                        </a:lnSpc>
                        <a:spcAft>
                          <a:spcPts val="800"/>
                        </a:spcAft>
                        <a:buFontTx/>
                        <a:buChar char="-"/>
                        <a:tabLst>
                          <a:tab pos="615950" algn="l"/>
                        </a:tabLst>
                      </a:pPr>
                      <a:r>
                        <a:rPr lang="ar-MA" sz="2600" b="1" kern="1200" dirty="0">
                          <a:solidFill>
                            <a:schemeClr val="accent5">
                              <a:lumMod val="50000"/>
                            </a:schemeClr>
                          </a:solidFill>
                          <a:latin typeface="Microsoft Uighur" panose="02000000000000000000" pitchFamily="2" charset="-78"/>
                          <a:ea typeface="+mn-ea"/>
                          <a:cs typeface="Microsoft Uighur" panose="02000000000000000000" pitchFamily="2" charset="-78"/>
                        </a:rPr>
                        <a:t>............:</a:t>
                      </a:r>
                    </a:p>
                    <a:p>
                      <a:pPr marL="177800" indent="-177800" algn="just" defTabSz="914400" rtl="1" eaLnBrk="1" latinLnBrk="0" hangingPunct="1">
                        <a:lnSpc>
                          <a:spcPct val="100000"/>
                        </a:lnSpc>
                        <a:spcAft>
                          <a:spcPts val="800"/>
                        </a:spcAft>
                        <a:buFontTx/>
                        <a:buChar char="-"/>
                        <a:tabLst>
                          <a:tab pos="615950" algn="l"/>
                        </a:tabLst>
                      </a:pPr>
                      <a:r>
                        <a:rPr lang="ar-MA" sz="2600" b="1" kern="1200" dirty="0">
                          <a:solidFill>
                            <a:schemeClr val="accent5">
                              <a:lumMod val="50000"/>
                            </a:schemeClr>
                          </a:solidFill>
                          <a:latin typeface="Microsoft Uighur" panose="02000000000000000000" pitchFamily="2" charset="-78"/>
                          <a:ea typeface="+mn-ea"/>
                          <a:cs typeface="Microsoft Uighur" panose="02000000000000000000" pitchFamily="2" charset="-78"/>
                        </a:rPr>
                        <a:t>..............</a:t>
                      </a:r>
                    </a:p>
                    <a:p>
                      <a:pPr marL="177800" indent="-177800" algn="just" defTabSz="914400" rtl="1" eaLnBrk="1" latinLnBrk="0" hangingPunct="1">
                        <a:lnSpc>
                          <a:spcPct val="100000"/>
                        </a:lnSpc>
                        <a:spcAft>
                          <a:spcPts val="800"/>
                        </a:spcAft>
                        <a:buFontTx/>
                        <a:buChar char="-"/>
                        <a:tabLst>
                          <a:tab pos="615950" algn="l"/>
                        </a:tabLst>
                      </a:pPr>
                      <a:r>
                        <a:rPr lang="ar-MA" sz="2600" b="1" kern="1200" dirty="0">
                          <a:solidFill>
                            <a:schemeClr val="accent5">
                              <a:lumMod val="50000"/>
                            </a:schemeClr>
                          </a:solidFill>
                          <a:latin typeface="Microsoft Uighur" panose="02000000000000000000" pitchFamily="2" charset="-78"/>
                          <a:ea typeface="+mn-ea"/>
                          <a:cs typeface="Microsoft Uighur" panose="02000000000000000000" pitchFamily="2" charset="-78"/>
                        </a:rPr>
                        <a:t>.............</a:t>
                      </a:r>
                    </a:p>
                  </a:txBody>
                  <a:tcPr>
                    <a:solidFill>
                      <a:schemeClr val="accent3">
                        <a:lumMod val="20000"/>
                        <a:lumOff val="80000"/>
                      </a:schemeClr>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800" b="1" kern="1200" dirty="0">
                          <a:solidFill>
                            <a:schemeClr val="accent5">
                              <a:lumMod val="50000"/>
                            </a:schemeClr>
                          </a:solidFill>
                          <a:latin typeface="Microsoft Uighur" panose="02000000000000000000" pitchFamily="2" charset="-78"/>
                          <a:ea typeface="+mn-ea"/>
                          <a:cs typeface="Microsoft Uighur" panose="02000000000000000000" pitchFamily="2" charset="-78"/>
                        </a:rPr>
                        <a:t>مُكَوِّناتُ </a:t>
                      </a:r>
                      <a:r>
                        <a:rPr lang="ar-SA" sz="2800" b="1" kern="1200" dirty="0" err="1">
                          <a:solidFill>
                            <a:schemeClr val="accent5">
                              <a:lumMod val="50000"/>
                            </a:schemeClr>
                          </a:solidFill>
                          <a:latin typeface="Microsoft Uighur" panose="02000000000000000000" pitchFamily="2" charset="-78"/>
                          <a:ea typeface="+mn-ea"/>
                          <a:cs typeface="Microsoft Uighur" panose="02000000000000000000" pitchFamily="2" charset="-78"/>
                        </a:rPr>
                        <a:t>ٱلْمَشْهَدِ</a:t>
                      </a:r>
                      <a:r>
                        <a:rPr lang="ar-SA" sz="2800" b="1" kern="1200" dirty="0">
                          <a:solidFill>
                            <a:schemeClr val="accent5">
                              <a:lumMod val="50000"/>
                            </a:schemeClr>
                          </a:solidFill>
                          <a:latin typeface="Microsoft Uighur" panose="02000000000000000000" pitchFamily="2" charset="-78"/>
                          <a:ea typeface="+mn-ea"/>
                          <a:cs typeface="Microsoft Uighur" panose="02000000000000000000" pitchFamily="2" charset="-78"/>
                        </a:rPr>
                        <a:t> </a:t>
                      </a:r>
                    </a:p>
                  </a:txBody>
                  <a:tcPr anchor="ctr">
                    <a:solidFill>
                      <a:schemeClr val="accent3">
                        <a:lumMod val="20000"/>
                        <a:lumOff val="80000"/>
                      </a:schemeClr>
                    </a:solidFill>
                  </a:tcPr>
                </a:tc>
                <a:extLst>
                  <a:ext uri="{0D108BD9-81ED-4DB2-BD59-A6C34878D82A}">
                    <a16:rowId xmlns:a16="http://schemas.microsoft.com/office/drawing/2014/main" val="1744641079"/>
                  </a:ext>
                </a:extLst>
              </a:tr>
            </a:tbl>
          </a:graphicData>
        </a:graphic>
      </p:graphicFrame>
    </p:spTree>
    <p:extLst>
      <p:ext uri="{BB962C8B-B14F-4D97-AF65-F5344CB8AC3E}">
        <p14:creationId xmlns:p14="http://schemas.microsoft.com/office/powerpoint/2010/main" val="45048290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15665-A22E-F752-E7E7-92B88ABD47E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B9BD443-B753-85A8-4905-81BFA2AD2F84}"/>
              </a:ext>
            </a:extLst>
          </p:cNvPr>
          <p:cNvSpPr>
            <a:spLocks noGrp="1"/>
          </p:cNvSpPr>
          <p:nvPr>
            <p:ph type="title"/>
          </p:nvPr>
        </p:nvSpPr>
        <p:spPr>
          <a:xfrm>
            <a:off x="280505" y="782581"/>
            <a:ext cx="7351063" cy="612000"/>
          </a:xfrm>
        </p:spPr>
        <p:txBody>
          <a:bodyPr>
            <a:normAutofit fontScale="90000"/>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 الزمان الذي يعبر عنه المشهد؟ بعد تسجيل مقترح مناسب على السبورة  يتم الانتقال إلى باقي العناصر. </a:t>
            </a: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42FF11AB-6D5E-21D2-3094-AE19BE9C237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17" name="Rectangle 16">
            <a:extLst>
              <a:ext uri="{FF2B5EF4-FFF2-40B4-BE49-F238E27FC236}">
                <a16:creationId xmlns:a16="http://schemas.microsoft.com/office/drawing/2014/main" id="{0FC9BCED-DAAA-4620-19B8-F5E873714E93}"/>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896AD6E5-4BBF-4728-90E0-CFBE93E6B6ED}"/>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9" name="Rectangle 18">
            <a:extLst>
              <a:ext uri="{FF2B5EF4-FFF2-40B4-BE49-F238E27FC236}">
                <a16:creationId xmlns:a16="http://schemas.microsoft.com/office/drawing/2014/main" id="{043E541C-3C2D-FB21-0915-48FD175E7FAE}"/>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20" name="Rectangle 19">
            <a:extLst>
              <a:ext uri="{FF2B5EF4-FFF2-40B4-BE49-F238E27FC236}">
                <a16:creationId xmlns:a16="http://schemas.microsoft.com/office/drawing/2014/main" id="{B5AF059E-0D13-CB84-1907-FF99C155CCF7}"/>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1" name="Image 20">
            <a:extLst>
              <a:ext uri="{FF2B5EF4-FFF2-40B4-BE49-F238E27FC236}">
                <a16:creationId xmlns:a16="http://schemas.microsoft.com/office/drawing/2014/main" id="{99C12121-B32C-9869-0F82-9191E156DDB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2" name="Image 21">
            <a:extLst>
              <a:ext uri="{FF2B5EF4-FFF2-40B4-BE49-F238E27FC236}">
                <a16:creationId xmlns:a16="http://schemas.microsoft.com/office/drawing/2014/main" id="{2B87E24F-9243-F109-91E2-828EA5185BF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099921C7-62BF-9170-8217-1F6209250D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9DFD615E-173C-28CC-AE76-569F325B38C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3" name="Image 2" descr="Une image contenant dessin humoristique, garçon, dessin, Dessin d’enfant&#10;&#10;Le contenu généré par l’IA peut être incorrect.">
            <a:extLst>
              <a:ext uri="{FF2B5EF4-FFF2-40B4-BE49-F238E27FC236}">
                <a16:creationId xmlns:a16="http://schemas.microsoft.com/office/drawing/2014/main" id="{96E8CDE2-494D-DE21-A603-2FE1C29F92B5}"/>
              </a:ext>
            </a:extLst>
          </p:cNvPr>
          <p:cNvPicPr>
            <a:picLocks noChangeAspect="1"/>
          </p:cNvPicPr>
          <p:nvPr/>
        </p:nvPicPr>
        <p:blipFill>
          <a:blip r:embed="rId7"/>
          <a:stretch>
            <a:fillRect/>
          </a:stretch>
        </p:blipFill>
        <p:spPr>
          <a:xfrm>
            <a:off x="1272386" y="1839899"/>
            <a:ext cx="6599228" cy="4594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58386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BC356-54F2-A2CA-C2D3-07473D83FAF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A134AC-FE55-F63F-3D75-943FD5219799}"/>
              </a:ext>
            </a:extLst>
          </p:cNvPr>
          <p:cNvSpPr>
            <a:spLocks noGrp="1"/>
          </p:cNvSpPr>
          <p:nvPr>
            <p:ph type="title"/>
          </p:nvPr>
        </p:nvSpPr>
        <p:spPr>
          <a:xfrm>
            <a:off x="280505" y="782581"/>
            <a:ext cx="7351063" cy="612000"/>
          </a:xfrm>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 حصيلة الأوصاف المسجلة على السبورة؟</a:t>
            </a:r>
          </a:p>
        </p:txBody>
      </p:sp>
      <p:sp>
        <p:nvSpPr>
          <p:cNvPr id="17" name="Rectangle 16">
            <a:extLst>
              <a:ext uri="{FF2B5EF4-FFF2-40B4-BE49-F238E27FC236}">
                <a16:creationId xmlns:a16="http://schemas.microsoft.com/office/drawing/2014/main" id="{C8F95B23-111D-FD85-541B-87B818C4E148}"/>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753D5498-D032-97A1-5862-87D9D858938F}"/>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9" name="Rectangle 18">
            <a:extLst>
              <a:ext uri="{FF2B5EF4-FFF2-40B4-BE49-F238E27FC236}">
                <a16:creationId xmlns:a16="http://schemas.microsoft.com/office/drawing/2014/main" id="{ADC5AA5F-471C-AB73-33DD-6B58E4BA20F3}"/>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20" name="Rectangle 19">
            <a:extLst>
              <a:ext uri="{FF2B5EF4-FFF2-40B4-BE49-F238E27FC236}">
                <a16:creationId xmlns:a16="http://schemas.microsoft.com/office/drawing/2014/main" id="{693B0DEB-74F6-6467-2F03-1F87002D3C16}"/>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1" name="Image 20">
            <a:extLst>
              <a:ext uri="{FF2B5EF4-FFF2-40B4-BE49-F238E27FC236}">
                <a16:creationId xmlns:a16="http://schemas.microsoft.com/office/drawing/2014/main" id="{1AFDD493-6D6F-F12E-E824-35D9CCAAF02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2" name="Image 21">
            <a:extLst>
              <a:ext uri="{FF2B5EF4-FFF2-40B4-BE49-F238E27FC236}">
                <a16:creationId xmlns:a16="http://schemas.microsoft.com/office/drawing/2014/main" id="{FA0A7187-0486-3419-BCA8-2ADEA169DE3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128C627A-0E78-ADB7-7B28-0B7362853E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9813AD28-CCBA-5AFE-2E2E-F8B80B79F37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4" name="ZoneTexte 3">
            <a:extLst>
              <a:ext uri="{FF2B5EF4-FFF2-40B4-BE49-F238E27FC236}">
                <a16:creationId xmlns:a16="http://schemas.microsoft.com/office/drawing/2014/main" id="{FB880A57-3D55-7334-8CFD-F5B7D5BB0FA3}"/>
              </a:ext>
            </a:extLst>
          </p:cNvPr>
          <p:cNvSpPr txBox="1"/>
          <p:nvPr/>
        </p:nvSpPr>
        <p:spPr>
          <a:xfrm>
            <a:off x="1152000" y="3429000"/>
            <a:ext cx="6840000" cy="919401"/>
          </a:xfrm>
          <a:prstGeom prst="roundRect">
            <a:avLst/>
          </a:prstGeom>
          <a:solidFill>
            <a:schemeClr val="bg1"/>
          </a:solidFill>
          <a:ln>
            <a:solidFill>
              <a:srgbClr val="48B2D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rtl="1">
              <a:defRPr sz="4800" b="1">
                <a:solidFill>
                  <a:srgbClr val="424D7C"/>
                </a:solidFill>
                <a:latin typeface="Microsoft Uighur" panose="02000000000000000000" pitchFamily="2" charset="-78"/>
                <a:cs typeface="Microsoft Uighur" panose="02000000000000000000" pitchFamily="2" charset="-78"/>
              </a:defRPr>
            </a:lvl1pPr>
          </a:lstStyle>
          <a:p>
            <a:r>
              <a:rPr lang="ar-MA" dirty="0"/>
              <a:t>أَقْرَأُ </a:t>
            </a:r>
            <a:r>
              <a:rPr lang="ar-MA" dirty="0" err="1"/>
              <a:t>ٱلْحَصيلَةَ</a:t>
            </a:r>
            <a:r>
              <a:rPr lang="ar-MA" dirty="0"/>
              <a:t> </a:t>
            </a:r>
            <a:r>
              <a:rPr lang="ar-MA" dirty="0" err="1"/>
              <a:t>ٱلْمُسَجَّلَةَ</a:t>
            </a:r>
            <a:r>
              <a:rPr lang="ar-MA" dirty="0"/>
              <a:t> عَلى </a:t>
            </a:r>
            <a:r>
              <a:rPr lang="ar-MA" dirty="0" err="1"/>
              <a:t>ٱلسَّبّورَةِ</a:t>
            </a:r>
            <a:r>
              <a:rPr lang="ar-MA" dirty="0"/>
              <a:t>.</a:t>
            </a:r>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B7A27A82-0B64-126F-388C-D5A29FBD0BD2}"/>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95707905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53194-1394-8384-9B41-F093CA5E57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06AD40A-CC9C-C206-45A9-633D5DFA795F}"/>
              </a:ext>
            </a:extLst>
          </p:cNvPr>
          <p:cNvSpPr>
            <a:spLocks noGrp="1"/>
          </p:cNvSpPr>
          <p:nvPr>
            <p:ph type="title"/>
          </p:nvPr>
        </p:nvSpPr>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يستعين بأوصاف الزمان والمكان ويقترح مقدمة للنص؟ ( تسجل الفقرة على السبورة.)</a:t>
            </a:r>
          </a:p>
        </p:txBody>
      </p:sp>
      <p:sp>
        <p:nvSpPr>
          <p:cNvPr id="17" name="Rectangle 16">
            <a:extLst>
              <a:ext uri="{FF2B5EF4-FFF2-40B4-BE49-F238E27FC236}">
                <a16:creationId xmlns:a16="http://schemas.microsoft.com/office/drawing/2014/main" id="{0857648D-5EE3-82D3-BAA7-44443430C7A8}"/>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F929FD65-1833-AC85-D179-FF73BA7A673D}"/>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9" name="Rectangle 18">
            <a:extLst>
              <a:ext uri="{FF2B5EF4-FFF2-40B4-BE49-F238E27FC236}">
                <a16:creationId xmlns:a16="http://schemas.microsoft.com/office/drawing/2014/main" id="{7643937D-4B48-1F55-A566-50A5BAB1433E}"/>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20" name="Rectangle 19">
            <a:extLst>
              <a:ext uri="{FF2B5EF4-FFF2-40B4-BE49-F238E27FC236}">
                <a16:creationId xmlns:a16="http://schemas.microsoft.com/office/drawing/2014/main" id="{950B83A1-5FAA-8BCF-E1A8-AF2CE66D695A}"/>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1" name="Image 20">
            <a:extLst>
              <a:ext uri="{FF2B5EF4-FFF2-40B4-BE49-F238E27FC236}">
                <a16:creationId xmlns:a16="http://schemas.microsoft.com/office/drawing/2014/main" id="{99B4FEE8-A079-318D-8E03-3965D3855DC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2" name="Image 21">
            <a:extLst>
              <a:ext uri="{FF2B5EF4-FFF2-40B4-BE49-F238E27FC236}">
                <a16:creationId xmlns:a16="http://schemas.microsoft.com/office/drawing/2014/main" id="{987221E9-6F71-2FC1-37B9-D7B0E7FF120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12855B2B-E50C-5DA3-6910-542E147549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44B243E9-41A0-F1CC-708A-D3BEA7CA234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3" name="Zone de texte 25">
            <a:extLst>
              <a:ext uri="{FF2B5EF4-FFF2-40B4-BE49-F238E27FC236}">
                <a16:creationId xmlns:a16="http://schemas.microsoft.com/office/drawing/2014/main" id="{657D3AD7-58F1-F0EF-4BD3-B64C169D8AAB}"/>
              </a:ext>
            </a:extLst>
          </p:cNvPr>
          <p:cNvSpPr txBox="1"/>
          <p:nvPr/>
        </p:nvSpPr>
        <p:spPr>
          <a:xfrm>
            <a:off x="648510" y="3550361"/>
            <a:ext cx="6022523" cy="1282943"/>
          </a:xfrm>
          <a:prstGeom prst="roundRect">
            <a:avLst/>
          </a:prstGeom>
          <a:solidFill>
            <a:schemeClr val="bg1">
              <a:lumMod val="95000"/>
            </a:schemeClr>
          </a:solidFill>
          <a:ln w="6350">
            <a:solidFill>
              <a:srgbClr val="00B0F0"/>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just" rtl="1">
              <a:lnSpc>
                <a:spcPct val="115000"/>
              </a:lnSpc>
              <a:spcAft>
                <a:spcPts val="800"/>
              </a:spcAft>
              <a:buNone/>
              <a:tabLst>
                <a:tab pos="6544945" algn="r"/>
              </a:tabLst>
            </a:pPr>
            <a:r>
              <a:rPr lang="ar-MA" sz="2800" kern="1200" dirty="0">
                <a:effectLst/>
                <a:latin typeface="Calibri" panose="020F0502020204030204" pitchFamily="34" charset="0"/>
                <a:ea typeface="Viga"/>
                <a:cs typeface="Calibri" panose="020F0502020204030204" pitchFamily="34" charset="0"/>
              </a:rPr>
              <a:t>أُحَدِّدُ </a:t>
            </a:r>
            <a:r>
              <a:rPr lang="ar-MA" sz="2800" kern="1200" dirty="0" err="1">
                <a:effectLst/>
                <a:latin typeface="Calibri" panose="020F0502020204030204" pitchFamily="34" charset="0"/>
                <a:ea typeface="Viga"/>
                <a:cs typeface="Calibri" panose="020F0502020204030204" pitchFamily="34" charset="0"/>
              </a:rPr>
              <a:t>ٱلزَّمانَ</a:t>
            </a:r>
            <a:r>
              <a:rPr lang="ar-MA" sz="2800" kern="1200" dirty="0">
                <a:effectLst/>
                <a:latin typeface="Calibri" panose="020F0502020204030204" pitchFamily="34" charset="0"/>
                <a:ea typeface="Viga"/>
                <a:cs typeface="Calibri" panose="020F0502020204030204" pitchFamily="34" charset="0"/>
              </a:rPr>
              <a:t> </a:t>
            </a:r>
            <a:r>
              <a:rPr lang="ar-MA" sz="2800" kern="1200" dirty="0" err="1">
                <a:effectLst/>
                <a:latin typeface="Calibri" panose="020F0502020204030204" pitchFamily="34" charset="0"/>
                <a:ea typeface="Viga"/>
                <a:cs typeface="Calibri" panose="020F0502020204030204" pitchFamily="34" charset="0"/>
              </a:rPr>
              <a:t>وَٱلْمَكانَ</a:t>
            </a:r>
            <a:r>
              <a:rPr lang="ar-MA" sz="2800" kern="1200" dirty="0">
                <a:effectLst/>
                <a:latin typeface="Calibri" panose="020F0502020204030204" pitchFamily="34" charset="0"/>
                <a:ea typeface="Viga"/>
                <a:cs typeface="Calibri" panose="020F0502020204030204" pitchFamily="34" charset="0"/>
              </a:rPr>
              <a:t> وَأَصِفُ </a:t>
            </a:r>
            <a:r>
              <a:rPr lang="ar-MA" sz="2800" kern="1200" dirty="0" err="1">
                <a:effectLst/>
                <a:latin typeface="Calibri" panose="020F0502020204030204" pitchFamily="34" charset="0"/>
                <a:ea typeface="Viga"/>
                <a:cs typeface="Calibri" panose="020F0502020204030204" pitchFamily="34" charset="0"/>
              </a:rPr>
              <a:t>ٱلْمَشْهَدَ</a:t>
            </a:r>
            <a:r>
              <a:rPr lang="ar-MA" sz="2800" kern="1200" dirty="0">
                <a:effectLst/>
                <a:latin typeface="Calibri" panose="020F0502020204030204" pitchFamily="34" charset="0"/>
                <a:ea typeface="Viga"/>
                <a:cs typeface="Calibri" panose="020F0502020204030204" pitchFamily="34" charset="0"/>
              </a:rPr>
              <a:t> بِشَكْلٍ عامٍّ.</a:t>
            </a:r>
            <a:endParaRPr lang="fr-FR"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 coins arrondis 3">
            <a:extLst>
              <a:ext uri="{FF2B5EF4-FFF2-40B4-BE49-F238E27FC236}">
                <a16:creationId xmlns:a16="http://schemas.microsoft.com/office/drawing/2014/main" id="{D6B13D13-407F-F637-D402-1A08037DF287}"/>
              </a:ext>
            </a:extLst>
          </p:cNvPr>
          <p:cNvSpPr/>
          <p:nvPr/>
        </p:nvSpPr>
        <p:spPr>
          <a:xfrm>
            <a:off x="6810265" y="2257168"/>
            <a:ext cx="1545335" cy="90937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buNone/>
            </a:pPr>
            <a:r>
              <a:rPr lang="ar-MA" sz="3600" b="1" kern="1200" dirty="0">
                <a:effectLst/>
                <a:ea typeface="Viga"/>
                <a:cs typeface="Calibri" panose="020F0502020204030204" pitchFamily="34" charset="0"/>
              </a:rPr>
              <a:t>مُقَدِّمَةٌ </a:t>
            </a:r>
            <a:endParaRPr lang="fr-FR" sz="2800" kern="100" dirty="0">
              <a:effectLst/>
              <a:ea typeface="Calibri" panose="020F0502020204030204" pitchFamily="34" charset="0"/>
              <a:cs typeface="Arial" panose="020B0604020202020204" pitchFamily="34" charset="0"/>
            </a:endParaRPr>
          </a:p>
        </p:txBody>
      </p:sp>
      <p:pic>
        <p:nvPicPr>
          <p:cNvPr id="6" name="Image 5" descr="Une image contenant symbole, Graphique, conception&#10;&#10;Le contenu généré par l’IA peut être incorrect.">
            <a:extLst>
              <a:ext uri="{FF2B5EF4-FFF2-40B4-BE49-F238E27FC236}">
                <a16:creationId xmlns:a16="http://schemas.microsoft.com/office/drawing/2014/main" id="{E6885533-A214-609C-8681-7E7F8DA35E85}"/>
              </a:ext>
            </a:extLst>
          </p:cNvPr>
          <p:cNvPicPr>
            <a:picLocks noChangeAspect="1"/>
          </p:cNvPicPr>
          <p:nvPr/>
        </p:nvPicPr>
        <p:blipFill>
          <a:blip r:embed="rId6">
            <a:duotone>
              <a:prstClr val="black"/>
              <a:srgbClr val="424D7B">
                <a:tint val="45000"/>
                <a:satMod val="400000"/>
              </a:srgbClr>
            </a:duotone>
          </a:blip>
          <a:stretch>
            <a:fillRect/>
          </a:stretch>
        </p:blipFill>
        <p:spPr>
          <a:xfrm rot="10800000">
            <a:off x="6827487" y="3839708"/>
            <a:ext cx="735087" cy="789529"/>
          </a:xfrm>
          <a:prstGeom prst="roundRect">
            <a:avLst/>
          </a:prstGeom>
          <a:noFill/>
        </p:spPr>
      </p:pic>
      <p:pic>
        <p:nvPicPr>
          <p:cNvPr id="10" name="Espace réservé pour une image  9" descr="Une image contenant habits, sourire, dessin humoristique, clipart&#10;&#10;Le contenu généré par l’IA peut être incorrect.">
            <a:extLst>
              <a:ext uri="{FF2B5EF4-FFF2-40B4-BE49-F238E27FC236}">
                <a16:creationId xmlns:a16="http://schemas.microsoft.com/office/drawing/2014/main" id="{596C1255-9AAC-F2A3-EF26-E19E3EDFEFE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77832555"/>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DD74-FD1E-6F3D-ACA6-8E6B39552F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D28048-CE59-E871-0414-67CF32EA80AF}"/>
              </a:ext>
            </a:extLst>
          </p:cNvPr>
          <p:cNvSpPr>
            <a:spLocks noGrp="1"/>
          </p:cNvSpPr>
          <p:nvPr>
            <p:ph type="title"/>
          </p:nvPr>
        </p:nvSpPr>
        <p:spPr/>
        <p:txBody>
          <a:bodyPr>
            <a:normAutofit fontScale="90000"/>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ننتقل إلى العرض. من يقدم فقرة لوصف المكان انطلاقا من الجدول ؟(تسجل الفقرة على السبورة.)</a:t>
            </a:r>
          </a:p>
        </p:txBody>
      </p:sp>
      <p:sp>
        <p:nvSpPr>
          <p:cNvPr id="17" name="Rectangle 16">
            <a:extLst>
              <a:ext uri="{FF2B5EF4-FFF2-40B4-BE49-F238E27FC236}">
                <a16:creationId xmlns:a16="http://schemas.microsoft.com/office/drawing/2014/main" id="{6C09577B-BF39-6458-13CD-3AE7C3DBE4F6}"/>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B30495BF-57EB-B9F1-4FB8-C8CFB2D99481}"/>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9" name="Rectangle 18">
            <a:extLst>
              <a:ext uri="{FF2B5EF4-FFF2-40B4-BE49-F238E27FC236}">
                <a16:creationId xmlns:a16="http://schemas.microsoft.com/office/drawing/2014/main" id="{D6D5A7B0-4DFB-3018-8154-ECB84B82BFCE}"/>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20" name="Rectangle 19">
            <a:extLst>
              <a:ext uri="{FF2B5EF4-FFF2-40B4-BE49-F238E27FC236}">
                <a16:creationId xmlns:a16="http://schemas.microsoft.com/office/drawing/2014/main" id="{5CE48852-5F4D-A206-57BB-3A24C7D20E1F}"/>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1" name="Image 20">
            <a:extLst>
              <a:ext uri="{FF2B5EF4-FFF2-40B4-BE49-F238E27FC236}">
                <a16:creationId xmlns:a16="http://schemas.microsoft.com/office/drawing/2014/main" id="{9BC69194-1767-6BB7-F829-28673380D89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2" name="Image 21">
            <a:extLst>
              <a:ext uri="{FF2B5EF4-FFF2-40B4-BE49-F238E27FC236}">
                <a16:creationId xmlns:a16="http://schemas.microsoft.com/office/drawing/2014/main" id="{92E551A0-715D-7694-0B52-792DA9F057D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D55DCDA3-3576-A047-B874-4E8D9ED3D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669BEA23-FBCD-8674-858B-31D7010C1CB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5" name="Zone de texte 25">
            <a:extLst>
              <a:ext uri="{FF2B5EF4-FFF2-40B4-BE49-F238E27FC236}">
                <a16:creationId xmlns:a16="http://schemas.microsoft.com/office/drawing/2014/main" id="{1EBCC8B6-4947-D119-303D-6D02E6B1DABA}"/>
              </a:ext>
            </a:extLst>
          </p:cNvPr>
          <p:cNvSpPr txBox="1"/>
          <p:nvPr/>
        </p:nvSpPr>
        <p:spPr>
          <a:xfrm>
            <a:off x="1137820" y="3498428"/>
            <a:ext cx="6022523" cy="1332162"/>
          </a:xfrm>
          <a:prstGeom prst="roundRect">
            <a:avLst/>
          </a:prstGeom>
          <a:solidFill>
            <a:schemeClr val="bg1">
              <a:lumMod val="95000"/>
            </a:schemeClr>
          </a:solidFill>
          <a:ln w="6350">
            <a:solidFill>
              <a:srgbClr val="00B0F0"/>
            </a:solid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just" rtl="1">
              <a:lnSpc>
                <a:spcPct val="115000"/>
              </a:lnSpc>
              <a:spcAft>
                <a:spcPts val="800"/>
              </a:spcAft>
              <a:buNone/>
              <a:tabLst>
                <a:tab pos="6544945" algn="r"/>
              </a:tabLst>
              <a:defRPr sz="2800">
                <a:effectLst/>
                <a:latin typeface="Calibri" panose="020F0502020204030204" pitchFamily="34" charset="0"/>
                <a:ea typeface="Viga"/>
                <a:cs typeface="Calibri" panose="020F0502020204030204" pitchFamily="34" charset="0"/>
              </a:defRPr>
            </a:lvl1pPr>
          </a:lstStyle>
          <a:p>
            <a:pPr marL="457200" indent="-457200">
              <a:buFont typeface="Arial" panose="020B0604020202020204" pitchFamily="34" charset="0"/>
              <a:buChar char="•"/>
            </a:pPr>
            <a:r>
              <a:rPr lang="ar-MA" dirty="0">
                <a:solidFill>
                  <a:srgbClr val="00B050"/>
                </a:solidFill>
              </a:rPr>
              <a:t>فِقْرَةٌ لِوَصْفِ عَناصِرِ </a:t>
            </a:r>
            <a:r>
              <a:rPr lang="ar-MA" dirty="0" err="1">
                <a:solidFill>
                  <a:srgbClr val="00B050"/>
                </a:solidFill>
              </a:rPr>
              <a:t>ٱلْمَكانِ</a:t>
            </a:r>
            <a:r>
              <a:rPr lang="ar-MA" dirty="0">
                <a:solidFill>
                  <a:srgbClr val="00B050"/>
                </a:solidFill>
              </a:rPr>
              <a:t> </a:t>
            </a:r>
          </a:p>
          <a:p>
            <a:pPr marL="457200" indent="-457200">
              <a:buFont typeface="Arial" panose="020B0604020202020204" pitchFamily="34" charset="0"/>
              <a:buChar char="•"/>
            </a:pPr>
            <a:r>
              <a:rPr lang="ar-MA" dirty="0"/>
              <a:t>فِقْرَةٌ  لِوَصْفِ </a:t>
            </a:r>
            <a:r>
              <a:rPr lang="ar-MA" dirty="0" err="1"/>
              <a:t>ٱلْأَشْخاصِ</a:t>
            </a:r>
            <a:r>
              <a:rPr lang="ar-MA" dirty="0"/>
              <a:t>. </a:t>
            </a:r>
            <a:endParaRPr lang="fr-FR" dirty="0"/>
          </a:p>
        </p:txBody>
      </p:sp>
      <p:sp>
        <p:nvSpPr>
          <p:cNvPr id="7" name="Rectangle : coins arrondis 6">
            <a:extLst>
              <a:ext uri="{FF2B5EF4-FFF2-40B4-BE49-F238E27FC236}">
                <a16:creationId xmlns:a16="http://schemas.microsoft.com/office/drawing/2014/main" id="{22BBB076-F5E9-9A1A-CDCE-60D57A3B0B92}"/>
              </a:ext>
            </a:extLst>
          </p:cNvPr>
          <p:cNvSpPr/>
          <p:nvPr/>
        </p:nvSpPr>
        <p:spPr>
          <a:xfrm>
            <a:off x="6799618" y="2032528"/>
            <a:ext cx="1663900" cy="90937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buNone/>
            </a:pPr>
            <a:r>
              <a:rPr lang="ar-MA" sz="3600" b="1" kern="1200" dirty="0">
                <a:effectLst/>
                <a:ea typeface="Viga"/>
                <a:cs typeface="Calibri" panose="020F0502020204030204" pitchFamily="34" charset="0"/>
              </a:rPr>
              <a:t>عَرْضٌ</a:t>
            </a:r>
            <a:endParaRPr lang="fr-FR" sz="2800" kern="100" dirty="0">
              <a:effectLst/>
              <a:ea typeface="Calibri" panose="020F0502020204030204" pitchFamily="34" charset="0"/>
              <a:cs typeface="Arial" panose="020B0604020202020204" pitchFamily="34" charset="0"/>
            </a:endParaRPr>
          </a:p>
        </p:txBody>
      </p:sp>
      <p:pic>
        <p:nvPicPr>
          <p:cNvPr id="8" name="Image 7" descr="Une image contenant symbole, Graphique, conception&#10;&#10;Le contenu généré par l’IA peut être incorrect.">
            <a:extLst>
              <a:ext uri="{FF2B5EF4-FFF2-40B4-BE49-F238E27FC236}">
                <a16:creationId xmlns:a16="http://schemas.microsoft.com/office/drawing/2014/main" id="{C93D985F-DFEE-3D45-E112-9D95D1DA6E22}"/>
              </a:ext>
            </a:extLst>
          </p:cNvPr>
          <p:cNvPicPr>
            <a:picLocks noChangeAspect="1"/>
          </p:cNvPicPr>
          <p:nvPr/>
        </p:nvPicPr>
        <p:blipFill>
          <a:blip r:embed="rId6">
            <a:duotone>
              <a:prstClr val="black"/>
              <a:srgbClr val="424D7B">
                <a:tint val="45000"/>
                <a:satMod val="400000"/>
              </a:srgbClr>
            </a:duotone>
          </a:blip>
          <a:stretch>
            <a:fillRect/>
          </a:stretch>
        </p:blipFill>
        <p:spPr>
          <a:xfrm rot="10800000">
            <a:off x="7160344" y="3521336"/>
            <a:ext cx="735087" cy="789529"/>
          </a:xfrm>
          <a:prstGeom prst="roundRect">
            <a:avLst/>
          </a:prstGeom>
          <a:noFill/>
        </p:spPr>
      </p:pic>
      <p:pic>
        <p:nvPicPr>
          <p:cNvPr id="12" name="Espace réservé pour une image  11" descr="Une image contenant habits, sourire, dessin humoristique, clipart&#10;&#10;Le contenu généré par l’IA peut être incorrect.">
            <a:extLst>
              <a:ext uri="{FF2B5EF4-FFF2-40B4-BE49-F238E27FC236}">
                <a16:creationId xmlns:a16="http://schemas.microsoft.com/office/drawing/2014/main" id="{376AB460-7FAA-A5BA-1E10-4F2AC94E7EA9}"/>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63050648"/>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CA163-1A27-5166-10D6-FC0E57D6091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DC3E19-1202-AEB1-84BF-30C348E5D806}"/>
              </a:ext>
            </a:extLst>
          </p:cNvPr>
          <p:cNvSpPr>
            <a:spLocks noGrp="1"/>
          </p:cNvSpPr>
          <p:nvPr>
            <p:ph type="title"/>
          </p:nvPr>
        </p:nvSpPr>
        <p:spPr>
          <a:xfrm>
            <a:off x="392400" y="756000"/>
            <a:ext cx="7239168" cy="612000"/>
          </a:xfrm>
        </p:spPr>
        <p:txBody>
          <a:bodyPr>
            <a:normAutofit fontScale="90000"/>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يقدم الفقرة الثانية الخاصة بوصف الأشخاص انطلاقا من الجدول ؟( تسجل الفقرة على السبورة.)</a:t>
            </a:r>
          </a:p>
        </p:txBody>
      </p:sp>
      <p:sp>
        <p:nvSpPr>
          <p:cNvPr id="17" name="Rectangle 16">
            <a:extLst>
              <a:ext uri="{FF2B5EF4-FFF2-40B4-BE49-F238E27FC236}">
                <a16:creationId xmlns:a16="http://schemas.microsoft.com/office/drawing/2014/main" id="{1CBE3E32-CC3F-95CF-63CA-3F163DDE156C}"/>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F0676B33-E322-0718-CB53-02579AFF868C}"/>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9" name="Rectangle 18">
            <a:extLst>
              <a:ext uri="{FF2B5EF4-FFF2-40B4-BE49-F238E27FC236}">
                <a16:creationId xmlns:a16="http://schemas.microsoft.com/office/drawing/2014/main" id="{0A307611-F756-FE93-3FF9-5AA989F0474A}"/>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20" name="Rectangle 19">
            <a:extLst>
              <a:ext uri="{FF2B5EF4-FFF2-40B4-BE49-F238E27FC236}">
                <a16:creationId xmlns:a16="http://schemas.microsoft.com/office/drawing/2014/main" id="{46638B5C-97A4-66DF-EE76-798021E2B0A4}"/>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1" name="Image 20">
            <a:extLst>
              <a:ext uri="{FF2B5EF4-FFF2-40B4-BE49-F238E27FC236}">
                <a16:creationId xmlns:a16="http://schemas.microsoft.com/office/drawing/2014/main" id="{488BD60F-6311-1CD2-1730-F372FB58B72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2" name="Image 21">
            <a:extLst>
              <a:ext uri="{FF2B5EF4-FFF2-40B4-BE49-F238E27FC236}">
                <a16:creationId xmlns:a16="http://schemas.microsoft.com/office/drawing/2014/main" id="{C01628D4-BB6E-30A0-4E52-66C6BBF0CE7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C39718B9-AAB0-FBC2-F2ED-D419B7C317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BD73A50E-9CB9-5FD4-8B08-DA57FF62B11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5" name="Zone de texte 25">
            <a:extLst>
              <a:ext uri="{FF2B5EF4-FFF2-40B4-BE49-F238E27FC236}">
                <a16:creationId xmlns:a16="http://schemas.microsoft.com/office/drawing/2014/main" id="{977F2A2F-DDB2-EB57-59CF-9A566E00F86B}"/>
              </a:ext>
            </a:extLst>
          </p:cNvPr>
          <p:cNvSpPr txBox="1"/>
          <p:nvPr/>
        </p:nvSpPr>
        <p:spPr>
          <a:xfrm>
            <a:off x="1137820" y="3498428"/>
            <a:ext cx="6022523" cy="1332162"/>
          </a:xfrm>
          <a:prstGeom prst="roundRect">
            <a:avLst/>
          </a:prstGeom>
          <a:solidFill>
            <a:schemeClr val="bg1">
              <a:lumMod val="95000"/>
            </a:schemeClr>
          </a:solidFill>
          <a:ln w="6350">
            <a:solidFill>
              <a:srgbClr val="00B0F0"/>
            </a:solid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just" rtl="1">
              <a:lnSpc>
                <a:spcPct val="115000"/>
              </a:lnSpc>
              <a:spcAft>
                <a:spcPts val="800"/>
              </a:spcAft>
              <a:buNone/>
              <a:tabLst>
                <a:tab pos="6544945" algn="r"/>
              </a:tabLst>
              <a:defRPr sz="2800">
                <a:effectLst/>
                <a:latin typeface="Calibri" panose="020F0502020204030204" pitchFamily="34" charset="0"/>
                <a:ea typeface="Viga"/>
                <a:cs typeface="Calibri" panose="020F0502020204030204" pitchFamily="34" charset="0"/>
              </a:defRPr>
            </a:lvl1pPr>
          </a:lstStyle>
          <a:p>
            <a:pPr marL="457200" indent="-457200">
              <a:buFont typeface="Arial" panose="020B0604020202020204" pitchFamily="34" charset="0"/>
              <a:buChar char="•"/>
            </a:pPr>
            <a:r>
              <a:rPr lang="ar-MA" dirty="0"/>
              <a:t>فِقْرَةٌ لِوَصْفِ عَناصِرِ </a:t>
            </a:r>
            <a:r>
              <a:rPr lang="ar-MA" dirty="0" err="1"/>
              <a:t>ٱلْمَكانِ</a:t>
            </a:r>
            <a:r>
              <a:rPr lang="ar-MA" dirty="0"/>
              <a:t>؛</a:t>
            </a:r>
          </a:p>
          <a:p>
            <a:pPr marL="457200" indent="-457200">
              <a:buFont typeface="Arial" panose="020B0604020202020204" pitchFamily="34" charset="0"/>
              <a:buChar char="•"/>
            </a:pPr>
            <a:r>
              <a:rPr lang="ar-MA" dirty="0">
                <a:solidFill>
                  <a:srgbClr val="00B050"/>
                </a:solidFill>
              </a:rPr>
              <a:t>فِقْرَةٌ  لِوَصْفِ </a:t>
            </a:r>
            <a:r>
              <a:rPr lang="ar-MA" dirty="0" err="1">
                <a:solidFill>
                  <a:srgbClr val="00B050"/>
                </a:solidFill>
              </a:rPr>
              <a:t>ٱلْأَشْخاصِ</a:t>
            </a:r>
            <a:r>
              <a:rPr lang="ar-MA" dirty="0">
                <a:solidFill>
                  <a:srgbClr val="00B050"/>
                </a:solidFill>
              </a:rPr>
              <a:t>. </a:t>
            </a:r>
            <a:endParaRPr lang="fr-FR" dirty="0">
              <a:solidFill>
                <a:srgbClr val="00B050"/>
              </a:solidFill>
            </a:endParaRPr>
          </a:p>
        </p:txBody>
      </p:sp>
      <p:sp>
        <p:nvSpPr>
          <p:cNvPr id="7" name="Rectangle : coins arrondis 6">
            <a:extLst>
              <a:ext uri="{FF2B5EF4-FFF2-40B4-BE49-F238E27FC236}">
                <a16:creationId xmlns:a16="http://schemas.microsoft.com/office/drawing/2014/main" id="{A21F2BC6-A673-E8C0-1517-EDA4BAEE0408}"/>
              </a:ext>
            </a:extLst>
          </p:cNvPr>
          <p:cNvSpPr/>
          <p:nvPr/>
        </p:nvSpPr>
        <p:spPr>
          <a:xfrm>
            <a:off x="6799618" y="2032528"/>
            <a:ext cx="1663900" cy="90937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buNone/>
            </a:pPr>
            <a:r>
              <a:rPr lang="ar-MA" sz="3600" b="1" kern="1200" dirty="0">
                <a:effectLst/>
                <a:ea typeface="Viga"/>
                <a:cs typeface="Calibri" panose="020F0502020204030204" pitchFamily="34" charset="0"/>
              </a:rPr>
              <a:t>عَرْضٌ</a:t>
            </a:r>
            <a:endParaRPr lang="fr-FR" sz="2800" kern="100" dirty="0">
              <a:effectLst/>
              <a:ea typeface="Calibri" panose="020F0502020204030204" pitchFamily="34" charset="0"/>
              <a:cs typeface="Arial" panose="020B0604020202020204" pitchFamily="34" charset="0"/>
            </a:endParaRPr>
          </a:p>
        </p:txBody>
      </p:sp>
      <p:pic>
        <p:nvPicPr>
          <p:cNvPr id="8" name="Image 7" descr="Une image contenant symbole, Graphique, conception&#10;&#10;Le contenu généré par l’IA peut être incorrect.">
            <a:extLst>
              <a:ext uri="{FF2B5EF4-FFF2-40B4-BE49-F238E27FC236}">
                <a16:creationId xmlns:a16="http://schemas.microsoft.com/office/drawing/2014/main" id="{857C5598-505A-9797-0F2A-9CB0BFFB4408}"/>
              </a:ext>
            </a:extLst>
          </p:cNvPr>
          <p:cNvPicPr>
            <a:picLocks noChangeAspect="1"/>
          </p:cNvPicPr>
          <p:nvPr/>
        </p:nvPicPr>
        <p:blipFill>
          <a:blip r:embed="rId6">
            <a:duotone>
              <a:prstClr val="black"/>
              <a:srgbClr val="424D7B">
                <a:tint val="45000"/>
                <a:satMod val="400000"/>
              </a:srgbClr>
            </a:duotone>
          </a:blip>
          <a:stretch>
            <a:fillRect/>
          </a:stretch>
        </p:blipFill>
        <p:spPr>
          <a:xfrm rot="10800000">
            <a:off x="7160344" y="3521336"/>
            <a:ext cx="735087" cy="789529"/>
          </a:xfrm>
          <a:prstGeom prst="roundRect">
            <a:avLst/>
          </a:prstGeom>
          <a:noFill/>
        </p:spPr>
      </p:pic>
      <p:pic>
        <p:nvPicPr>
          <p:cNvPr id="9" name="Espace réservé pour une image  8" descr="Une image contenant habits, sourire, dessin humoristique, clipart&#10;&#10;Le contenu généré par l’IA peut être incorrect.">
            <a:extLst>
              <a:ext uri="{FF2B5EF4-FFF2-40B4-BE49-F238E27FC236}">
                <a16:creationId xmlns:a16="http://schemas.microsoft.com/office/drawing/2014/main" id="{097F6340-C09F-C3E4-2374-269C9409672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7225845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AE9AC-73C0-A770-7A65-A8A5773722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2B0A28-CC21-49A4-063B-1894364F19A4}"/>
              </a:ext>
            </a:extLst>
          </p:cNvPr>
          <p:cNvSpPr>
            <a:spLocks noGrp="1"/>
          </p:cNvSpPr>
          <p:nvPr>
            <p:ph type="title"/>
          </p:nvPr>
        </p:nvSpPr>
        <p:spPr/>
        <p:txBody>
          <a:bodyPr>
            <a:normAutofit fontScale="90000"/>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ننتقل إلى الخاتمة.  من </a:t>
            </a:r>
            <a:r>
              <a:rPr lang="ar-MA" sz="2400" b="1" dirty="0">
                <a:solidFill>
                  <a:schemeClr val="bg1">
                    <a:lumMod val="50000"/>
                  </a:schemeClr>
                </a:solidFill>
                <a:ea typeface="Calibri" panose="020F0502020204030204" pitchFamily="34" charset="0"/>
                <a:cs typeface="Microsoft Uighur" panose="02000000000000000000" pitchFamily="2" charset="-78"/>
              </a:rPr>
              <a:t>يعبر عن شعوره هو ينظر إلى المشهد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تسجل الفقرة على السبورة.)</a:t>
            </a:r>
          </a:p>
        </p:txBody>
      </p:sp>
      <p:sp>
        <p:nvSpPr>
          <p:cNvPr id="17" name="Rectangle 16">
            <a:extLst>
              <a:ext uri="{FF2B5EF4-FFF2-40B4-BE49-F238E27FC236}">
                <a16:creationId xmlns:a16="http://schemas.microsoft.com/office/drawing/2014/main" id="{6DCF445F-DC59-2922-39F8-28D8413085D7}"/>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E5AF9FA4-9B3A-EC01-DC87-0BD12A24FDE6}"/>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9" name="Rectangle 18">
            <a:extLst>
              <a:ext uri="{FF2B5EF4-FFF2-40B4-BE49-F238E27FC236}">
                <a16:creationId xmlns:a16="http://schemas.microsoft.com/office/drawing/2014/main" id="{DC333E01-3C0C-F88F-B69E-B2FF0369A0B5}"/>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20" name="Rectangle 19">
            <a:extLst>
              <a:ext uri="{FF2B5EF4-FFF2-40B4-BE49-F238E27FC236}">
                <a16:creationId xmlns:a16="http://schemas.microsoft.com/office/drawing/2014/main" id="{9244A742-5251-CB8E-A8B3-7C7E3B1808F7}"/>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1" name="Image 20">
            <a:extLst>
              <a:ext uri="{FF2B5EF4-FFF2-40B4-BE49-F238E27FC236}">
                <a16:creationId xmlns:a16="http://schemas.microsoft.com/office/drawing/2014/main" id="{16F4D465-C9F0-DA6D-AE2A-5EF3A6E951B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2" name="Image 21">
            <a:extLst>
              <a:ext uri="{FF2B5EF4-FFF2-40B4-BE49-F238E27FC236}">
                <a16:creationId xmlns:a16="http://schemas.microsoft.com/office/drawing/2014/main" id="{1E7E5161-1760-5262-DC18-9BB1931C8A9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3" name="Image 22">
            <a:extLst>
              <a:ext uri="{FF2B5EF4-FFF2-40B4-BE49-F238E27FC236}">
                <a16:creationId xmlns:a16="http://schemas.microsoft.com/office/drawing/2014/main" id="{B3EB0D81-7627-AB0E-39B4-DA24F78C86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4" name="Image 23">
            <a:extLst>
              <a:ext uri="{FF2B5EF4-FFF2-40B4-BE49-F238E27FC236}">
                <a16:creationId xmlns:a16="http://schemas.microsoft.com/office/drawing/2014/main" id="{8AE6DB4C-B0E2-A466-8356-5D6A30FF466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3" name="Zone de texte 25">
            <a:extLst>
              <a:ext uri="{FF2B5EF4-FFF2-40B4-BE49-F238E27FC236}">
                <a16:creationId xmlns:a16="http://schemas.microsoft.com/office/drawing/2014/main" id="{150D9F9D-9E2E-DA64-A28D-6E09EF0AB591}"/>
              </a:ext>
            </a:extLst>
          </p:cNvPr>
          <p:cNvSpPr txBox="1"/>
          <p:nvPr/>
        </p:nvSpPr>
        <p:spPr>
          <a:xfrm>
            <a:off x="1330976" y="5153628"/>
            <a:ext cx="6022522" cy="1073217"/>
          </a:xfrm>
          <a:prstGeom prst="roundRect">
            <a:avLst/>
          </a:prstGeom>
          <a:solidFill>
            <a:schemeClr val="bg1">
              <a:lumMod val="95000"/>
            </a:schemeClr>
          </a:solidFill>
          <a:ln w="6350">
            <a:solidFill>
              <a:srgbClr val="00B0F0"/>
            </a:solid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just" rtl="1">
              <a:lnSpc>
                <a:spcPct val="115000"/>
              </a:lnSpc>
              <a:spcAft>
                <a:spcPts val="800"/>
              </a:spcAft>
              <a:buNone/>
              <a:tabLst>
                <a:tab pos="6544945" algn="r"/>
              </a:tabLst>
              <a:defRPr sz="2800">
                <a:effectLst/>
                <a:latin typeface="Calibri" panose="020F0502020204030204" pitchFamily="34" charset="0"/>
                <a:ea typeface="Viga"/>
                <a:cs typeface="Calibri" panose="020F0502020204030204" pitchFamily="34" charset="0"/>
              </a:defRPr>
            </a:lvl1pPr>
          </a:lstStyle>
          <a:p>
            <a:r>
              <a:rPr lang="ar-MA" dirty="0"/>
              <a:t>أُعَبِّرُ عَنْ شُعوري وَأَنا أَنْظُرُ إِلى </a:t>
            </a:r>
            <a:r>
              <a:rPr lang="ar-MA" dirty="0" err="1"/>
              <a:t>ٱلْمَشْهَدِ</a:t>
            </a:r>
            <a:r>
              <a:rPr lang="ar-MA" dirty="0"/>
              <a:t>.     </a:t>
            </a:r>
            <a:endParaRPr lang="fr-FR" dirty="0"/>
          </a:p>
        </p:txBody>
      </p:sp>
      <p:sp>
        <p:nvSpPr>
          <p:cNvPr id="4" name="Rectangle : coins arrondis 3">
            <a:extLst>
              <a:ext uri="{FF2B5EF4-FFF2-40B4-BE49-F238E27FC236}">
                <a16:creationId xmlns:a16="http://schemas.microsoft.com/office/drawing/2014/main" id="{1FBD867A-F838-F82E-414E-115B36183C70}"/>
              </a:ext>
            </a:extLst>
          </p:cNvPr>
          <p:cNvSpPr/>
          <p:nvPr/>
        </p:nvSpPr>
        <p:spPr>
          <a:xfrm>
            <a:off x="7024103" y="4222737"/>
            <a:ext cx="1663900" cy="90937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buNone/>
            </a:pPr>
            <a:r>
              <a:rPr lang="ar-MA" sz="3600" b="1" kern="1200" dirty="0">
                <a:effectLst/>
                <a:ea typeface="Viga"/>
                <a:cs typeface="Calibri" panose="020F0502020204030204" pitchFamily="34" charset="0"/>
              </a:rPr>
              <a:t>خاتِمَةٌ  </a:t>
            </a:r>
            <a:endParaRPr lang="fr-FR" sz="2800" kern="100" dirty="0">
              <a:effectLst/>
              <a:ea typeface="Calibri" panose="020F0502020204030204" pitchFamily="34" charset="0"/>
              <a:cs typeface="Arial" panose="020B0604020202020204" pitchFamily="34" charset="0"/>
            </a:endParaRPr>
          </a:p>
        </p:txBody>
      </p:sp>
      <p:pic>
        <p:nvPicPr>
          <p:cNvPr id="6" name="Image 5" descr="Une image contenant symbole, Graphique, conception&#10;&#10;Le contenu généré par l’IA peut être incorrect.">
            <a:extLst>
              <a:ext uri="{FF2B5EF4-FFF2-40B4-BE49-F238E27FC236}">
                <a16:creationId xmlns:a16="http://schemas.microsoft.com/office/drawing/2014/main" id="{AE6CE0DF-F32D-DB80-29A3-8B822FA6FFE8}"/>
              </a:ext>
            </a:extLst>
          </p:cNvPr>
          <p:cNvPicPr>
            <a:picLocks noChangeAspect="1"/>
          </p:cNvPicPr>
          <p:nvPr/>
        </p:nvPicPr>
        <p:blipFill>
          <a:blip r:embed="rId6">
            <a:duotone>
              <a:prstClr val="black"/>
              <a:srgbClr val="424D7B">
                <a:tint val="45000"/>
                <a:satMod val="400000"/>
              </a:srgbClr>
            </a:duotone>
          </a:blip>
          <a:stretch>
            <a:fillRect/>
          </a:stretch>
        </p:blipFill>
        <p:spPr>
          <a:xfrm rot="10800000">
            <a:off x="7488510" y="5312471"/>
            <a:ext cx="735087" cy="789529"/>
          </a:xfrm>
          <a:prstGeom prst="roundRect">
            <a:avLst/>
          </a:prstGeom>
          <a:noFill/>
        </p:spPr>
      </p:pic>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id="{BF754165-7582-F3B0-30B4-D173C5EA353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p:pic>
      <p:pic>
        <p:nvPicPr>
          <p:cNvPr id="5" name="Image 4" descr="Une image contenant dessin humoristique, garçon, dessin, Dessin d’enfant&#10;&#10;Le contenu généré par l’IA peut être incorrect.">
            <a:extLst>
              <a:ext uri="{FF2B5EF4-FFF2-40B4-BE49-F238E27FC236}">
                <a16:creationId xmlns:a16="http://schemas.microsoft.com/office/drawing/2014/main" id="{E7224E91-9991-F156-C606-6609E9E42477}"/>
              </a:ext>
            </a:extLst>
          </p:cNvPr>
          <p:cNvPicPr>
            <a:picLocks noChangeAspect="1"/>
          </p:cNvPicPr>
          <p:nvPr/>
        </p:nvPicPr>
        <p:blipFill>
          <a:blip r:embed="rId8"/>
          <a:stretch>
            <a:fillRect/>
          </a:stretch>
        </p:blipFill>
        <p:spPr>
          <a:xfrm>
            <a:off x="2058032" y="1732323"/>
            <a:ext cx="4568409" cy="3180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9486180"/>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8DDC7-6F5C-7504-7D01-C11A3898F8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D2F6B70-DB26-422B-FAF2-8F13FF18F86A}"/>
              </a:ext>
            </a:extLst>
          </p:cNvPr>
          <p:cNvSpPr>
            <a:spLocks noGrp="1"/>
          </p:cNvSpPr>
          <p:nvPr>
            <p:ph type="title"/>
          </p:nvPr>
        </p:nvSpPr>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يقرأ الحصيلة المسجلة على السبورة؟</a:t>
            </a: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68472323-F9A0-DF0F-1071-9E1AACC0945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4" name="Rectangle 3">
            <a:extLst>
              <a:ext uri="{FF2B5EF4-FFF2-40B4-BE49-F238E27FC236}">
                <a16:creationId xmlns:a16="http://schemas.microsoft.com/office/drawing/2014/main" id="{906F5ECF-E5C5-63F1-A680-8D380A4945D4}"/>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AA527457-9754-B1B0-9AE9-FD6E77E42FA3}"/>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5" name="Rectangle 14">
            <a:extLst>
              <a:ext uri="{FF2B5EF4-FFF2-40B4-BE49-F238E27FC236}">
                <a16:creationId xmlns:a16="http://schemas.microsoft.com/office/drawing/2014/main" id="{BEDE0461-DD56-5606-AC7C-BE12440E4DD0}"/>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16" name="Rectangle 15">
            <a:extLst>
              <a:ext uri="{FF2B5EF4-FFF2-40B4-BE49-F238E27FC236}">
                <a16:creationId xmlns:a16="http://schemas.microsoft.com/office/drawing/2014/main" id="{6727BF16-4433-5BD4-4F3B-2F165AA9FA95}"/>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17" name="Image 16">
            <a:extLst>
              <a:ext uri="{FF2B5EF4-FFF2-40B4-BE49-F238E27FC236}">
                <a16:creationId xmlns:a16="http://schemas.microsoft.com/office/drawing/2014/main" id="{35DB753E-8319-8A42-B3BD-600BC9F9B92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8" name="Image 17">
            <a:extLst>
              <a:ext uri="{FF2B5EF4-FFF2-40B4-BE49-F238E27FC236}">
                <a16:creationId xmlns:a16="http://schemas.microsoft.com/office/drawing/2014/main" id="{E3492192-F918-AC0B-E4C4-170C06B3D1D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9" name="Image 18">
            <a:extLst>
              <a:ext uri="{FF2B5EF4-FFF2-40B4-BE49-F238E27FC236}">
                <a16:creationId xmlns:a16="http://schemas.microsoft.com/office/drawing/2014/main" id="{8FB38EC0-BBB9-6F90-09D3-42DF8AAB2D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0" name="Image 19">
            <a:extLst>
              <a:ext uri="{FF2B5EF4-FFF2-40B4-BE49-F238E27FC236}">
                <a16:creationId xmlns:a16="http://schemas.microsoft.com/office/drawing/2014/main" id="{675545E3-AAF1-EE15-82D1-CED47A7F4F9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8" name="ZoneTexte 7">
            <a:extLst>
              <a:ext uri="{FF2B5EF4-FFF2-40B4-BE49-F238E27FC236}">
                <a16:creationId xmlns:a16="http://schemas.microsoft.com/office/drawing/2014/main" id="{BD271D24-91F0-5618-798F-F4AFA9E8F165}"/>
              </a:ext>
            </a:extLst>
          </p:cNvPr>
          <p:cNvSpPr txBox="1"/>
          <p:nvPr/>
        </p:nvSpPr>
        <p:spPr>
          <a:xfrm>
            <a:off x="972382" y="3195730"/>
            <a:ext cx="6840000" cy="1123712"/>
          </a:xfrm>
          <a:prstGeom prst="roundRect">
            <a:avLst/>
          </a:prstGeom>
          <a:noFill/>
          <a:ln>
            <a:solidFill>
              <a:srgbClr val="00B0F0"/>
            </a:solidFill>
          </a:ln>
        </p:spPr>
        <p:txBody>
          <a:bodyPr wrap="square" rtlCol="0">
            <a:spAutoFit/>
          </a:bodyPr>
          <a:lstStyle>
            <a:defPPr>
              <a:defRPr lang="en-US"/>
            </a:defPPr>
            <a:lvl1pPr algn="r" rtl="1">
              <a:defRPr sz="3200" b="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defRPr>
            </a:lvl1pPr>
          </a:lstStyle>
          <a:p>
            <a:pPr algn="ctr" rtl="1"/>
            <a:r>
              <a:rPr lang="ar-MA" sz="6000" dirty="0">
                <a:solidFill>
                  <a:srgbClr val="424D7C"/>
                </a:solidFill>
              </a:rPr>
              <a:t>أَقْرَأُ ٱلنَّصَّ ٱلْمُسَجَّلَ عَلى ٱلسَّبّورَةِ؟</a:t>
            </a:r>
            <a:endParaRPr lang="fr-FR" sz="6000" dirty="0">
              <a:solidFill>
                <a:srgbClr val="424D7C"/>
              </a:solidFill>
            </a:endParaRPr>
          </a:p>
        </p:txBody>
      </p:sp>
    </p:spTree>
    <p:extLst>
      <p:ext uri="{BB962C8B-B14F-4D97-AF65-F5344CB8AC3E}">
        <p14:creationId xmlns:p14="http://schemas.microsoft.com/office/powerpoint/2010/main" val="238608795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628474C2-95CD-8397-D01D-B3E298C554A1}"/>
              </a:ext>
            </a:extLst>
          </p:cNvPr>
          <p:cNvGrpSpPr/>
          <p:nvPr/>
        </p:nvGrpSpPr>
        <p:grpSpPr>
          <a:xfrm>
            <a:off x="497840" y="2983609"/>
            <a:ext cx="7375439" cy="890781"/>
            <a:chOff x="1331545" y="2851205"/>
            <a:chExt cx="6696000" cy="890781"/>
          </a:xfrm>
        </p:grpSpPr>
        <p:pic>
          <p:nvPicPr>
            <p:cNvPr id="3" name="Image 2">
              <a:extLst>
                <a:ext uri="{FF2B5EF4-FFF2-40B4-BE49-F238E27FC236}">
                  <a16:creationId xmlns:a16="http://schemas.microsoft.com/office/drawing/2014/main" id="{E6AAFCAA-897C-A1DB-AB2E-D48D1C618A7D}"/>
                </a:ext>
              </a:extLst>
            </p:cNvPr>
            <p:cNvPicPr preferRelativeResize="0">
              <a:picLocks/>
            </p:cNvPicPr>
            <p:nvPr/>
          </p:nvPicPr>
          <p:blipFill>
            <a:blip r:embed="rId3"/>
            <a:stretch>
              <a:fillRect/>
            </a:stretch>
          </p:blipFill>
          <p:spPr>
            <a:xfrm>
              <a:off x="1331545" y="2851205"/>
              <a:ext cx="6696000" cy="890781"/>
            </a:xfrm>
            <a:prstGeom prst="rect">
              <a:avLst/>
            </a:prstGeom>
          </p:spPr>
        </p:pic>
        <p:sp>
          <p:nvSpPr>
            <p:cNvPr id="17" name="Rectangle 16">
              <a:extLst>
                <a:ext uri="{FF2B5EF4-FFF2-40B4-BE49-F238E27FC236}">
                  <a16:creationId xmlns:a16="http://schemas.microsoft.com/office/drawing/2014/main" id="{780FEC5A-07B4-5566-C962-9EE4C1E6BFC4}"/>
                </a:ext>
              </a:extLst>
            </p:cNvPr>
            <p:cNvSpPr/>
            <p:nvPr/>
          </p:nvSpPr>
          <p:spPr>
            <a:xfrm>
              <a:off x="1543743" y="3134373"/>
              <a:ext cx="5025090" cy="461665"/>
            </a:xfrm>
            <a:prstGeom prst="rect">
              <a:avLst/>
            </a:prstGeom>
          </p:spPr>
          <p:txBody>
            <a:bodyPr wrap="square">
              <a:spAutoFit/>
            </a:bodyPr>
            <a:lstStyle/>
            <a:p>
              <a:pPr algn="r" rtl="1"/>
              <a:r>
                <a:rPr lang="ar-MA" sz="2400" b="1" dirty="0">
                  <a:solidFill>
                    <a:srgbClr val="424D7B"/>
                  </a:solidFill>
                  <a:latin typeface="Microsoft Uighur" panose="02000000000000000000" pitchFamily="2" charset="-78"/>
                  <a:cs typeface="Microsoft Uighur" panose="02000000000000000000" pitchFamily="2" charset="-78"/>
                </a:rPr>
                <a:t>إنتاج فقرة انطلاقا من مفردات معجم الأسبوع. </a:t>
              </a:r>
            </a:p>
          </p:txBody>
        </p:sp>
      </p:grpSp>
      <p:grpSp>
        <p:nvGrpSpPr>
          <p:cNvPr id="18" name="Groupe 17">
            <a:extLst>
              <a:ext uri="{FF2B5EF4-FFF2-40B4-BE49-F238E27FC236}">
                <a16:creationId xmlns:a16="http://schemas.microsoft.com/office/drawing/2014/main" id="{D78C3405-B803-2AE8-37E1-58F59AC7A94E}"/>
              </a:ext>
            </a:extLst>
          </p:cNvPr>
          <p:cNvGrpSpPr/>
          <p:nvPr/>
        </p:nvGrpSpPr>
        <p:grpSpPr>
          <a:xfrm>
            <a:off x="497840" y="3839548"/>
            <a:ext cx="7375439" cy="890781"/>
            <a:chOff x="1331545" y="2851205"/>
            <a:chExt cx="6696000"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3"/>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634050" y="3169215"/>
              <a:ext cx="4934784" cy="461665"/>
            </a:xfrm>
            <a:prstGeom prst="rect">
              <a:avLst/>
            </a:prstGeom>
          </p:spPr>
          <p:txBody>
            <a:bodyPr wrap="square">
              <a:spAutoFit/>
            </a:bodyPr>
            <a:lstStyle/>
            <a:p>
              <a:pPr algn="r" rtl="1"/>
              <a:r>
                <a:rPr lang="ar-MA" sz="2400" b="1" dirty="0">
                  <a:solidFill>
                    <a:srgbClr val="424D7B"/>
                  </a:solidFill>
                  <a:latin typeface="Microsoft Uighur" panose="02000000000000000000" pitchFamily="2" charset="-78"/>
                  <a:cs typeface="Microsoft Uighur" panose="02000000000000000000" pitchFamily="2" charset="-78"/>
                </a:rPr>
                <a:t>فهم قصيدة "نداء التعايش" واستثمار مضامينها.</a:t>
              </a:r>
            </a:p>
          </p:txBody>
        </p:sp>
      </p:grpSp>
      <p:grpSp>
        <p:nvGrpSpPr>
          <p:cNvPr id="21" name="Groupe 20">
            <a:extLst>
              <a:ext uri="{FF2B5EF4-FFF2-40B4-BE49-F238E27FC236}">
                <a16:creationId xmlns:a16="http://schemas.microsoft.com/office/drawing/2014/main" id="{4FAA6850-C36A-7DBF-7B5B-130D689161F0}"/>
              </a:ext>
            </a:extLst>
          </p:cNvPr>
          <p:cNvGrpSpPr/>
          <p:nvPr/>
        </p:nvGrpSpPr>
        <p:grpSpPr>
          <a:xfrm>
            <a:off x="497839" y="4730329"/>
            <a:ext cx="7375439" cy="890781"/>
            <a:chOff x="1331544" y="2851205"/>
            <a:chExt cx="6696000" cy="890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3"/>
            <a:stretch>
              <a:fillRect/>
            </a:stretch>
          </p:blipFill>
          <p:spPr>
            <a:xfrm>
              <a:off x="1331544" y="2851205"/>
              <a:ext cx="6696000" cy="890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634051" y="3134373"/>
              <a:ext cx="4934784" cy="461665"/>
            </a:xfrm>
            <a:prstGeom prst="rect">
              <a:avLst/>
            </a:prstGeom>
          </p:spPr>
          <p:txBody>
            <a:bodyPr wrap="square">
              <a:spAutoFit/>
            </a:bodyPr>
            <a:lstStyle/>
            <a:p>
              <a:pPr algn="r" rtl="1"/>
              <a:r>
                <a:rPr lang="ar-MA" sz="2400" b="1" dirty="0">
                  <a:solidFill>
                    <a:srgbClr val="424D7B"/>
                  </a:solidFill>
                  <a:latin typeface="Microsoft Uighur" panose="02000000000000000000" pitchFamily="2" charset="-78"/>
                  <a:cs typeface="Microsoft Uighur" panose="02000000000000000000" pitchFamily="2" charset="-78"/>
                </a:rPr>
                <a:t>كتابة نص وصفي انطلاقا من مشهد. </a:t>
              </a:r>
            </a:p>
          </p:txBody>
        </p:sp>
      </p:grpSp>
      <p:sp>
        <p:nvSpPr>
          <p:cNvPr id="8" name="Titre 1">
            <a:extLst>
              <a:ext uri="{FF2B5EF4-FFF2-40B4-BE49-F238E27FC236}">
                <a16:creationId xmlns:a16="http://schemas.microsoft.com/office/drawing/2014/main" id="{AED09EC7-68C0-AD0C-91C0-0AF145052C15}"/>
              </a:ext>
            </a:extLst>
          </p:cNvPr>
          <p:cNvSpPr>
            <a:spLocks noGrp="1"/>
          </p:cNvSpPr>
          <p:nvPr>
            <p:ph type="title"/>
          </p:nvPr>
        </p:nvSpPr>
        <p:spPr>
          <a:xfrm>
            <a:off x="628650" y="1219195"/>
            <a:ext cx="7886700" cy="720000"/>
          </a:xfrm>
        </p:spPr>
        <p:txBody>
          <a:bodyPr/>
          <a:lstStyle/>
          <a:p>
            <a:r>
              <a:rPr lang="ar-MA" sz="5400" dirty="0">
                <a:solidFill>
                  <a:srgbClr val="424D7B"/>
                </a:solidFill>
                <a:latin typeface="Microsoft Uighur" panose="02000000000000000000" pitchFamily="2" charset="-78"/>
                <a:cs typeface="Microsoft Uighur" panose="02000000000000000000" pitchFamily="2" charset="-78"/>
              </a:rPr>
              <a:t>عند نهاية الحصة</a:t>
            </a:r>
            <a:endParaRPr lang="fr-MA" sz="5400" dirty="0">
              <a:solidFill>
                <a:srgbClr val="424D7B"/>
              </a:solidFill>
              <a:latin typeface="Microsoft Uighur" panose="02000000000000000000" pitchFamily="2" charset="-78"/>
              <a:cs typeface="Microsoft Uighur" panose="02000000000000000000" pitchFamily="2" charset="-78"/>
            </a:endParaRPr>
          </a:p>
        </p:txBody>
      </p:sp>
      <p:sp>
        <p:nvSpPr>
          <p:cNvPr id="9" name="TextBox 9">
            <a:extLst>
              <a:ext uri="{FF2B5EF4-FFF2-40B4-BE49-F238E27FC236}">
                <a16:creationId xmlns:a16="http://schemas.microsoft.com/office/drawing/2014/main" id="{B81D4016-644A-3144-B6AC-89B858386521}"/>
              </a:ext>
            </a:extLst>
          </p:cNvPr>
          <p:cNvSpPr txBox="1"/>
          <p:nvPr/>
        </p:nvSpPr>
        <p:spPr>
          <a:xfrm>
            <a:off x="1484028" y="1939195"/>
            <a:ext cx="6175944" cy="584775"/>
          </a:xfrm>
          <a:prstGeom prst="rect">
            <a:avLst/>
          </a:prstGeom>
          <a:noFill/>
        </p:spPr>
        <p:txBody>
          <a:bodyPr wrap="square">
            <a:spAutoFit/>
          </a:bodyPr>
          <a:lstStyle/>
          <a:p>
            <a:pPr algn="ctr" rtl="1">
              <a:spcAft>
                <a:spcPts val="600"/>
              </a:spcAft>
            </a:pPr>
            <a:r>
              <a:rPr lang="ar-MA" sz="3200" b="1" kern="0" dirty="0">
                <a:solidFill>
                  <a:srgbClr val="424D7B"/>
                </a:solidFill>
                <a:latin typeface="Microsoft Uighur" panose="02000000000000000000" pitchFamily="2" charset="-78"/>
                <a:cs typeface="Microsoft Uighur" panose="02000000000000000000" pitchFamily="2" charset="-78"/>
              </a:rPr>
              <a:t>على الأقل </a:t>
            </a:r>
            <a:r>
              <a:rPr lang="fr-FR" sz="3200" b="1" kern="0" dirty="0">
                <a:solidFill>
                  <a:srgbClr val="C00000"/>
                </a:solidFill>
                <a:latin typeface="Microsoft Uighur" panose="02000000000000000000" pitchFamily="2" charset="-78"/>
                <a:cs typeface="Microsoft Uighur" panose="02000000000000000000" pitchFamily="2" charset="-78"/>
              </a:rPr>
              <a:t>80</a:t>
            </a:r>
            <a:r>
              <a:rPr lang="ar-SA" sz="3200" b="1" kern="0" dirty="0">
                <a:solidFill>
                  <a:srgbClr val="C00000"/>
                </a:solidFill>
                <a:latin typeface="Microsoft Uighur" panose="02000000000000000000" pitchFamily="2" charset="-78"/>
                <a:cs typeface="Microsoft Uighur" panose="02000000000000000000" pitchFamily="2" charset="-78"/>
              </a:rPr>
              <a:t> </a:t>
            </a:r>
            <a:r>
              <a:rPr lang="fr-FR" sz="3200" b="1" kern="0" dirty="0">
                <a:solidFill>
                  <a:srgbClr val="C00000"/>
                </a:solidFill>
                <a:latin typeface="Microsoft Uighur" panose="02000000000000000000" pitchFamily="2" charset="-78"/>
                <a:cs typeface="Microsoft Uighur" panose="02000000000000000000" pitchFamily="2" charset="-78"/>
              </a:rPr>
              <a:t>%</a:t>
            </a:r>
            <a:r>
              <a:rPr lang="ar-MA" sz="3200" b="1" kern="0" dirty="0">
                <a:solidFill>
                  <a:srgbClr val="C00000"/>
                </a:solidFill>
                <a:latin typeface="Microsoft Uighur" panose="02000000000000000000" pitchFamily="2" charset="-78"/>
                <a:cs typeface="Microsoft Uighur" panose="02000000000000000000" pitchFamily="2" charset="-78"/>
              </a:rPr>
              <a:t> من المتعلمين </a:t>
            </a:r>
            <a:r>
              <a:rPr lang="ar-MA" sz="3200" b="1" kern="0" dirty="0">
                <a:solidFill>
                  <a:srgbClr val="424D7B"/>
                </a:solidFill>
                <a:latin typeface="Microsoft Uighur" panose="02000000000000000000" pitchFamily="2" charset="-78"/>
                <a:cs typeface="Microsoft Uighur" panose="02000000000000000000" pitchFamily="2" charset="-78"/>
              </a:rPr>
              <a:t>سيكونون قادرين على</a:t>
            </a:r>
            <a:r>
              <a:rPr lang="en-GB" sz="3200" b="1" kern="0" dirty="0">
                <a:solidFill>
                  <a:srgbClr val="424D7B"/>
                </a:solidFill>
                <a:latin typeface="Microsoft Uighur" panose="02000000000000000000" pitchFamily="2" charset="-78"/>
                <a:cs typeface="Microsoft Uighur" panose="02000000000000000000" pitchFamily="2" charset="-78"/>
              </a:rPr>
              <a:t>: </a:t>
            </a:r>
            <a:endParaRPr lang="fr-FR" sz="3200" b="1" kern="0" dirty="0">
              <a:solidFill>
                <a:srgbClr val="424D7B"/>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81178405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7660-FDEA-D155-922F-FF7A07EE88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D2C14BF-B774-10A4-21B9-4C1C6EE27D4A}"/>
              </a:ext>
            </a:extLst>
          </p:cNvPr>
          <p:cNvSpPr>
            <a:spLocks noGrp="1"/>
          </p:cNvSpPr>
          <p:nvPr>
            <p:ph type="title"/>
          </p:nvPr>
        </p:nvSpPr>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سجلوا النص على الكراسة الصفحة -113- أو على دفاتر الملخصات.</a:t>
            </a: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B9155A91-5D2D-B59D-2DCB-E8AF279202E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3" name="Rectangle 2">
            <a:extLst>
              <a:ext uri="{FF2B5EF4-FFF2-40B4-BE49-F238E27FC236}">
                <a16:creationId xmlns:a16="http://schemas.microsoft.com/office/drawing/2014/main" id="{B750997E-5A08-4AAE-6C40-6C27FF02E460}"/>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4" name="Rectangle 3">
            <a:extLst>
              <a:ext uri="{FF2B5EF4-FFF2-40B4-BE49-F238E27FC236}">
                <a16:creationId xmlns:a16="http://schemas.microsoft.com/office/drawing/2014/main" id="{6B469D60-D467-4487-15D6-1E0EB207B614}"/>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إنتاج كتابي ح5</a:t>
            </a:r>
          </a:p>
        </p:txBody>
      </p:sp>
      <p:sp>
        <p:nvSpPr>
          <p:cNvPr id="15" name="Rectangle 14">
            <a:extLst>
              <a:ext uri="{FF2B5EF4-FFF2-40B4-BE49-F238E27FC236}">
                <a16:creationId xmlns:a16="http://schemas.microsoft.com/office/drawing/2014/main" id="{1BB69B70-D671-275A-68F7-32B1B066643D}"/>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16" name="Rectangle 15">
            <a:extLst>
              <a:ext uri="{FF2B5EF4-FFF2-40B4-BE49-F238E27FC236}">
                <a16:creationId xmlns:a16="http://schemas.microsoft.com/office/drawing/2014/main" id="{9C969821-5FD3-7262-4868-94C69DE000AB}"/>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17" name="Image 16">
            <a:extLst>
              <a:ext uri="{FF2B5EF4-FFF2-40B4-BE49-F238E27FC236}">
                <a16:creationId xmlns:a16="http://schemas.microsoft.com/office/drawing/2014/main" id="{D23CA0E1-51C3-B28B-064D-CB05EE4E8D7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18" name="Image 17">
            <a:extLst>
              <a:ext uri="{FF2B5EF4-FFF2-40B4-BE49-F238E27FC236}">
                <a16:creationId xmlns:a16="http://schemas.microsoft.com/office/drawing/2014/main" id="{1818A052-0AB9-104B-34B0-27AE53F1FDC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9" name="Image 18">
            <a:extLst>
              <a:ext uri="{FF2B5EF4-FFF2-40B4-BE49-F238E27FC236}">
                <a16:creationId xmlns:a16="http://schemas.microsoft.com/office/drawing/2014/main" id="{BB277913-F225-DDC9-2D3F-949F9B4B06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0" name="Image 19">
            <a:extLst>
              <a:ext uri="{FF2B5EF4-FFF2-40B4-BE49-F238E27FC236}">
                <a16:creationId xmlns:a16="http://schemas.microsoft.com/office/drawing/2014/main" id="{438FCBF6-E3BA-17A2-45B7-8E2F50BDFA3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6" name="Image 5" descr="Une image contenant texte, capture d’écran, dessin humoristique&#10;&#10;Le contenu généré par l’IA peut être incorrect.">
            <a:extLst>
              <a:ext uri="{FF2B5EF4-FFF2-40B4-BE49-F238E27FC236}">
                <a16:creationId xmlns:a16="http://schemas.microsoft.com/office/drawing/2014/main" id="{CC1C1BC7-93CA-3B30-6736-D478C9301657}"/>
              </a:ext>
            </a:extLst>
          </p:cNvPr>
          <p:cNvPicPr>
            <a:picLocks noChangeAspect="1"/>
          </p:cNvPicPr>
          <p:nvPr/>
        </p:nvPicPr>
        <p:blipFill>
          <a:blip r:embed="rId7"/>
          <a:stretch>
            <a:fillRect/>
          </a:stretch>
        </p:blipFill>
        <p:spPr>
          <a:xfrm>
            <a:off x="2944318" y="1727011"/>
            <a:ext cx="3255364" cy="4534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2215472"/>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82E4-EEB5-F952-9174-9F1659A808DB}"/>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A8BF5239-5C3D-95BC-484F-07883C2C610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pic>
        <p:nvPicPr>
          <p:cNvPr id="31" name="Image 30">
            <a:extLst>
              <a:ext uri="{FF2B5EF4-FFF2-40B4-BE49-F238E27FC236}">
                <a16:creationId xmlns:a16="http://schemas.microsoft.com/office/drawing/2014/main" id="{6B59BFC9-5120-AA06-2828-5D4433ABD81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
        <p:nvSpPr>
          <p:cNvPr id="4" name="Titre 3">
            <a:extLst>
              <a:ext uri="{FF2B5EF4-FFF2-40B4-BE49-F238E27FC236}">
                <a16:creationId xmlns:a16="http://schemas.microsoft.com/office/drawing/2014/main" id="{403CC685-9232-CF85-B60A-F8A2E630F6D1}"/>
              </a:ext>
            </a:extLst>
          </p:cNvPr>
          <p:cNvSpPr>
            <a:spLocks noGrp="1"/>
          </p:cNvSpPr>
          <p:nvPr>
            <p:ph type="title"/>
          </p:nvPr>
        </p:nvSpPr>
        <p:spPr>
          <a:xfrm>
            <a:off x="628650" y="812399"/>
            <a:ext cx="7886700" cy="720000"/>
          </a:xfrm>
        </p:spPr>
        <p:txBody>
          <a:bodyPr>
            <a:normAutofit/>
          </a:bodyPr>
          <a:lstStyle/>
          <a:p>
            <a:r>
              <a:rPr lang="ar-MA" dirty="0">
                <a:solidFill>
                  <a:srgbClr val="424D7C"/>
                </a:solidFill>
              </a:rPr>
              <a:t>اختتام الحصة</a:t>
            </a:r>
            <a:endParaRPr lang="fr-MA" dirty="0">
              <a:solidFill>
                <a:srgbClr val="424D7C"/>
              </a:solidFill>
            </a:endParaRPr>
          </a:p>
        </p:txBody>
      </p:sp>
      <p:sp>
        <p:nvSpPr>
          <p:cNvPr id="10" name="ZoneTexte 9">
            <a:extLst>
              <a:ext uri="{FF2B5EF4-FFF2-40B4-BE49-F238E27FC236}">
                <a16:creationId xmlns:a16="http://schemas.microsoft.com/office/drawing/2014/main" id="{E5B36EE5-C0D7-DBD2-E065-434165B944F8}"/>
              </a:ext>
            </a:extLst>
          </p:cNvPr>
          <p:cNvSpPr txBox="1"/>
          <p:nvPr/>
        </p:nvSpPr>
        <p:spPr>
          <a:xfrm>
            <a:off x="5076825" y="1808769"/>
            <a:ext cx="2066926" cy="646331"/>
          </a:xfrm>
          <a:prstGeom prst="rect">
            <a:avLst/>
          </a:prstGeom>
          <a:noFill/>
        </p:spPr>
        <p:txBody>
          <a:bodyPr wrap="square">
            <a:spAutoFit/>
          </a:bodyPr>
          <a:lstStyle/>
          <a:p>
            <a:pPr algn="r"/>
            <a:r>
              <a:rPr lang="ar-MA" sz="3600" b="1" dirty="0">
                <a:solidFill>
                  <a:srgbClr val="424D7C"/>
                </a:solidFill>
                <a:latin typeface="Microsoft Uighur" panose="02000000000000000000" pitchFamily="2" charset="-78"/>
                <a:cs typeface="Microsoft Uighur" panose="02000000000000000000" pitchFamily="2" charset="-78"/>
              </a:rPr>
              <a:t>اختتام الحصة</a:t>
            </a:r>
            <a:endParaRPr lang="fr-MA" sz="3600" b="1" dirty="0">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E8EE504C-8CD3-5CB6-57E7-CFD362C569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14288" y="945995"/>
            <a:ext cx="396000" cy="396000"/>
          </a:xfrm>
          <a:prstGeom prst="rect">
            <a:avLst/>
          </a:prstGeom>
          <a:ln>
            <a:noFill/>
          </a:ln>
        </p:spPr>
      </p:pic>
      <p:sp>
        <p:nvSpPr>
          <p:cNvPr id="3" name="ZoneTexte 2">
            <a:extLst>
              <a:ext uri="{FF2B5EF4-FFF2-40B4-BE49-F238E27FC236}">
                <a16:creationId xmlns:a16="http://schemas.microsoft.com/office/drawing/2014/main" id="{560E0E01-7B59-1BCA-4B70-88B4CCB8D6F2}"/>
              </a:ext>
            </a:extLst>
          </p:cNvPr>
          <p:cNvSpPr txBox="1"/>
          <p:nvPr/>
        </p:nvSpPr>
        <p:spPr>
          <a:xfrm>
            <a:off x="3517132" y="2738130"/>
            <a:ext cx="3493268" cy="461665"/>
          </a:xfrm>
          <a:prstGeom prst="rect">
            <a:avLst/>
          </a:prstGeom>
          <a:noFill/>
        </p:spPr>
        <p:txBody>
          <a:bodyPr wrap="square" rtlCol="0">
            <a:spAutoFit/>
          </a:bodyPr>
          <a:lstStyle/>
          <a:p>
            <a:pPr algn="r"/>
            <a:r>
              <a:rPr lang="ar-MA" sz="2400" b="1" dirty="0">
                <a:solidFill>
                  <a:srgbClr val="424D7C"/>
                </a:solidFill>
                <a:latin typeface="Microsoft Uighur" panose="02000000000000000000" pitchFamily="2" charset="-78"/>
                <a:cs typeface="Microsoft Uighur" panose="02000000000000000000" pitchFamily="2" charset="-78"/>
              </a:rPr>
              <a:t>ماذا تعلمت اليوم؟</a:t>
            </a:r>
          </a:p>
        </p:txBody>
      </p:sp>
      <p:sp>
        <p:nvSpPr>
          <p:cNvPr id="5" name="ZoneTexte 4">
            <a:extLst>
              <a:ext uri="{FF2B5EF4-FFF2-40B4-BE49-F238E27FC236}">
                <a16:creationId xmlns:a16="http://schemas.microsoft.com/office/drawing/2014/main" id="{99D24109-5D4C-429C-61FC-ED62F46F6AC3}"/>
              </a:ext>
            </a:extLst>
          </p:cNvPr>
          <p:cNvSpPr txBox="1"/>
          <p:nvPr/>
        </p:nvSpPr>
        <p:spPr>
          <a:xfrm>
            <a:off x="3612381" y="3227774"/>
            <a:ext cx="3398019" cy="461665"/>
          </a:xfrm>
          <a:prstGeom prst="rect">
            <a:avLst/>
          </a:prstGeom>
          <a:noFill/>
        </p:spPr>
        <p:txBody>
          <a:bodyPr wrap="square" rtlCol="0">
            <a:spAutoFit/>
          </a:bodyPr>
          <a:lstStyle/>
          <a:p>
            <a:pPr algn="r"/>
            <a:r>
              <a:rPr lang="ar-MA" sz="2400" b="1" dirty="0">
                <a:solidFill>
                  <a:srgbClr val="424D7C"/>
                </a:solidFill>
                <a:latin typeface="Microsoft Uighur" panose="02000000000000000000" pitchFamily="2" charset="-78"/>
                <a:cs typeface="Microsoft Uighur" panose="02000000000000000000" pitchFamily="2" charset="-78"/>
              </a:rPr>
              <a:t>الواجب المنزلي.</a:t>
            </a:r>
          </a:p>
        </p:txBody>
      </p:sp>
    </p:spTree>
    <p:extLst>
      <p:ext uri="{BB962C8B-B14F-4D97-AF65-F5344CB8AC3E}">
        <p14:creationId xmlns:p14="http://schemas.microsoft.com/office/powerpoint/2010/main" val="3334451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4C9F3-C394-7D07-078F-A620AD0B255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FD54520-B1EB-4186-ECAA-E92DB49F4601}"/>
              </a:ext>
            </a:extLst>
          </p:cNvPr>
          <p:cNvSpPr>
            <a:spLocks noGrp="1"/>
          </p:cNvSpPr>
          <p:nvPr>
            <p:ph type="title"/>
          </p:nvPr>
        </p:nvSpPr>
        <p:spPr>
          <a:xfrm>
            <a:off x="432285" y="805992"/>
            <a:ext cx="7004853" cy="515065"/>
          </a:xfrm>
        </p:spPr>
        <p:txBody>
          <a:bodyPr>
            <a:norm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يذكرنا بعناصر تصميم النص الوصفي؟ </a:t>
            </a:r>
          </a:p>
        </p:txBody>
      </p:sp>
      <p:sp>
        <p:nvSpPr>
          <p:cNvPr id="5" name="Rectangle 4">
            <a:extLst>
              <a:ext uri="{FF2B5EF4-FFF2-40B4-BE49-F238E27FC236}">
                <a16:creationId xmlns:a16="http://schemas.microsoft.com/office/drawing/2014/main" id="{70514199-47F0-B7E3-9A80-956CEDE487E6}"/>
              </a:ext>
            </a:extLst>
          </p:cNvPr>
          <p:cNvSpPr>
            <a:spLocks/>
          </p:cNvSpPr>
          <p:nvPr/>
        </p:nvSpPr>
        <p:spPr>
          <a:xfrm>
            <a:off x="610187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BDEE4437-FFC5-3BED-A678-53953E5BADE5}"/>
              </a:ext>
            </a:extLst>
          </p:cNvPr>
          <p:cNvSpPr>
            <a:spLocks/>
          </p:cNvSpPr>
          <p:nvPr/>
        </p:nvSpPr>
        <p:spPr>
          <a:xfrm>
            <a:off x="296121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إنتاج كتابي ح5</a:t>
            </a:r>
          </a:p>
        </p:txBody>
      </p:sp>
      <p:sp>
        <p:nvSpPr>
          <p:cNvPr id="8" name="Rectangle 7">
            <a:extLst>
              <a:ext uri="{FF2B5EF4-FFF2-40B4-BE49-F238E27FC236}">
                <a16:creationId xmlns:a16="http://schemas.microsoft.com/office/drawing/2014/main" id="{F4C5C15B-2CF0-2EA6-CD0B-CA363D82FA37}"/>
              </a:ext>
            </a:extLst>
          </p:cNvPr>
          <p:cNvSpPr>
            <a:spLocks/>
          </p:cNvSpPr>
          <p:nvPr/>
        </p:nvSpPr>
        <p:spPr>
          <a:xfrm>
            <a:off x="452060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9" name="Rectangle 8">
            <a:extLst>
              <a:ext uri="{FF2B5EF4-FFF2-40B4-BE49-F238E27FC236}">
                <a16:creationId xmlns:a16="http://schemas.microsoft.com/office/drawing/2014/main" id="{39DB7618-F75C-102C-B863-71A188DBFFED}"/>
              </a:ext>
            </a:extLst>
          </p:cNvPr>
          <p:cNvSpPr>
            <a:spLocks/>
          </p:cNvSpPr>
          <p:nvPr/>
        </p:nvSpPr>
        <p:spPr>
          <a:xfrm>
            <a:off x="145679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اختتام الحصة</a:t>
            </a:r>
          </a:p>
        </p:txBody>
      </p:sp>
      <p:pic>
        <p:nvPicPr>
          <p:cNvPr id="10" name="Image 9">
            <a:extLst>
              <a:ext uri="{FF2B5EF4-FFF2-40B4-BE49-F238E27FC236}">
                <a16:creationId xmlns:a16="http://schemas.microsoft.com/office/drawing/2014/main" id="{86FE6E3F-567A-C4EB-45F1-9D53F9C85B4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383979" y="159040"/>
            <a:ext cx="278069" cy="278069"/>
          </a:xfrm>
          <a:prstGeom prst="rect">
            <a:avLst/>
          </a:prstGeom>
          <a:ln>
            <a:noFill/>
          </a:ln>
        </p:spPr>
      </p:pic>
      <p:pic>
        <p:nvPicPr>
          <p:cNvPr id="11" name="Image 10">
            <a:extLst>
              <a:ext uri="{FF2B5EF4-FFF2-40B4-BE49-F238E27FC236}">
                <a16:creationId xmlns:a16="http://schemas.microsoft.com/office/drawing/2014/main" id="{AC15B762-40A8-57AB-46BD-068D28FBD1F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5758492" y="159040"/>
            <a:ext cx="278069" cy="278069"/>
          </a:xfrm>
          <a:prstGeom prst="rect">
            <a:avLst/>
          </a:prstGeom>
          <a:ln>
            <a:noFill/>
          </a:ln>
        </p:spPr>
      </p:pic>
      <p:pic>
        <p:nvPicPr>
          <p:cNvPr id="12" name="Image 11">
            <a:extLst>
              <a:ext uri="{FF2B5EF4-FFF2-40B4-BE49-F238E27FC236}">
                <a16:creationId xmlns:a16="http://schemas.microsoft.com/office/drawing/2014/main" id="{BB181DFB-B018-E37D-64AD-438CD76BECC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144793" y="159040"/>
            <a:ext cx="278069" cy="278069"/>
          </a:xfrm>
          <a:prstGeom prst="rect">
            <a:avLst/>
          </a:prstGeom>
          <a:ln>
            <a:noFill/>
          </a:ln>
        </p:spPr>
      </p:pic>
      <p:pic>
        <p:nvPicPr>
          <p:cNvPr id="13" name="Image 12">
            <a:extLst>
              <a:ext uri="{FF2B5EF4-FFF2-40B4-BE49-F238E27FC236}">
                <a16:creationId xmlns:a16="http://schemas.microsoft.com/office/drawing/2014/main" id="{B3DFD056-DFC5-87A1-3D42-E46ED4E5C9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53828" y="159040"/>
            <a:ext cx="278069" cy="278069"/>
          </a:xfrm>
          <a:prstGeom prst="rect">
            <a:avLst/>
          </a:prstGeom>
          <a:ln>
            <a:noFill/>
          </a:ln>
        </p:spPr>
      </p:pic>
      <p:pic>
        <p:nvPicPr>
          <p:cNvPr id="16" name="Espace réservé pour une image  15" descr="Une image contenant habits, sourire, dessin humoristique, clipart&#10;&#10;Le contenu généré par l’IA peut être incorrect.">
            <a:extLst>
              <a:ext uri="{FF2B5EF4-FFF2-40B4-BE49-F238E27FC236}">
                <a16:creationId xmlns:a16="http://schemas.microsoft.com/office/drawing/2014/main" id="{5824B667-13D0-3C7F-D6A6-9BCE75ACD9A3}"/>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249" y="684000"/>
            <a:ext cx="792000" cy="792000"/>
          </a:xfrm>
        </p:spPr>
      </p:pic>
      <p:sp>
        <p:nvSpPr>
          <p:cNvPr id="2" name="ZoneTexte 1">
            <a:extLst>
              <a:ext uri="{FF2B5EF4-FFF2-40B4-BE49-F238E27FC236}">
                <a16:creationId xmlns:a16="http://schemas.microsoft.com/office/drawing/2014/main" id="{84CFC454-E774-4E8A-FAA1-5830493BF262}"/>
              </a:ext>
            </a:extLst>
          </p:cNvPr>
          <p:cNvSpPr txBox="1"/>
          <p:nvPr/>
        </p:nvSpPr>
        <p:spPr>
          <a:xfrm>
            <a:off x="1634961" y="3185932"/>
            <a:ext cx="5888052" cy="919401"/>
          </a:xfrm>
          <a:prstGeom prst="roundRect">
            <a:avLst/>
          </a:prstGeom>
          <a:noFill/>
          <a:ln w="28575">
            <a:solidFill>
              <a:srgbClr val="00B0F0"/>
            </a:solidFill>
          </a:ln>
        </p:spPr>
        <p:txBody>
          <a:bodyPr wrap="square" rtlCol="0">
            <a:spAutoFit/>
          </a:bodyPr>
          <a:lstStyle>
            <a:defPPr>
              <a:defRPr lang="en-US"/>
            </a:defPPr>
            <a:lvl1pPr algn="ctr" rtl="1">
              <a:defRPr sz="7200" b="1">
                <a:solidFill>
                  <a:schemeClr val="accent5">
                    <a:lumMod val="50000"/>
                  </a:schemeClr>
                </a:solidFill>
                <a:latin typeface="Microsoft Uighur" panose="02000000000000000000" pitchFamily="2" charset="-78"/>
                <a:ea typeface="Calibri" panose="020F0502020204030204" pitchFamily="34" charset="0"/>
                <a:cs typeface="Microsoft Uighur" panose="02000000000000000000" pitchFamily="2" charset="-78"/>
              </a:defRPr>
            </a:lvl1pPr>
          </a:lstStyle>
          <a:p>
            <a:r>
              <a:rPr lang="ar-MA" sz="4800" dirty="0">
                <a:solidFill>
                  <a:srgbClr val="424D7C"/>
                </a:solidFill>
              </a:rPr>
              <a:t>ما عَناصِرُ تَصْميمِ ٱلنَّصِّ </a:t>
            </a:r>
            <a:r>
              <a:rPr lang="ar-MA" sz="4800" dirty="0" err="1">
                <a:solidFill>
                  <a:srgbClr val="424D7C"/>
                </a:solidFill>
              </a:rPr>
              <a:t>ٱلْوَصْفِيِّ</a:t>
            </a:r>
            <a:r>
              <a:rPr lang="ar-MA" sz="4800" dirty="0">
                <a:solidFill>
                  <a:srgbClr val="424D7C"/>
                </a:solidFill>
              </a:rPr>
              <a:t>؟</a:t>
            </a:r>
            <a:endParaRPr lang="fr-FR" sz="4800" dirty="0">
              <a:solidFill>
                <a:srgbClr val="424D7C"/>
              </a:solidFill>
            </a:endParaRPr>
          </a:p>
        </p:txBody>
      </p:sp>
    </p:spTree>
    <p:extLst>
      <p:ext uri="{BB962C8B-B14F-4D97-AF65-F5344CB8AC3E}">
        <p14:creationId xmlns:p14="http://schemas.microsoft.com/office/powerpoint/2010/main" val="396525186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4E55-E043-85D5-5582-AE7920B0563D}"/>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895085E-6072-9D81-A235-6D62AFB507C5}"/>
              </a:ext>
            </a:extLst>
          </p:cNvPr>
          <p:cNvSpPr>
            <a:spLocks noGrp="1"/>
          </p:cNvSpPr>
          <p:nvPr>
            <p:ph type="title"/>
          </p:nvPr>
        </p:nvSpPr>
        <p:spPr/>
        <p:txBody>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الفائزون بنجمة السلوك هم: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2C615E04-BCCB-48DC-D142-26F7DFAB120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7959600" y="684000"/>
            <a:ext cx="792000" cy="792000"/>
          </a:xfrm>
        </p:spPr>
      </p:pic>
      <p:pic>
        <p:nvPicPr>
          <p:cNvPr id="8" name="Joyful_Prize_Celebration_Animation">
            <a:hlinkClick r:id="" action="ppaction://media"/>
            <a:extLst>
              <a:ext uri="{FF2B5EF4-FFF2-40B4-BE49-F238E27FC236}">
                <a16:creationId xmlns:a16="http://schemas.microsoft.com/office/drawing/2014/main" id="{04BF39F5-5527-82E7-7B90-05C0933FEE30}"/>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0">
            <a:extLst>
              <a:ext uri="{FF2B5EF4-FFF2-40B4-BE49-F238E27FC236}">
                <a16:creationId xmlns:a16="http://schemas.microsoft.com/office/drawing/2014/main" id="{DF4E49B2-BC17-54F2-0AED-68D63942927B}"/>
              </a:ext>
            </a:extLst>
          </p:cNvPr>
          <p:cNvSpPr>
            <a:spLocks/>
          </p:cNvSpPr>
          <p:nvPr/>
        </p:nvSpPr>
        <p:spPr>
          <a:xfrm>
            <a:off x="610187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5BADCDC5-6298-FC87-CEBA-7CE53E405FEA}"/>
              </a:ext>
            </a:extLst>
          </p:cNvPr>
          <p:cNvSpPr>
            <a:spLocks/>
          </p:cNvSpPr>
          <p:nvPr/>
        </p:nvSpPr>
        <p:spPr>
          <a:xfrm>
            <a:off x="296121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إنتاج كتابي ح5</a:t>
            </a:r>
          </a:p>
        </p:txBody>
      </p:sp>
      <p:sp>
        <p:nvSpPr>
          <p:cNvPr id="15" name="Rectangle 14">
            <a:extLst>
              <a:ext uri="{FF2B5EF4-FFF2-40B4-BE49-F238E27FC236}">
                <a16:creationId xmlns:a16="http://schemas.microsoft.com/office/drawing/2014/main" id="{CE8C4A21-5B15-907E-346A-1CE4D4014810}"/>
              </a:ext>
            </a:extLst>
          </p:cNvPr>
          <p:cNvSpPr>
            <a:spLocks/>
          </p:cNvSpPr>
          <p:nvPr/>
        </p:nvSpPr>
        <p:spPr>
          <a:xfrm>
            <a:off x="452060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16" name="Rectangle 15">
            <a:extLst>
              <a:ext uri="{FF2B5EF4-FFF2-40B4-BE49-F238E27FC236}">
                <a16:creationId xmlns:a16="http://schemas.microsoft.com/office/drawing/2014/main" id="{B97D613E-8E8F-4A33-8FCE-3B51DC4ED956}"/>
              </a:ext>
            </a:extLst>
          </p:cNvPr>
          <p:cNvSpPr>
            <a:spLocks/>
          </p:cNvSpPr>
          <p:nvPr/>
        </p:nvSpPr>
        <p:spPr>
          <a:xfrm>
            <a:off x="145679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اختتام الحصة</a:t>
            </a:r>
          </a:p>
        </p:txBody>
      </p:sp>
      <p:pic>
        <p:nvPicPr>
          <p:cNvPr id="17" name="Image 16">
            <a:extLst>
              <a:ext uri="{FF2B5EF4-FFF2-40B4-BE49-F238E27FC236}">
                <a16:creationId xmlns:a16="http://schemas.microsoft.com/office/drawing/2014/main" id="{53AE23F6-95A8-1CCB-087E-02CC3DEF32A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383979" y="159040"/>
            <a:ext cx="278069" cy="278069"/>
          </a:xfrm>
          <a:prstGeom prst="rect">
            <a:avLst/>
          </a:prstGeom>
          <a:ln>
            <a:noFill/>
          </a:ln>
        </p:spPr>
      </p:pic>
      <p:pic>
        <p:nvPicPr>
          <p:cNvPr id="18" name="Image 17">
            <a:extLst>
              <a:ext uri="{FF2B5EF4-FFF2-40B4-BE49-F238E27FC236}">
                <a16:creationId xmlns:a16="http://schemas.microsoft.com/office/drawing/2014/main" id="{6B4BDA87-7A63-E3C9-D05F-7703BB7095E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5758492" y="159040"/>
            <a:ext cx="278069" cy="278069"/>
          </a:xfrm>
          <a:prstGeom prst="rect">
            <a:avLst/>
          </a:prstGeom>
          <a:ln>
            <a:noFill/>
          </a:ln>
        </p:spPr>
      </p:pic>
      <p:pic>
        <p:nvPicPr>
          <p:cNvPr id="19" name="Image 18">
            <a:extLst>
              <a:ext uri="{FF2B5EF4-FFF2-40B4-BE49-F238E27FC236}">
                <a16:creationId xmlns:a16="http://schemas.microsoft.com/office/drawing/2014/main" id="{F23FF5B0-E351-87BA-0EE9-6421E5A9778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144793" y="159040"/>
            <a:ext cx="278069" cy="278069"/>
          </a:xfrm>
          <a:prstGeom prst="rect">
            <a:avLst/>
          </a:prstGeom>
          <a:ln>
            <a:noFill/>
          </a:ln>
        </p:spPr>
      </p:pic>
      <p:pic>
        <p:nvPicPr>
          <p:cNvPr id="20" name="Image 19">
            <a:extLst>
              <a:ext uri="{FF2B5EF4-FFF2-40B4-BE49-F238E27FC236}">
                <a16:creationId xmlns:a16="http://schemas.microsoft.com/office/drawing/2014/main" id="{F7D34873-EF3A-1DE5-C723-1935EB3ADCE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653828" y="159040"/>
            <a:ext cx="278069" cy="278069"/>
          </a:xfrm>
          <a:prstGeom prst="rect">
            <a:avLst/>
          </a:prstGeom>
          <a:ln>
            <a:noFill/>
          </a:ln>
        </p:spPr>
      </p:pic>
      <p:pic>
        <p:nvPicPr>
          <p:cNvPr id="21" name="Image 20" descr="Une image contenant noir, obscurité&#10;&#10;Le contenu généré par l’IA peut être incorrect.">
            <a:extLst>
              <a:ext uri="{FF2B5EF4-FFF2-40B4-BE49-F238E27FC236}">
                <a16:creationId xmlns:a16="http://schemas.microsoft.com/office/drawing/2014/main" id="{B2F780E5-7C27-4213-2CCA-DAC86DB6BE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758997" y="6006210"/>
            <a:ext cx="996593" cy="579021"/>
          </a:xfrm>
          <a:prstGeom prst="rect">
            <a:avLst/>
          </a:prstGeom>
        </p:spPr>
      </p:pic>
    </p:spTree>
    <p:extLst>
      <p:ext uri="{BB962C8B-B14F-4D97-AF65-F5344CB8AC3E}">
        <p14:creationId xmlns:p14="http://schemas.microsoft.com/office/powerpoint/2010/main" val="293448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8"/>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fill="hold" display="0">
                  <p:stCondLst>
                    <p:cond delay="indefinite"/>
                  </p:stCondLst>
                </p:cTn>
                <p:tgtEl>
                  <p:spTgt spid="8"/>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4E55-E043-85D5-5582-AE7920B0563D}"/>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895085E-6072-9D81-A235-6D62AFB507C5}"/>
              </a:ext>
            </a:extLst>
          </p:cNvPr>
          <p:cNvSpPr>
            <a:spLocks noGrp="1"/>
          </p:cNvSpPr>
          <p:nvPr>
            <p:ph type="title"/>
          </p:nvPr>
        </p:nvSpPr>
        <p:spPr/>
        <p:txBody>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إلى اللقاء في الحصة المقبلة.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2C615E04-BCCB-48DC-D142-26F7DFAB120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13" name="Espace réservé pour une image  12">
            <a:extLst>
              <a:ext uri="{FF2B5EF4-FFF2-40B4-BE49-F238E27FC236}">
                <a16:creationId xmlns:a16="http://schemas.microsoft.com/office/drawing/2014/main" id="{3CF8D4FD-2330-9B00-D1A3-A4F70D668BBB}"/>
              </a:ext>
            </a:extLst>
          </p:cNvPr>
          <p:cNvSpPr>
            <a:spLocks noGrp="1"/>
          </p:cNvSpPr>
          <p:nvPr>
            <p:ph type="pic" sz="quarter" idx="14"/>
          </p:nvPr>
        </p:nvSpPr>
        <p:spPr/>
        <p:txBody>
          <a:bodyPr/>
          <a:lstStyle/>
          <a:p>
            <a:endParaRPr lang="fr-FR"/>
          </a:p>
        </p:txBody>
      </p:sp>
      <p:pic>
        <p:nvPicPr>
          <p:cNvPr id="15" name="اختتام الحصة6_1">
            <a:hlinkClick r:id="" action="ppaction://media"/>
            <a:extLst>
              <a:ext uri="{FF2B5EF4-FFF2-40B4-BE49-F238E27FC236}">
                <a16:creationId xmlns:a16="http://schemas.microsoft.com/office/drawing/2014/main" id="{887F93BB-4606-94F0-26DC-6BEA18CD6B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1121" y="1886612"/>
            <a:ext cx="7038975" cy="3959225"/>
          </a:xfrm>
          <a:prstGeom prst="rect">
            <a:avLst/>
          </a:prstGeom>
        </p:spPr>
      </p:pic>
      <p:sp>
        <p:nvSpPr>
          <p:cNvPr id="8" name="Rectangle 7">
            <a:extLst>
              <a:ext uri="{FF2B5EF4-FFF2-40B4-BE49-F238E27FC236}">
                <a16:creationId xmlns:a16="http://schemas.microsoft.com/office/drawing/2014/main" id="{B1AF8E6C-9F13-348B-B59A-3CB803A886AA}"/>
              </a:ext>
            </a:extLst>
          </p:cNvPr>
          <p:cNvSpPr>
            <a:spLocks/>
          </p:cNvSpPr>
          <p:nvPr/>
        </p:nvSpPr>
        <p:spPr>
          <a:xfrm>
            <a:off x="610187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19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28944039-0698-8FB8-12BA-E79880ED2BCF}"/>
              </a:ext>
            </a:extLst>
          </p:cNvPr>
          <p:cNvSpPr>
            <a:spLocks/>
          </p:cNvSpPr>
          <p:nvPr/>
        </p:nvSpPr>
        <p:spPr>
          <a:xfrm>
            <a:off x="296121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إنتاج كتابي ح5</a:t>
            </a:r>
          </a:p>
        </p:txBody>
      </p:sp>
      <p:sp>
        <p:nvSpPr>
          <p:cNvPr id="16" name="Rectangle 15">
            <a:extLst>
              <a:ext uri="{FF2B5EF4-FFF2-40B4-BE49-F238E27FC236}">
                <a16:creationId xmlns:a16="http://schemas.microsoft.com/office/drawing/2014/main" id="{C0A7EB6C-0DB9-845D-586E-6F3B0F827A37}"/>
              </a:ext>
            </a:extLst>
          </p:cNvPr>
          <p:cNvSpPr>
            <a:spLocks/>
          </p:cNvSpPr>
          <p:nvPr/>
        </p:nvSpPr>
        <p:spPr>
          <a:xfrm>
            <a:off x="452060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قـــــراءة ح4</a:t>
            </a:r>
          </a:p>
        </p:txBody>
      </p:sp>
      <p:sp>
        <p:nvSpPr>
          <p:cNvPr id="17" name="Rectangle 16">
            <a:extLst>
              <a:ext uri="{FF2B5EF4-FFF2-40B4-BE49-F238E27FC236}">
                <a16:creationId xmlns:a16="http://schemas.microsoft.com/office/drawing/2014/main" id="{A2F79FDA-7788-FB9F-B368-099A8F274F8D}"/>
              </a:ext>
            </a:extLst>
          </p:cNvPr>
          <p:cNvSpPr>
            <a:spLocks/>
          </p:cNvSpPr>
          <p:nvPr/>
        </p:nvSpPr>
        <p:spPr>
          <a:xfrm>
            <a:off x="145679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اختتام الحصة</a:t>
            </a:r>
          </a:p>
        </p:txBody>
      </p:sp>
      <p:pic>
        <p:nvPicPr>
          <p:cNvPr id="18" name="Image 17">
            <a:extLst>
              <a:ext uri="{FF2B5EF4-FFF2-40B4-BE49-F238E27FC236}">
                <a16:creationId xmlns:a16="http://schemas.microsoft.com/office/drawing/2014/main" id="{8C5A3A0A-EC74-7720-4E72-7E06DE4C0CD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383979" y="159040"/>
            <a:ext cx="278069" cy="278069"/>
          </a:xfrm>
          <a:prstGeom prst="rect">
            <a:avLst/>
          </a:prstGeom>
          <a:ln>
            <a:noFill/>
          </a:ln>
        </p:spPr>
      </p:pic>
      <p:pic>
        <p:nvPicPr>
          <p:cNvPr id="19" name="Image 18">
            <a:extLst>
              <a:ext uri="{FF2B5EF4-FFF2-40B4-BE49-F238E27FC236}">
                <a16:creationId xmlns:a16="http://schemas.microsoft.com/office/drawing/2014/main" id="{2A0E1648-C324-3584-1950-27EC74763A4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5758492" y="159040"/>
            <a:ext cx="278069" cy="278069"/>
          </a:xfrm>
          <a:prstGeom prst="rect">
            <a:avLst/>
          </a:prstGeom>
          <a:ln>
            <a:noFill/>
          </a:ln>
        </p:spPr>
      </p:pic>
      <p:pic>
        <p:nvPicPr>
          <p:cNvPr id="20" name="Image 19">
            <a:extLst>
              <a:ext uri="{FF2B5EF4-FFF2-40B4-BE49-F238E27FC236}">
                <a16:creationId xmlns:a16="http://schemas.microsoft.com/office/drawing/2014/main" id="{2D1AE5CA-677A-BB7C-F4D5-0E6A9178A78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144793" y="159040"/>
            <a:ext cx="278069" cy="278069"/>
          </a:xfrm>
          <a:prstGeom prst="rect">
            <a:avLst/>
          </a:prstGeom>
          <a:ln>
            <a:noFill/>
          </a:ln>
        </p:spPr>
      </p:pic>
      <p:pic>
        <p:nvPicPr>
          <p:cNvPr id="21" name="Image 20">
            <a:extLst>
              <a:ext uri="{FF2B5EF4-FFF2-40B4-BE49-F238E27FC236}">
                <a16:creationId xmlns:a16="http://schemas.microsoft.com/office/drawing/2014/main" id="{16E92BB7-96C8-CDDB-A7EF-5147C60A8ED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653828" y="159040"/>
            <a:ext cx="278069" cy="278069"/>
          </a:xfrm>
          <a:prstGeom prst="rect">
            <a:avLst/>
          </a:prstGeom>
          <a:ln>
            <a:noFill/>
          </a:ln>
        </p:spPr>
      </p:pic>
      <p:pic>
        <p:nvPicPr>
          <p:cNvPr id="22" name="Image 21" descr="Une image contenant noir, obscurité&#10;&#10;Le contenu généré par l’IA peut être incorrect.">
            <a:extLst>
              <a:ext uri="{FF2B5EF4-FFF2-40B4-BE49-F238E27FC236}">
                <a16:creationId xmlns:a16="http://schemas.microsoft.com/office/drawing/2014/main" id="{4E0A1ACB-4D91-722B-73A2-71B7E0BBC5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648510" y="6129870"/>
            <a:ext cx="996593" cy="579021"/>
          </a:xfrm>
          <a:prstGeom prst="rect">
            <a:avLst/>
          </a:prstGeom>
        </p:spPr>
      </p:pic>
    </p:spTree>
    <p:extLst>
      <p:ext uri="{BB962C8B-B14F-4D97-AF65-F5344CB8AC3E}">
        <p14:creationId xmlns:p14="http://schemas.microsoft.com/office/powerpoint/2010/main" val="2864738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7" fill="hold"/>
                                        <p:tgtEl>
                                          <p:spTgt spid="15"/>
                                        </p:tgtEl>
                                      </p:cBhvr>
                                    </p:cmd>
                                  </p:childTnLst>
                                </p:cTn>
                              </p:par>
                            </p:childTnLst>
                          </p:cTn>
                        </p:par>
                        <p:par>
                          <p:cTn id="7" fill="hold">
                            <p:stCondLst>
                              <p:cond delay="6037"/>
                            </p:stCondLst>
                            <p:childTnLst>
                              <p:par>
                                <p:cTn id="8" presetID="1" presetClass="entr" presetSubtype="0"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5"/>
                                        </p:tgtEl>
                                      </p:cBhvr>
                                    </p:cmd>
                                  </p:childTnLst>
                                </p:cTn>
                              </p:par>
                            </p:childTnLst>
                          </p:cTn>
                        </p:par>
                      </p:childTnLst>
                    </p:cTn>
                  </p:par>
                </p:childTnLst>
              </p:cTn>
              <p:nextCondLst>
                <p:cond evt="onClick" delay="0">
                  <p:tgtEl>
                    <p:spTgt spid="15"/>
                  </p:tgtEl>
                </p:cond>
              </p:nextCondLst>
            </p:seq>
            <p:video>
              <p:cMediaNode vol="80000">
                <p:cTn id="15" fill="hold" display="0">
                  <p:stCondLst>
                    <p:cond delay="indefinite"/>
                  </p:stCondLst>
                </p:cTn>
                <p:tgtEl>
                  <p:spTgt spid="1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236379830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AE" sz="4000" dirty="0">
                <a:latin typeface="Microsoft Uighur" panose="02000000000000000000" pitchFamily="2" charset="-78"/>
                <a:cs typeface="Microsoft Uighur" panose="02000000000000000000" pitchFamily="2" charset="-78"/>
              </a:rPr>
              <a:t> </a:t>
            </a:r>
            <a:r>
              <a:rPr lang="ar-MA" sz="4000" dirty="0">
                <a:latin typeface="Microsoft Uighur" panose="02000000000000000000" pitchFamily="2" charset="-78"/>
                <a:cs typeface="Microsoft Uighur" panose="02000000000000000000" pitchFamily="2" charset="-78"/>
              </a:rPr>
              <a:t>افتتاح الحصة</a:t>
            </a:r>
            <a:endParaRPr lang="fr-MA" sz="4400" dirty="0">
              <a:latin typeface="Microsoft Uighur" panose="02000000000000000000" pitchFamily="2" charset="-78"/>
              <a:cs typeface="Microsoft Uighur" panose="02000000000000000000" pitchFamily="2" charset="-78"/>
            </a:endParaRPr>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70872" y="1054536"/>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477740" y="2690694"/>
            <a:ext cx="4500000" cy="1292583"/>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2800" b="1" dirty="0">
                <a:cs typeface="Microsoft Uighur" panose="02000000000000000000" pitchFamily="2" charset="-78"/>
              </a:rPr>
              <a:t>ترحيب ؛</a:t>
            </a:r>
          </a:p>
          <a:p>
            <a:pPr algn="r" rtl="1">
              <a:buClr>
                <a:srgbClr val="424D7B"/>
              </a:buClr>
              <a:buSzPct val="50000"/>
            </a:pPr>
            <a:r>
              <a:rPr lang="ar-MA" sz="2800" b="1" dirty="0">
                <a:cs typeface="Microsoft Uighur" panose="02000000000000000000" pitchFamily="2" charset="-78"/>
              </a:rPr>
              <a:t>تدبير السلوك؛</a:t>
            </a:r>
          </a:p>
          <a:p>
            <a:pPr algn="r" rtl="1">
              <a:buClr>
                <a:srgbClr val="424D7B"/>
              </a:buClr>
              <a:buSzPct val="50000"/>
            </a:pPr>
            <a:r>
              <a:rPr lang="ar-MA" sz="2800" b="1" dirty="0">
                <a:cs typeface="Microsoft Uighur" panose="02000000000000000000" pitchFamily="2" charset="-78"/>
              </a:rPr>
              <a:t>افتتاح الحصة. </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270872" y="1769087"/>
            <a:ext cx="1720344" cy="646331"/>
          </a:xfrm>
          <a:prstGeom prst="rect">
            <a:avLst/>
          </a:prstGeom>
          <a:noFill/>
        </p:spPr>
        <p:txBody>
          <a:bodyPr wrap="none" rtlCol="0">
            <a:spAutoFit/>
          </a:bodyPr>
          <a:lstStyle/>
          <a:p>
            <a:pPr algn="r" rtl="1"/>
            <a:r>
              <a:rPr lang="ar-MA" sz="36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889033"/>
            <a:ext cx="726603" cy="720000"/>
          </a:xfrm>
          <a:prstGeom prst="rect">
            <a:avLst/>
          </a:prstGeom>
        </p:spPr>
      </p:pic>
      <p:pic>
        <p:nvPicPr>
          <p:cNvPr id="32" name="Espace réservé pour une image  20">
            <a:extLst>
              <a:ext uri="{FF2B5EF4-FFF2-40B4-BE49-F238E27FC236}">
                <a16:creationId xmlns:a16="http://schemas.microsoft.com/office/drawing/2014/main" id="{A30AECEB-C2EF-3DB3-46FB-E9ED6FF8C73B}"/>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885911" y="1752077"/>
            <a:ext cx="576000" cy="576000"/>
          </a:xfrm>
          <a:prstGeom prst="rect">
            <a:avLst/>
          </a:prstGeom>
        </p:spPr>
      </p:pic>
    </p:spTree>
    <p:extLst>
      <p:ext uri="{BB962C8B-B14F-4D97-AF65-F5344CB8AC3E}">
        <p14:creationId xmlns:p14="http://schemas.microsoft.com/office/powerpoint/2010/main" val="2256926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12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7D14D-010C-AAA2-2664-C1A77E125262}"/>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6970CAAC-CF29-D020-CBCF-FCB0C6E3D429}"/>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مرحبا بكم، سنبدأ حصة اللغة العربية.</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3" name="Espace réservé pour une image  12" descr="Une image contenant dessin humoristique, clipart, illustration, Dessin animé&#10;&#10;Le contenu généré par l’IA peut être incorrect.">
            <a:extLst>
              <a:ext uri="{FF2B5EF4-FFF2-40B4-BE49-F238E27FC236}">
                <a16:creationId xmlns:a16="http://schemas.microsoft.com/office/drawing/2014/main" id="{CDD09D1E-BAB1-7053-E918-C366FA79F18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2" name="Rectangle 1">
            <a:extLst>
              <a:ext uri="{FF2B5EF4-FFF2-40B4-BE49-F238E27FC236}">
                <a16:creationId xmlns:a16="http://schemas.microsoft.com/office/drawing/2014/main" id="{0381C862-4459-1441-E73B-7922C5E38438}"/>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 </a:t>
            </a:r>
          </a:p>
        </p:txBody>
      </p:sp>
      <p:sp>
        <p:nvSpPr>
          <p:cNvPr id="4" name="Rectangle 3">
            <a:extLst>
              <a:ext uri="{FF2B5EF4-FFF2-40B4-BE49-F238E27FC236}">
                <a16:creationId xmlns:a16="http://schemas.microsoft.com/office/drawing/2014/main" id="{C94DDC52-DF50-35CE-313B-CE4B912126FA}"/>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5" name="Rectangle 4">
            <a:extLst>
              <a:ext uri="{FF2B5EF4-FFF2-40B4-BE49-F238E27FC236}">
                <a16:creationId xmlns:a16="http://schemas.microsoft.com/office/drawing/2014/main" id="{EDEAC476-51B5-5D04-1204-3561E512EDC3}"/>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1000"/>
                  </a:srgbClr>
                </a:solidFill>
                <a:latin typeface="Microsoft Uighur" panose="02000000000000000000" pitchFamily="2" charset="-78"/>
                <a:cs typeface="Microsoft Uighur" panose="02000000000000000000" pitchFamily="2" charset="-78"/>
              </a:rPr>
              <a:t>قـــــراءة ح4</a:t>
            </a:r>
          </a:p>
        </p:txBody>
      </p:sp>
      <p:sp>
        <p:nvSpPr>
          <p:cNvPr id="7" name="Rectangle 6">
            <a:extLst>
              <a:ext uri="{FF2B5EF4-FFF2-40B4-BE49-F238E27FC236}">
                <a16:creationId xmlns:a16="http://schemas.microsoft.com/office/drawing/2014/main" id="{A06CBF4A-49E3-9DC5-0F9D-93E9B81D979D}"/>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8" name="Image 7">
            <a:extLst>
              <a:ext uri="{FF2B5EF4-FFF2-40B4-BE49-F238E27FC236}">
                <a16:creationId xmlns:a16="http://schemas.microsoft.com/office/drawing/2014/main" id="{BDDA2EFF-08F2-E7AB-9E29-C23F1BE294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9" name="Image 8">
            <a:extLst>
              <a:ext uri="{FF2B5EF4-FFF2-40B4-BE49-F238E27FC236}">
                <a16:creationId xmlns:a16="http://schemas.microsoft.com/office/drawing/2014/main" id="{B46F467D-E198-077F-CFA4-C3636D8547E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0" name="Image 9">
            <a:extLst>
              <a:ext uri="{FF2B5EF4-FFF2-40B4-BE49-F238E27FC236}">
                <a16:creationId xmlns:a16="http://schemas.microsoft.com/office/drawing/2014/main" id="{2FF5DE06-A3FA-0B3C-0365-D7624BCD741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11" name="Image 10">
            <a:extLst>
              <a:ext uri="{FF2B5EF4-FFF2-40B4-BE49-F238E27FC236}">
                <a16:creationId xmlns:a16="http://schemas.microsoft.com/office/drawing/2014/main" id="{CF28592C-09FF-06FB-DAD6-CA9661AF682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6" name="Espace réservé pour une image  13">
            <a:extLst>
              <a:ext uri="{FF2B5EF4-FFF2-40B4-BE49-F238E27FC236}">
                <a16:creationId xmlns:a16="http://schemas.microsoft.com/office/drawing/2014/main" id="{14923E76-ABF3-E45F-DFFC-FD1D05CE5677}"/>
              </a:ext>
            </a:extLst>
          </p:cNvPr>
          <p:cNvPicPr>
            <a:picLocks noChangeAspect="1"/>
          </p:cNvPicPr>
          <p:nvPr/>
        </p:nvPicPr>
        <p:blipFill rotWithShape="1">
          <a:blip r:embed="rId7">
            <a:extLst>
              <a:ext uri="{28A0092B-C50C-407E-A947-70E740481C1C}">
                <a14:useLocalDpi xmlns:a14="http://schemas.microsoft.com/office/drawing/2010/main" val="0"/>
              </a:ext>
            </a:extLst>
          </a:blip>
          <a:srcRect l="-17383" r="-17383"/>
          <a:stretch>
            <a:fillRect/>
          </a:stretch>
        </p:blipFill>
        <p:spPr>
          <a:xfrm>
            <a:off x="122463" y="1850008"/>
            <a:ext cx="8194990" cy="4505212"/>
          </a:xfrm>
          <a:prstGeom prst="roundRect">
            <a:avLst/>
          </a:prstGeom>
        </p:spPr>
      </p:pic>
    </p:spTree>
    <p:extLst>
      <p:ext uri="{BB962C8B-B14F-4D97-AF65-F5344CB8AC3E}">
        <p14:creationId xmlns:p14="http://schemas.microsoft.com/office/powerpoint/2010/main" val="82256097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6C425-6212-F97D-7780-92261FAD7122}"/>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ABBACD15-AE95-D457-E3EC-6D33751C385D}"/>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حاولوا الالتزام بهذه </a:t>
            </a:r>
            <a:r>
              <a:rPr lang="ar-MA" sz="2400" b="1" dirty="0" err="1">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السلوكات</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من يذكرنا </a:t>
            </a:r>
            <a:r>
              <a:rPr lang="ar-MA" sz="2400" b="1" dirty="0">
                <a:solidFill>
                  <a:schemeClr val="bg1">
                    <a:lumMod val="50000"/>
                  </a:schemeClr>
                </a:solidFill>
                <a:ea typeface="Calibri" panose="020F0502020204030204" pitchFamily="34" charset="0"/>
                <a:cs typeface="Microsoft Uighur" panose="02000000000000000000" pitchFamily="2" charset="-78"/>
              </a:rPr>
              <a:t>بها؟</a:t>
            </a:r>
            <a:endParaRPr lang="fr-FR"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3" name="Espace réservé pour une image  12" descr="Une image contenant dessin humoristique, clipart, illustration, Dessin animé&#10;&#10;Le contenu généré par l’IA peut être incorrect.">
            <a:extLst>
              <a:ext uri="{FF2B5EF4-FFF2-40B4-BE49-F238E27FC236}">
                <a16:creationId xmlns:a16="http://schemas.microsoft.com/office/drawing/2014/main" id="{242B67BF-E9F5-FB66-1E89-3F4534CD990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F68439D6-4B65-6125-AA06-FE11FF56C789}"/>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افتتاح الحصة </a:t>
            </a:r>
          </a:p>
        </p:txBody>
      </p:sp>
      <p:sp>
        <p:nvSpPr>
          <p:cNvPr id="4" name="Rectangle 3">
            <a:extLst>
              <a:ext uri="{FF2B5EF4-FFF2-40B4-BE49-F238E27FC236}">
                <a16:creationId xmlns:a16="http://schemas.microsoft.com/office/drawing/2014/main" id="{FEC7F37C-B8B6-5797-1BCD-383885446684}"/>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1600" b="1" dirty="0">
                <a:solidFill>
                  <a:srgbClr val="565F88">
                    <a:alpha val="18000"/>
                  </a:srgbClr>
                </a:solidFill>
                <a:latin typeface="Arial" panose="020B0604020202020204" pitchFamily="34" charset="0"/>
              </a:rPr>
              <a:t>إنتاج كتابي ح5</a:t>
            </a:r>
          </a:p>
        </p:txBody>
      </p:sp>
      <p:sp>
        <p:nvSpPr>
          <p:cNvPr id="5" name="Rectangle 4">
            <a:extLst>
              <a:ext uri="{FF2B5EF4-FFF2-40B4-BE49-F238E27FC236}">
                <a16:creationId xmlns:a16="http://schemas.microsoft.com/office/drawing/2014/main" id="{B0E5ED07-6F8D-E910-74B2-C6BB566A2217}"/>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21000"/>
                  </a:srgbClr>
                </a:solidFill>
                <a:latin typeface="Arial" panose="020B0604020202020204" pitchFamily="34" charset="0"/>
              </a:rPr>
              <a:t>قـــــراءة ح4</a:t>
            </a:r>
          </a:p>
        </p:txBody>
      </p:sp>
      <p:sp>
        <p:nvSpPr>
          <p:cNvPr id="7" name="Rectangle 6">
            <a:extLst>
              <a:ext uri="{FF2B5EF4-FFF2-40B4-BE49-F238E27FC236}">
                <a16:creationId xmlns:a16="http://schemas.microsoft.com/office/drawing/2014/main" id="{D68BB142-606D-1985-F6A5-3A7B8294CB82}"/>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1600" b="1" dirty="0">
                <a:solidFill>
                  <a:srgbClr val="565F88">
                    <a:alpha val="18000"/>
                  </a:srgbClr>
                </a:solidFill>
                <a:latin typeface="Arial" panose="020B0604020202020204" pitchFamily="34" charset="0"/>
              </a:rPr>
              <a:t>اختتام الحصة</a:t>
            </a:r>
          </a:p>
        </p:txBody>
      </p:sp>
      <p:pic>
        <p:nvPicPr>
          <p:cNvPr id="8" name="Image 7">
            <a:extLst>
              <a:ext uri="{FF2B5EF4-FFF2-40B4-BE49-F238E27FC236}">
                <a16:creationId xmlns:a16="http://schemas.microsoft.com/office/drawing/2014/main" id="{FA303382-B8C5-2BEB-5E80-85815B60D0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9" name="Image 8">
            <a:extLst>
              <a:ext uri="{FF2B5EF4-FFF2-40B4-BE49-F238E27FC236}">
                <a16:creationId xmlns:a16="http://schemas.microsoft.com/office/drawing/2014/main" id="{89ADBAD5-1860-7370-6946-9F7CC3EE7E7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10" name="Image 9">
            <a:extLst>
              <a:ext uri="{FF2B5EF4-FFF2-40B4-BE49-F238E27FC236}">
                <a16:creationId xmlns:a16="http://schemas.microsoft.com/office/drawing/2014/main" id="{EDA62ACC-72D3-3A5E-CA99-BDC00BCFE6A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11" name="Image 10">
            <a:extLst>
              <a:ext uri="{FF2B5EF4-FFF2-40B4-BE49-F238E27FC236}">
                <a16:creationId xmlns:a16="http://schemas.microsoft.com/office/drawing/2014/main" id="{AC818ED0-EFE9-5927-A3CF-76C437B8C36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sp>
        <p:nvSpPr>
          <p:cNvPr id="12" name="Espace réservé du texte 2">
            <a:extLst>
              <a:ext uri="{FF2B5EF4-FFF2-40B4-BE49-F238E27FC236}">
                <a16:creationId xmlns:a16="http://schemas.microsoft.com/office/drawing/2014/main" id="{3900F66F-C35C-F46D-6668-E74A99A25830}"/>
              </a:ext>
            </a:extLst>
          </p:cNvPr>
          <p:cNvSpPr txBox="1">
            <a:spLocks/>
          </p:cNvSpPr>
          <p:nvPr/>
        </p:nvSpPr>
        <p:spPr>
          <a:xfrm>
            <a:off x="1623331" y="3450782"/>
            <a:ext cx="4698960" cy="683605"/>
          </a:xfrm>
          <a:prstGeom prst="roundRect">
            <a:avLst>
              <a:gd name="adj" fmla="val 16667"/>
            </a:avLst>
          </a:prstGeom>
          <a:ln w="28575">
            <a:solidFill>
              <a:srgbClr val="48B2DC"/>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r>
              <a:rPr lang="ar-MA" sz="3200" b="1" dirty="0">
                <a:solidFill>
                  <a:srgbClr val="424D7B"/>
                </a:solidFill>
                <a:latin typeface="Microsoft Uighur" panose="02000000000000000000" pitchFamily="2" charset="-78"/>
                <a:ea typeface="+mn-ea"/>
                <a:cs typeface="Microsoft Uighur" panose="02000000000000000000" pitchFamily="2" charset="-78"/>
              </a:rPr>
              <a:t>أُصَحِّحُ أَخْطائي عَلى كُرّاسَتي وَدَفْتَري.</a:t>
            </a:r>
            <a:endParaRPr lang="ar-MA" sz="3200" b="1" dirty="0">
              <a:solidFill>
                <a:srgbClr val="424D7B"/>
              </a:solidFill>
            </a:endParaRPr>
          </a:p>
        </p:txBody>
      </p:sp>
      <p:pic>
        <p:nvPicPr>
          <p:cNvPr id="17" name="Image 16" descr="Une image contenant dessin humoristique, Animation, Dessin animé, clipart&#10;&#10;Le contenu généré par l’IA peut être incorrect.">
            <a:extLst>
              <a:ext uri="{FF2B5EF4-FFF2-40B4-BE49-F238E27FC236}">
                <a16:creationId xmlns:a16="http://schemas.microsoft.com/office/drawing/2014/main" id="{9201F126-8458-C349-11E0-1F5B605C1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20" y="2098144"/>
            <a:ext cx="1047241" cy="935209"/>
          </a:xfrm>
          <a:prstGeom prst="ellipse">
            <a:avLst/>
          </a:prstGeom>
          <a:ln w="63500" cap="rnd">
            <a:solidFill>
              <a:srgbClr val="48B2D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age 17" descr="Une image contenant Animation, dessin humoristique, Dessin animé, illustration&#10;&#10;Le contenu généré par l’IA peut être incorrect.">
            <a:extLst>
              <a:ext uri="{FF2B5EF4-FFF2-40B4-BE49-F238E27FC236}">
                <a16:creationId xmlns:a16="http://schemas.microsoft.com/office/drawing/2014/main" id="{123545DC-795C-9B7C-4255-2E8590CE1A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427" y="3222814"/>
            <a:ext cx="955347" cy="955347"/>
          </a:xfrm>
          <a:prstGeom prst="ellipse">
            <a:avLst/>
          </a:prstGeom>
          <a:ln w="63500" cap="rnd">
            <a:solidFill>
              <a:srgbClr val="48B2D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Espace réservé du texte 2">
            <a:extLst>
              <a:ext uri="{FF2B5EF4-FFF2-40B4-BE49-F238E27FC236}">
                <a16:creationId xmlns:a16="http://schemas.microsoft.com/office/drawing/2014/main" id="{89EBC36E-5FB2-23A1-B1AC-D67E474EBCED}"/>
              </a:ext>
            </a:extLst>
          </p:cNvPr>
          <p:cNvSpPr txBox="1">
            <a:spLocks/>
          </p:cNvSpPr>
          <p:nvPr/>
        </p:nvSpPr>
        <p:spPr>
          <a:xfrm>
            <a:off x="1623331" y="4481392"/>
            <a:ext cx="4698960" cy="683605"/>
          </a:xfrm>
          <a:prstGeom prst="roundRect">
            <a:avLst>
              <a:gd name="adj" fmla="val 16667"/>
            </a:avLst>
          </a:prstGeom>
          <a:ln w="28575">
            <a:solidFill>
              <a:srgbClr val="48B2DC"/>
            </a:solidFill>
          </a:ln>
        </p:spPr>
        <p:txBody>
          <a:bodyPr/>
          <a:lstStyle>
            <a:defPPr marR="0" lvl="0" algn="l" rtl="0">
              <a:lnSpc>
                <a:spcPct val="100000"/>
              </a:lnSpc>
              <a:spcBef>
                <a:spcPts val="0"/>
              </a:spcBef>
              <a:spcAft>
                <a:spcPts val="0"/>
              </a:spcAft>
              <a:defRPr lang="en-US"/>
            </a:defPPr>
            <a:lvl1pPr marR="0" lvl="0" algn="r" rtl="1">
              <a:lnSpc>
                <a:spcPct val="100000"/>
              </a:lnSpc>
              <a:spcBef>
                <a:spcPts val="0"/>
              </a:spcBef>
              <a:spcAft>
                <a:spcPts val="0"/>
              </a:spcAft>
              <a:buClr>
                <a:srgbClr val="000000"/>
              </a:buClr>
              <a:buFont typeface="Arial"/>
              <a:defRPr sz="3200" b="1" i="0" u="none" strike="noStrike" cap="none">
                <a:solidFill>
                  <a:srgbClr val="424D7B"/>
                </a:solidFill>
                <a:latin typeface="Microsoft Uighur" panose="02000000000000000000" pitchFamily="2" charset="-78"/>
                <a:cs typeface="Microsoft Uighur" panose="02000000000000000000" pitchFamily="2" charset="-78"/>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ctr"/>
            <a:r>
              <a:rPr lang="ar-MA" dirty="0"/>
              <a:t>أَتَحَدَّثُ بِلُغَةٍ عَرَبِيَّةٍ سَليمَةٍ مِنَ ٱلأَخْطاءِ.</a:t>
            </a:r>
          </a:p>
        </p:txBody>
      </p:sp>
      <p:sp>
        <p:nvSpPr>
          <p:cNvPr id="20" name="Ellipse 19">
            <a:extLst>
              <a:ext uri="{FF2B5EF4-FFF2-40B4-BE49-F238E27FC236}">
                <a16:creationId xmlns:a16="http://schemas.microsoft.com/office/drawing/2014/main" id="{0B1F76E4-91F6-95EC-247A-71CAC3AB6624}"/>
              </a:ext>
            </a:extLst>
          </p:cNvPr>
          <p:cNvSpPr/>
          <p:nvPr/>
        </p:nvSpPr>
        <p:spPr>
          <a:xfrm>
            <a:off x="6795840" y="2090387"/>
            <a:ext cx="958027" cy="955347"/>
          </a:xfrm>
          <a:prstGeom prst="ellipse">
            <a:avLst/>
          </a:prstGeom>
          <a:blipFill>
            <a:blip r:embed="rId9"/>
            <a:stretch>
              <a:fillRect/>
            </a:stretch>
          </a:blipFill>
          <a:ln w="76200" cap="flat" cmpd="sng" algn="ctr">
            <a:solidFill>
              <a:srgbClr val="48B2D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MA"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23" name="Image 22" descr="Une image contenant dessin humoristique, jouet, Animation, Dessin animé&#10;&#10;Le contenu généré par l’IA peut être incorrect.">
            <a:extLst>
              <a:ext uri="{FF2B5EF4-FFF2-40B4-BE49-F238E27FC236}">
                <a16:creationId xmlns:a16="http://schemas.microsoft.com/office/drawing/2014/main" id="{8D3D5649-AA33-6CD2-FD49-A2306742E9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8805" y="2153494"/>
            <a:ext cx="1047240" cy="935209"/>
          </a:xfrm>
          <a:prstGeom prst="ellipse">
            <a:avLst/>
          </a:prstGeom>
          <a:ln w="63500" cap="rnd">
            <a:solidFill>
              <a:srgbClr val="48B2D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Image 23">
            <a:extLst>
              <a:ext uri="{FF2B5EF4-FFF2-40B4-BE49-F238E27FC236}">
                <a16:creationId xmlns:a16="http://schemas.microsoft.com/office/drawing/2014/main" id="{34CF2B15-1DB8-CD98-8134-944F6DA815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3164" y="2195629"/>
            <a:ext cx="1047240" cy="857862"/>
          </a:xfrm>
          <a:prstGeom prst="ellipse">
            <a:avLst/>
          </a:prstGeom>
          <a:ln w="63500" cap="rnd">
            <a:solidFill>
              <a:srgbClr val="48B2D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Image 24" descr="Une image contenant dessin humoristique, Dessin animé, Animation, clipart&#10;&#10;Le contenu généré par l’IA peut être incorrect.">
            <a:extLst>
              <a:ext uri="{FF2B5EF4-FFF2-40B4-BE49-F238E27FC236}">
                <a16:creationId xmlns:a16="http://schemas.microsoft.com/office/drawing/2014/main" id="{AEB14D02-9218-DEB0-93F0-21BF0718BB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0548" y="2110525"/>
            <a:ext cx="1070218" cy="935209"/>
          </a:xfrm>
          <a:prstGeom prst="ellipse">
            <a:avLst/>
          </a:prstGeom>
          <a:ln w="63500" cap="rnd">
            <a:solidFill>
              <a:srgbClr val="48B2D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5690372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18121-6896-00B9-00CE-D40E7CF3057F}"/>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ABE11599-09A6-449B-2E99-51A7FE5F1E99}"/>
              </a:ext>
            </a:extLst>
          </p:cNvPr>
          <p:cNvSpPr>
            <a:spLocks noGrp="1"/>
          </p:cNvSpPr>
          <p:nvPr>
            <p:ph type="title"/>
          </p:nvPr>
        </p:nvSpPr>
        <p:spPr/>
        <p:txBody>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ضعوا الكراسة والدفتر واللوحة في القمطر.</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Wingdings" panose="05000000000000000000" pitchFamily="2" charset="2"/>
              </a:rPr>
              <a:t></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 name="Class AR_NV_06_1 (1)">
            <a:hlinkClick r:id="" action="ppaction://media"/>
            <a:extLst>
              <a:ext uri="{FF2B5EF4-FFF2-40B4-BE49-F238E27FC236}">
                <a16:creationId xmlns:a16="http://schemas.microsoft.com/office/drawing/2014/main" id="{C568DA23-2903-C83A-1C0C-E654613EEA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2512" y="1794891"/>
            <a:ext cx="7038975" cy="3959225"/>
          </a:xfrm>
          <a:prstGeom prst="rect">
            <a:avLst/>
          </a:prstGeom>
          <a:ln>
            <a:noFill/>
          </a:ln>
          <a:effectLst>
            <a:softEdge rad="112500"/>
          </a:effectLst>
        </p:spPr>
      </p:pic>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ED2ACF57-37B7-77CE-3564-4641A784296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a:xfrm>
            <a:off x="7959600" y="684000"/>
            <a:ext cx="792000" cy="792000"/>
          </a:xfrm>
        </p:spPr>
      </p:pic>
      <p:sp>
        <p:nvSpPr>
          <p:cNvPr id="21" name="Rectangle 20">
            <a:extLst>
              <a:ext uri="{FF2B5EF4-FFF2-40B4-BE49-F238E27FC236}">
                <a16:creationId xmlns:a16="http://schemas.microsoft.com/office/drawing/2014/main" id="{F6A6F858-FF41-2A0F-E1BF-BF01BD02A8A5}"/>
              </a:ext>
            </a:extLst>
          </p:cNvPr>
          <p:cNvSpPr>
            <a:spLocks/>
          </p:cNvSpPr>
          <p:nvPr/>
        </p:nvSpPr>
        <p:spPr>
          <a:xfrm>
            <a:off x="6071391"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الحصة </a:t>
            </a:r>
          </a:p>
        </p:txBody>
      </p:sp>
      <p:sp>
        <p:nvSpPr>
          <p:cNvPr id="22" name="Rectangle 21">
            <a:extLst>
              <a:ext uri="{FF2B5EF4-FFF2-40B4-BE49-F238E27FC236}">
                <a16:creationId xmlns:a16="http://schemas.microsoft.com/office/drawing/2014/main" id="{AD776600-D1B1-A1EC-E441-53D945ECAD07}"/>
              </a:ext>
            </a:extLst>
          </p:cNvPr>
          <p:cNvSpPr>
            <a:spLocks/>
          </p:cNvSpPr>
          <p:nvPr/>
        </p:nvSpPr>
        <p:spPr>
          <a:xfrm>
            <a:off x="2930737"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إنتاج كتابي ح5</a:t>
            </a:r>
          </a:p>
        </p:txBody>
      </p:sp>
      <p:sp>
        <p:nvSpPr>
          <p:cNvPr id="23" name="Rectangle 22">
            <a:extLst>
              <a:ext uri="{FF2B5EF4-FFF2-40B4-BE49-F238E27FC236}">
                <a16:creationId xmlns:a16="http://schemas.microsoft.com/office/drawing/2014/main" id="{56C09742-813D-F83A-1C94-F548218FC6EF}"/>
              </a:ext>
            </a:extLst>
          </p:cNvPr>
          <p:cNvSpPr>
            <a:spLocks/>
          </p:cNvSpPr>
          <p:nvPr/>
        </p:nvSpPr>
        <p:spPr>
          <a:xfrm>
            <a:off x="449012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1000"/>
                  </a:srgbClr>
                </a:solidFill>
                <a:latin typeface="Microsoft Uighur" panose="02000000000000000000" pitchFamily="2" charset="-78"/>
                <a:cs typeface="Microsoft Uighur" panose="02000000000000000000" pitchFamily="2" charset="-78"/>
              </a:rPr>
              <a:t>قـــــراءة ح4</a:t>
            </a:r>
          </a:p>
        </p:txBody>
      </p:sp>
      <p:sp>
        <p:nvSpPr>
          <p:cNvPr id="24" name="Rectangle 23">
            <a:extLst>
              <a:ext uri="{FF2B5EF4-FFF2-40B4-BE49-F238E27FC236}">
                <a16:creationId xmlns:a16="http://schemas.microsoft.com/office/drawing/2014/main" id="{D7E56E79-BFDD-2B67-5180-090BF429BCAB}"/>
              </a:ext>
            </a:extLst>
          </p:cNvPr>
          <p:cNvSpPr>
            <a:spLocks/>
          </p:cNvSpPr>
          <p:nvPr/>
        </p:nvSpPr>
        <p:spPr>
          <a:xfrm>
            <a:off x="1426319" y="149109"/>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18000"/>
                  </a:srgbClr>
                </a:solidFill>
                <a:latin typeface="Microsoft Uighur" panose="02000000000000000000" pitchFamily="2" charset="-78"/>
                <a:cs typeface="Microsoft Uighur" panose="02000000000000000000" pitchFamily="2" charset="-78"/>
              </a:rPr>
              <a:t>اختتام الحصة</a:t>
            </a:r>
          </a:p>
        </p:txBody>
      </p:sp>
      <p:pic>
        <p:nvPicPr>
          <p:cNvPr id="25" name="Image 24">
            <a:extLst>
              <a:ext uri="{FF2B5EF4-FFF2-40B4-BE49-F238E27FC236}">
                <a16:creationId xmlns:a16="http://schemas.microsoft.com/office/drawing/2014/main" id="{AE33F787-C1A3-FCF9-D699-5DF302D6FC7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3499" y="159040"/>
            <a:ext cx="278069" cy="278069"/>
          </a:xfrm>
          <a:prstGeom prst="rect">
            <a:avLst/>
          </a:prstGeom>
          <a:ln>
            <a:noFill/>
          </a:ln>
        </p:spPr>
      </p:pic>
      <p:pic>
        <p:nvPicPr>
          <p:cNvPr id="26" name="Image 25">
            <a:extLst>
              <a:ext uri="{FF2B5EF4-FFF2-40B4-BE49-F238E27FC236}">
                <a16:creationId xmlns:a16="http://schemas.microsoft.com/office/drawing/2014/main" id="{C6E78D26-6984-6017-CCD0-B84B1F30BDB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5728012" y="159040"/>
            <a:ext cx="278069" cy="278069"/>
          </a:xfrm>
          <a:prstGeom prst="rect">
            <a:avLst/>
          </a:prstGeom>
          <a:ln>
            <a:noFill/>
          </a:ln>
        </p:spPr>
      </p:pic>
      <p:pic>
        <p:nvPicPr>
          <p:cNvPr id="27" name="Image 26">
            <a:extLst>
              <a:ext uri="{FF2B5EF4-FFF2-40B4-BE49-F238E27FC236}">
                <a16:creationId xmlns:a16="http://schemas.microsoft.com/office/drawing/2014/main" id="{85CF4FD0-248F-7045-B9D5-89F08F82A85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114313" y="159040"/>
            <a:ext cx="278069" cy="278069"/>
          </a:xfrm>
          <a:prstGeom prst="rect">
            <a:avLst/>
          </a:prstGeom>
          <a:ln>
            <a:noFill/>
          </a:ln>
        </p:spPr>
      </p:pic>
      <p:pic>
        <p:nvPicPr>
          <p:cNvPr id="28" name="Image 27">
            <a:extLst>
              <a:ext uri="{FF2B5EF4-FFF2-40B4-BE49-F238E27FC236}">
                <a16:creationId xmlns:a16="http://schemas.microsoft.com/office/drawing/2014/main" id="{1D20BF1C-8868-FFD1-4EF4-ED3C1261BE61}"/>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2623348" y="159040"/>
            <a:ext cx="278069" cy="278069"/>
          </a:xfrm>
          <a:prstGeom prst="rect">
            <a:avLst/>
          </a:prstGeom>
          <a:ln>
            <a:noFill/>
          </a:ln>
        </p:spPr>
      </p:pic>
      <p:pic>
        <p:nvPicPr>
          <p:cNvPr id="29" name="Image 28" descr="Une image contenant noir, obscurité&#10;&#10;Le contenu généré par l’IA peut être incorrect.">
            <a:extLst>
              <a:ext uri="{FF2B5EF4-FFF2-40B4-BE49-F238E27FC236}">
                <a16:creationId xmlns:a16="http://schemas.microsoft.com/office/drawing/2014/main" id="{D19CD8BD-4A82-D41A-7C91-597B46D193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2512" y="6181007"/>
            <a:ext cx="540000" cy="540000"/>
          </a:xfrm>
          <a:prstGeom prst="rect">
            <a:avLst/>
          </a:prstGeom>
        </p:spPr>
      </p:pic>
    </p:spTree>
    <p:extLst>
      <p:ext uri="{BB962C8B-B14F-4D97-AF65-F5344CB8AC3E}">
        <p14:creationId xmlns:p14="http://schemas.microsoft.com/office/powerpoint/2010/main" val="21113337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6" fill="hold"/>
                                        <p:tgtEl>
                                          <p:spTgt spid="2"/>
                                        </p:tgtEl>
                                      </p:cBhvr>
                                    </p:cmd>
                                  </p:childTnLst>
                                </p:cTn>
                              </p:par>
                            </p:childTnLst>
                          </p:cTn>
                        </p:par>
                        <p:par>
                          <p:cTn id="7" fill="hold">
                            <p:stCondLst>
                              <p:cond delay="16106"/>
                            </p:stCondLst>
                            <p:childTnLst>
                              <p:par>
                                <p:cTn id="8" presetID="1" presetClass="entr" presetSubtype="0" fill="hold" nodeType="after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افتتاح الحص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نشاط اعتيادي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قراءة ح4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انتاج كتابي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اختتام الحص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3_Env-Apprenant_Tmp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Env-Apprenant_Tmp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17951</TotalTime>
  <Words>1493</Words>
  <Application>Microsoft Office PowerPoint</Application>
  <PresentationFormat>Affichage à l'écran (4:3)</PresentationFormat>
  <Paragraphs>375</Paragraphs>
  <Slides>55</Slides>
  <Notes>1</Notes>
  <HiddenSlides>0</HiddenSlides>
  <MMClips>4</MMClips>
  <ScaleCrop>false</ScaleCrop>
  <HeadingPairs>
    <vt:vector size="6" baseType="variant">
      <vt:variant>
        <vt:lpstr>Polices utilisées</vt:lpstr>
      </vt:variant>
      <vt:variant>
        <vt:i4>8</vt:i4>
      </vt:variant>
      <vt:variant>
        <vt:lpstr>Thème</vt:lpstr>
      </vt:variant>
      <vt:variant>
        <vt:i4>18</vt:i4>
      </vt:variant>
      <vt:variant>
        <vt:lpstr>Titres des diapositives</vt:lpstr>
      </vt:variant>
      <vt:variant>
        <vt:i4>55</vt:i4>
      </vt:variant>
    </vt:vector>
  </HeadingPairs>
  <TitlesOfParts>
    <vt:vector size="81" baseType="lpstr">
      <vt:lpstr>Arial</vt:lpstr>
      <vt:lpstr>Aptos</vt:lpstr>
      <vt:lpstr>Wingdings</vt:lpstr>
      <vt:lpstr>Microsoft Uighur</vt:lpstr>
      <vt:lpstr>Viga</vt:lpstr>
      <vt:lpstr>Sakkal Majalla</vt:lpstr>
      <vt:lpstr>Aptos Display</vt:lpstr>
      <vt:lpstr>Calibri</vt:lpstr>
      <vt:lpstr>Conception personnalisée</vt:lpstr>
      <vt:lpstr>2_Conception personnalisée</vt:lpstr>
      <vt:lpstr>00_Env-Enseignant</vt:lpstr>
      <vt:lpstr>4_Env-Apprenant_Tmplt</vt:lpstr>
      <vt:lpstr>01- نشاط اعتيادي</vt:lpstr>
      <vt:lpstr>04- قراءة/ كتابة</vt:lpstr>
      <vt:lpstr>6_04- قراءة/ كتابة</vt:lpstr>
      <vt:lpstr>1_04- قراءة/ كتابة</vt:lpstr>
      <vt:lpstr>2_04- قراءة/ كتابة</vt:lpstr>
      <vt:lpstr>3_04- قراءة/ كتابة</vt:lpstr>
      <vt:lpstr>4_04- قراءة/ كتابة</vt:lpstr>
      <vt:lpstr>افتتاح الحصة  nv</vt:lpstr>
      <vt:lpstr>نشاط اعتيادي nv</vt:lpstr>
      <vt:lpstr>قراءة ح4 nv</vt:lpstr>
      <vt:lpstr>انتاج كتابي nv</vt:lpstr>
      <vt:lpstr>اختتام الحصة nv</vt:lpstr>
      <vt:lpstr>1_Conception personnalisée</vt:lpstr>
      <vt:lpstr>3_Env-Apprenant_Tmplt</vt:lpstr>
      <vt:lpstr>Présentation PowerPoint</vt:lpstr>
      <vt:lpstr>Présentation PowerPoint</vt:lpstr>
      <vt:lpstr>تنظيم حصص الأسبوع</vt:lpstr>
      <vt:lpstr>هيكلة حصة اليوم</vt:lpstr>
      <vt:lpstr>عند نهاية الحصة</vt:lpstr>
      <vt:lpstr> افتتاح الحصة</vt:lpstr>
      <vt:lpstr>مرحبا بكم، سنبدأ حصة اللغة العربية.</vt:lpstr>
      <vt:lpstr>حاولوا الالتزام بهذه السلوكات. من يذكرنا بها؟</vt:lpstr>
      <vt:lpstr>ضعوا الكراسة والدفتر واللوحة في القمطر.</vt:lpstr>
      <vt:lpstr>ستوظفون أهم المفردات التي تعلمتموها خلال الأسبوع الجاري لإنتاج فقرة. </vt:lpstr>
      <vt:lpstr> في البداية، من يذكرنا بالمفردات الجديدة التي تعلمتموها في هذا الأسبوع . </vt:lpstr>
      <vt:lpstr>هذه بعضها. من يقرأ؟</vt:lpstr>
      <vt:lpstr>من يختار مفردة ويشرحها باستعمال المرادف أو الضد أو بتركيبها في جملة مفيدة. </vt:lpstr>
      <vt:lpstr>خذوا دفاتر البحث. اكتبوا فقرة. الفائز من استطاع توظيف أكبر عدد من المفردات.</vt:lpstr>
      <vt:lpstr>من الفائز في هذه المسابقة؟ </vt:lpstr>
      <vt:lpstr>Présentation PowerPoint</vt:lpstr>
      <vt:lpstr>في هذه الحصة. ستقومون باستثمار قصيدة « نداء التعايش». خذوا كراساتكم الصفحة 108 .</vt:lpstr>
      <vt:lpstr>من يستظهر القصيدة بشكل معبر؟ (في حدود 5 محاولات).</vt:lpstr>
      <vt:lpstr>أعيدوا قراءة القصيدة قراءة صامتة في حدود دقيقتين. </vt:lpstr>
      <vt:lpstr>نتذكر جماعة مضامين القصيدة. من يجيب عن السؤال التالي؟</vt:lpstr>
      <vt:lpstr>من يجيب عن السؤال التالي؟</vt:lpstr>
      <vt:lpstr>من يجيب عن السؤال التالي؟</vt:lpstr>
      <vt:lpstr>من يجيب عن السؤال التالي؟</vt:lpstr>
      <vt:lpstr>خذوا الصفحة رقم-109.</vt:lpstr>
      <vt:lpstr>أجيبوا عن سؤالي المعجم وأسئلة توظيف إستراتيجيات الفهم باستثناء السؤال رقم -7-.</vt:lpstr>
      <vt:lpstr>نصحح جماعة. من يقرأ السؤال(...) ثم يجيب عنه؟</vt:lpstr>
      <vt:lpstr>صححوا على كراساتكم. </vt:lpstr>
      <vt:lpstr>صححوا على كراساتكم. </vt:lpstr>
      <vt:lpstr>ننتقل إلى مناقشة مضامين النص. ما الفكرة التي عبر عنها الشاعر من خلال القصيدة؟</vt:lpstr>
      <vt:lpstr>هذا مقترح آخر. من يقرأ؟ </vt:lpstr>
      <vt:lpstr>هل تتفقون مع فكرة الشاعر؟ </vt:lpstr>
      <vt:lpstr> كل منكم يحدد البيت الشعري الذي أعجبه في القصيدة ويوضح لزملائه لم اختاره.</vt:lpstr>
      <vt:lpstr>قبل أن نواصل، من يقرأ البيت الشعري بسرعة؟</vt:lpstr>
      <vt:lpstr>من يقرأ البيت الشعري بسرعة؟</vt:lpstr>
      <vt:lpstr>من يقرأ البيت الشعري بسرعة؟</vt:lpstr>
      <vt:lpstr>Présentation PowerPoint</vt:lpstr>
      <vt:lpstr>Présentation PowerPoint</vt:lpstr>
      <vt:lpstr>سنواصل مناقشة إنتاجاتكم الكتابية. خذوا دفاتر القسم.</vt:lpstr>
      <vt:lpstr>سأعين آخرين ليقرؤوا إنتاجاتهم  من أجل مناقشتها جماعة.  توجيه التلاميذ إلى تعبئة بطاقة التصحيح الذاتي-ص112- بعد المناقشة.</vt:lpstr>
      <vt:lpstr>خذوا كراساتكم الصفحة 111. سنكتب جماعة النص الوصفي.</vt:lpstr>
      <vt:lpstr>نتذكر جماعة عناصر تصميم النص الوصفي. من يقرأ؟</vt:lpstr>
      <vt:lpstr>سأكتب على السبورة ما تتفقون عليه. لنحدد جماعة عناصر مكونات المشهد. ماذا تقترحون؟</vt:lpstr>
      <vt:lpstr>ما الزمان الذي يعبر عنه المشهد؟ بعد تسجيل مقترح مناسب على السبورة  يتم الانتقال إلى باقي العناصر. </vt:lpstr>
      <vt:lpstr>من يقرأ حصيلة الأوصاف المسجلة على السبورة؟</vt:lpstr>
      <vt:lpstr>من يستعين بأوصاف الزمان والمكان ويقترح مقدمة للنص؟ ( تسجل الفقرة على السبورة.)</vt:lpstr>
      <vt:lpstr>ننتقل إلى العرض. من يقدم فقرة لوصف المكان انطلاقا من الجدول ؟(تسجل الفقرة على السبورة.)</vt:lpstr>
      <vt:lpstr>من يقدم الفقرة الثانية الخاصة بوصف الأشخاص انطلاقا من الجدول ؟( تسجل الفقرة على السبورة.)</vt:lpstr>
      <vt:lpstr>ننتقل إلى الخاتمة.  من يعبر عن شعوره هو ينظر إلى المشهد ؟( تسجل الفقرة على السبورة.)</vt:lpstr>
      <vt:lpstr>من يقرأ الحصيلة المسجلة على السبورة؟</vt:lpstr>
      <vt:lpstr>سجلوا النص على الكراسة الصفحة -113- أو على دفاتر الملخصات.</vt:lpstr>
      <vt:lpstr>اختتام الحصة</vt:lpstr>
      <vt:lpstr>من يذكرنا بعناصر تصميم النص الوصفي؟ </vt:lpstr>
      <vt:lpstr>الفائزون بنجمة السلوك هم: </vt:lpstr>
      <vt:lpstr>إلى اللقاء في الحصة المقبلة.</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215</cp:revision>
  <dcterms:created xsi:type="dcterms:W3CDTF">2023-09-20T21:35:22Z</dcterms:created>
  <dcterms:modified xsi:type="dcterms:W3CDTF">2026-01-04T19:02:02Z</dcterms:modified>
</cp:coreProperties>
</file>