
<file path=[Content_Types].xml><?xml version="1.0" encoding="utf-8"?>
<Types xmlns="http://schemas.openxmlformats.org/package/2006/content-types">
  <Default Extension="png" ContentType="image/png"/>
  <Default Extension="bin" ContentType="image/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8" r:id="rId1"/>
    <p:sldMasterId id="2147483917" r:id="rId2"/>
    <p:sldMasterId id="2147483672" r:id="rId3"/>
    <p:sldMasterId id="2147483933" r:id="rId4"/>
    <p:sldMasterId id="2147483738" r:id="rId5"/>
    <p:sldMasterId id="2147483714" r:id="rId6"/>
    <p:sldMasterId id="2147483849" r:id="rId7"/>
    <p:sldMasterId id="2147483827" r:id="rId8"/>
    <p:sldMasterId id="2147483764" r:id="rId9"/>
    <p:sldMasterId id="2147483838" r:id="rId10"/>
    <p:sldMasterId id="2147483866" r:id="rId11"/>
    <p:sldMasterId id="2147483883" r:id="rId12"/>
    <p:sldMasterId id="2147483900" r:id="rId13"/>
    <p:sldMasterId id="2147483686" r:id="rId14"/>
  </p:sldMasterIdLst>
  <p:notesMasterIdLst>
    <p:notesMasterId r:id="rId61"/>
  </p:notesMasterIdLst>
  <p:handoutMasterIdLst>
    <p:handoutMasterId r:id="rId62"/>
  </p:handoutMasterIdLst>
  <p:sldIdLst>
    <p:sldId id="2147482733" r:id="rId15"/>
    <p:sldId id="2147482665" r:id="rId16"/>
    <p:sldId id="2147482694" r:id="rId17"/>
    <p:sldId id="2147482664" r:id="rId18"/>
    <p:sldId id="2147482668" r:id="rId19"/>
    <p:sldId id="2147482739" r:id="rId20"/>
    <p:sldId id="2147482669" r:id="rId21"/>
    <p:sldId id="2147482695" r:id="rId22"/>
    <p:sldId id="2147482696" r:id="rId23"/>
    <p:sldId id="2147482697" r:id="rId24"/>
    <p:sldId id="2147482698" r:id="rId25"/>
    <p:sldId id="2147482700" r:id="rId26"/>
    <p:sldId id="2147482791" r:id="rId27"/>
    <p:sldId id="2147482701" r:id="rId28"/>
    <p:sldId id="2147482702" r:id="rId29"/>
    <p:sldId id="2147482751" r:id="rId30"/>
    <p:sldId id="2147482750" r:id="rId31"/>
    <p:sldId id="2147482755" r:id="rId32"/>
    <p:sldId id="2147482756" r:id="rId33"/>
    <p:sldId id="2147482779" r:id="rId34"/>
    <p:sldId id="2147482754" r:id="rId35"/>
    <p:sldId id="2147482712" r:id="rId36"/>
    <p:sldId id="2147482711" r:id="rId37"/>
    <p:sldId id="2147482780" r:id="rId38"/>
    <p:sldId id="2147482782" r:id="rId39"/>
    <p:sldId id="2147482783" r:id="rId40"/>
    <p:sldId id="2147482753" r:id="rId41"/>
    <p:sldId id="2147482703" r:id="rId42"/>
    <p:sldId id="2147482704" r:id="rId43"/>
    <p:sldId id="2147482705" r:id="rId44"/>
    <p:sldId id="2147482792" r:id="rId45"/>
    <p:sldId id="2147482793" r:id="rId46"/>
    <p:sldId id="2147482784" r:id="rId47"/>
    <p:sldId id="2147482794" r:id="rId48"/>
    <p:sldId id="2147482795" r:id="rId49"/>
    <p:sldId id="2147482796" r:id="rId50"/>
    <p:sldId id="2147482729" r:id="rId51"/>
    <p:sldId id="2147482797" r:id="rId52"/>
    <p:sldId id="2147482772" r:id="rId53"/>
    <p:sldId id="2147482773" r:id="rId54"/>
    <p:sldId id="2147482740" r:id="rId55"/>
    <p:sldId id="2147482666" r:id="rId56"/>
    <p:sldId id="2147482790" r:id="rId57"/>
    <p:sldId id="2147482742" r:id="rId58"/>
    <p:sldId id="2147482744" r:id="rId59"/>
    <p:sldId id="2147482745" r:id="rId60"/>
  </p:sldIdLst>
  <p:sldSz cx="9144000" cy="6858000" type="screen4x3"/>
  <p:notesSz cx="6858000" cy="9144000"/>
  <p:embeddedFontLst>
    <p:embeddedFont>
      <p:font typeface="Calibri" panose="020F0502020204030204" pitchFamily="34" charset="0"/>
      <p:regular r:id="rId63"/>
      <p:bold r:id="rId64"/>
      <p:italic r:id="rId65"/>
      <p:boldItalic r:id="rId66"/>
    </p:embeddedFont>
    <p:embeddedFont>
      <p:font typeface="Microsoft Uighur" panose="02000000000000000000" pitchFamily="2" charset="-78"/>
      <p:regular r:id="rId67"/>
      <p:bold r:id="rId68"/>
    </p:embeddedFont>
    <p:embeddedFont>
      <p:font typeface="Calibri Light" panose="020F0302020204030204" pitchFamily="34" charset="0"/>
      <p:regular r:id="rId69"/>
      <p:italic r:id="rId7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B2DC"/>
    <a:srgbClr val="B1EDEA"/>
    <a:srgbClr val="56B64A"/>
    <a:srgbClr val="565F88"/>
    <a:srgbClr val="CC0000"/>
    <a:srgbClr val="B5EEF2"/>
    <a:srgbClr val="9CA3C0"/>
    <a:srgbClr val="94E4EA"/>
    <a:srgbClr val="0097B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4" autoAdjust="0"/>
    <p:restoredTop sz="94610"/>
  </p:normalViewPr>
  <p:slideViewPr>
    <p:cSldViewPr snapToGrid="0">
      <p:cViewPr varScale="1">
        <p:scale>
          <a:sx n="70" d="100"/>
          <a:sy n="70" d="100"/>
        </p:scale>
        <p:origin x="1122" y="72"/>
      </p:cViewPr>
      <p:guideLst/>
    </p:cSldViewPr>
  </p:slideViewPr>
  <p:notesTextViewPr>
    <p:cViewPr>
      <p:scale>
        <a:sx n="3" d="2"/>
        <a:sy n="3" d="2"/>
      </p:scale>
      <p:origin x="0" y="0"/>
    </p:cViewPr>
  </p:notesText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font" Target="fonts/font4.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font" Target="fonts/font5.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handoutMaster" Target="handoutMasters/handoutMaster1.xml"/><Relationship Id="rId7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font" Target="fonts/font3.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7.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81B2E286-5E95-8978-5B40-9D0192F79B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MA"/>
          </a:p>
        </p:txBody>
      </p:sp>
      <p:sp>
        <p:nvSpPr>
          <p:cNvPr id="3" name="Espace réservé de la date 2">
            <a:extLst>
              <a:ext uri="{FF2B5EF4-FFF2-40B4-BE49-F238E27FC236}">
                <a16:creationId xmlns:a16="http://schemas.microsoft.com/office/drawing/2014/main" xmlns="" id="{90544521-AD86-2D1C-EFE9-E8EF5A9B94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27B0EF-1A52-4AB5-9630-8D2879398148}" type="datetimeFigureOut">
              <a:rPr lang="fr-MA" smtClean="0"/>
              <a:t>10/01/2026</a:t>
            </a:fld>
            <a:endParaRPr lang="fr-MA"/>
          </a:p>
        </p:txBody>
      </p:sp>
      <p:sp>
        <p:nvSpPr>
          <p:cNvPr id="4" name="Espace réservé du pied de page 3">
            <a:extLst>
              <a:ext uri="{FF2B5EF4-FFF2-40B4-BE49-F238E27FC236}">
                <a16:creationId xmlns:a16="http://schemas.microsoft.com/office/drawing/2014/main" xmlns="" id="{A44AD019-FE9C-4264-A328-02B7419F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MA"/>
          </a:p>
        </p:txBody>
      </p:sp>
      <p:sp>
        <p:nvSpPr>
          <p:cNvPr id="5" name="Espace réservé du numéro de diapositive 4">
            <a:extLst>
              <a:ext uri="{FF2B5EF4-FFF2-40B4-BE49-F238E27FC236}">
                <a16:creationId xmlns:a16="http://schemas.microsoft.com/office/drawing/2014/main" xmlns="" id="{A2A5E8EA-8DDF-8BEB-CCBB-31E6416AEA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95E3FE-4EA0-4BBD-8AFE-D3F03DCA6120}" type="slidenum">
              <a:rPr lang="fr-MA" smtClean="0"/>
              <a:t>‹N°›</a:t>
            </a:fld>
            <a:endParaRPr lang="fr-MA"/>
          </a:p>
        </p:txBody>
      </p:sp>
    </p:spTree>
    <p:extLst>
      <p:ext uri="{BB962C8B-B14F-4D97-AF65-F5344CB8AC3E}">
        <p14:creationId xmlns:p14="http://schemas.microsoft.com/office/powerpoint/2010/main" val="3110649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10/01/2026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227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653CD7D-85BE-A4A6-AB84-874AC20F7B33}"/>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xmlns="" id="{43708145-488B-70B1-3BE2-D727340775D9}"/>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3470F048-E97B-01E2-8866-6B44E826BCA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xmlns="" id="{267ED21D-7681-32E7-9B0E-B9E3C8513C1C}"/>
              </a:ext>
            </a:extLst>
          </p:cNvPr>
          <p:cNvSpPr>
            <a:spLocks noGrp="1"/>
          </p:cNvSpPr>
          <p:nvPr>
            <p:ph type="dt" sz="half" idx="10"/>
          </p:nvPr>
        </p:nvSpPr>
        <p:spPr>
          <a:xfrm>
            <a:off x="628650" y="6356350"/>
            <a:ext cx="2057400" cy="365125"/>
          </a:xfrm>
          <a:prstGeom prst="rect">
            <a:avLst/>
          </a:prstGeom>
        </p:spPr>
        <p:txBody>
          <a:bodyPr/>
          <a:lstStyle/>
          <a:p>
            <a:fld id="{CB20F8C7-BF14-4C2A-B8B6-1B201051FB30}" type="datetimeFigureOut">
              <a:rPr lang="fr-FR" smtClean="0"/>
              <a:t>10/01/2026</a:t>
            </a:fld>
            <a:endParaRPr lang="fr-FR"/>
          </a:p>
        </p:txBody>
      </p:sp>
      <p:sp>
        <p:nvSpPr>
          <p:cNvPr id="6" name="Espace réservé du pied de page 5">
            <a:extLst>
              <a:ext uri="{FF2B5EF4-FFF2-40B4-BE49-F238E27FC236}">
                <a16:creationId xmlns:a16="http://schemas.microsoft.com/office/drawing/2014/main" xmlns="" id="{CBB2FCF1-E1ED-81A1-38C8-6E04B1FD6ED5}"/>
              </a:ext>
            </a:extLst>
          </p:cNvPr>
          <p:cNvSpPr>
            <a:spLocks noGrp="1"/>
          </p:cNvSpPr>
          <p:nvPr>
            <p:ph type="ftr" sz="quarter" idx="11"/>
          </p:nvPr>
        </p:nvSpPr>
        <p:spPr>
          <a:xfrm>
            <a:off x="3028950" y="6356350"/>
            <a:ext cx="30861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xmlns="" id="{B8F15506-6C97-015B-E009-CA1528CD7B8A}"/>
              </a:ext>
            </a:extLst>
          </p:cNvPr>
          <p:cNvSpPr>
            <a:spLocks noGrp="1"/>
          </p:cNvSpPr>
          <p:nvPr>
            <p:ph type="sldNum" sz="quarter" idx="12"/>
          </p:nvPr>
        </p:nvSpPr>
        <p:spPr>
          <a:xfrm>
            <a:off x="6457950" y="6356350"/>
            <a:ext cx="2057400" cy="365125"/>
          </a:xfrm>
          <a:prstGeom prst="rect">
            <a:avLst/>
          </a:prstGeom>
        </p:spPr>
        <p:txBody>
          <a:bodyPr/>
          <a:lstStyle/>
          <a:p>
            <a:fld id="{36E1F1E2-E001-4876-911A-D3FBC1BC5F42}" type="slidenum">
              <a:rPr lang="fr-FR" smtClean="0"/>
              <a:t>‹N°›</a:t>
            </a:fld>
            <a:endParaRPr lang="fr-FR"/>
          </a:p>
        </p:txBody>
      </p:sp>
    </p:spTree>
    <p:extLst>
      <p:ext uri="{BB962C8B-B14F-4D97-AF65-F5344CB8AC3E}">
        <p14:creationId xmlns:p14="http://schemas.microsoft.com/office/powerpoint/2010/main" val="11803394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xmlns=""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592528313"/>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xmlns=""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015770550"/>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14">
            <a:extLst>
              <a:ext uri="{FF2B5EF4-FFF2-40B4-BE49-F238E27FC236}">
                <a16:creationId xmlns:a16="http://schemas.microsoft.com/office/drawing/2014/main" xmlns=""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xmlns=""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xmlns=""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xmlns=""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xmlns=""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p>
            <a:endParaRPr lang="fr-MA" dirty="0"/>
          </a:p>
        </p:txBody>
      </p:sp>
    </p:spTree>
    <p:extLst>
      <p:ext uri="{BB962C8B-B14F-4D97-AF65-F5344CB8AC3E}">
        <p14:creationId xmlns:p14="http://schemas.microsoft.com/office/powerpoint/2010/main" val="3932746272"/>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4059057237"/>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vl1p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448031304"/>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68078562"/>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vl1p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n-lt"/>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242211877"/>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vl1pPr>
          </a:lstStyle>
          <a:p>
            <a:endParaRPr lang="fr-MA" dirty="0"/>
          </a:p>
        </p:txBody>
      </p:sp>
    </p:spTree>
    <p:extLst>
      <p:ext uri="{BB962C8B-B14F-4D97-AF65-F5344CB8AC3E}">
        <p14:creationId xmlns:p14="http://schemas.microsoft.com/office/powerpoint/2010/main" val="3736881121"/>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810371383"/>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1745554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B39AB98-E09C-93E6-F355-471BEB0A1825}"/>
              </a:ext>
            </a:extLst>
          </p:cNvPr>
          <p:cNvSpPr>
            <a:spLocks noGrp="1"/>
          </p:cNvSpPr>
          <p:nvPr>
            <p:ph type="title"/>
          </p:nvPr>
        </p:nvSpPr>
        <p:spPr>
          <a:xfrm>
            <a:off x="628650" y="365125"/>
            <a:ext cx="7886700" cy="1325563"/>
          </a:xfrm>
          <a:prstGeom prst="rect">
            <a:avLst/>
          </a:prstGeom>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xmlns="" id="{695868E4-0442-B8E4-92A4-FDAA7E7C2BC0}"/>
              </a:ext>
            </a:extLst>
          </p:cNvPr>
          <p:cNvSpPr>
            <a:spLocks noGrp="1"/>
          </p:cNvSpPr>
          <p:nvPr>
            <p:ph type="body" orient="vert" idx="1"/>
          </p:nvPr>
        </p:nvSpPr>
        <p:spPr>
          <a:xfrm>
            <a:off x="628650" y="1825625"/>
            <a:ext cx="7886700" cy="4351338"/>
          </a:xfrm>
          <a:prstGeom prst="rect">
            <a:avLst/>
          </a:prstGeo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xmlns="" id="{17AC858D-F0DE-3BE9-FDD5-27B34A38E59D}"/>
              </a:ext>
            </a:extLst>
          </p:cNvPr>
          <p:cNvSpPr>
            <a:spLocks noGrp="1"/>
          </p:cNvSpPr>
          <p:nvPr>
            <p:ph type="dt" sz="half" idx="10"/>
          </p:nvPr>
        </p:nvSpPr>
        <p:spPr>
          <a:xfrm>
            <a:off x="628650" y="6356350"/>
            <a:ext cx="2057400" cy="365125"/>
          </a:xfrm>
          <a:prstGeom prst="rect">
            <a:avLst/>
          </a:prstGeom>
        </p:spPr>
        <p:txBody>
          <a:bodyPr/>
          <a:lstStyle/>
          <a:p>
            <a:fld id="{CB20F8C7-BF14-4C2A-B8B6-1B201051FB30}" type="datetimeFigureOut">
              <a:rPr lang="fr-FR" smtClean="0"/>
              <a:t>10/01/2026</a:t>
            </a:fld>
            <a:endParaRPr lang="fr-FR"/>
          </a:p>
        </p:txBody>
      </p:sp>
      <p:sp>
        <p:nvSpPr>
          <p:cNvPr id="5" name="Espace réservé du pied de page 4">
            <a:extLst>
              <a:ext uri="{FF2B5EF4-FFF2-40B4-BE49-F238E27FC236}">
                <a16:creationId xmlns:a16="http://schemas.microsoft.com/office/drawing/2014/main" xmlns="" id="{1C6CDCAD-F2FD-F936-2F8F-29B2DCD19C2F}"/>
              </a:ext>
            </a:extLst>
          </p:cNvPr>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xmlns="" id="{8DF429D6-30B9-6BE8-C9D0-901C29BAA165}"/>
              </a:ext>
            </a:extLst>
          </p:cNvPr>
          <p:cNvSpPr>
            <a:spLocks noGrp="1"/>
          </p:cNvSpPr>
          <p:nvPr>
            <p:ph type="sldNum" sz="quarter" idx="12"/>
          </p:nvPr>
        </p:nvSpPr>
        <p:spPr>
          <a:xfrm>
            <a:off x="6457950" y="6356350"/>
            <a:ext cx="2057400" cy="365125"/>
          </a:xfrm>
          <a:prstGeom prst="rect">
            <a:avLst/>
          </a:prstGeom>
        </p:spPr>
        <p:txBody>
          <a:bodyPr/>
          <a:lstStyle/>
          <a:p>
            <a:fld id="{36E1F1E2-E001-4876-911A-D3FBC1BC5F42}" type="slidenum">
              <a:rPr lang="fr-FR" smtClean="0"/>
              <a:t>‹N°›</a:t>
            </a:fld>
            <a:endParaRPr lang="fr-FR"/>
          </a:p>
        </p:txBody>
      </p:sp>
    </p:spTree>
    <p:extLst>
      <p:ext uri="{BB962C8B-B14F-4D97-AF65-F5344CB8AC3E}">
        <p14:creationId xmlns:p14="http://schemas.microsoft.com/office/powerpoint/2010/main" val="2499571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vl1pPr>
          </a:lstStyle>
          <a:p>
            <a:endParaRPr lang="fr-MA"/>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vl1pPr>
          </a:lstStyle>
          <a:p>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56418404"/>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533366851"/>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50554575"/>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Tree>
    <p:extLst>
      <p:ext uri="{BB962C8B-B14F-4D97-AF65-F5344CB8AC3E}">
        <p14:creationId xmlns:p14="http://schemas.microsoft.com/office/powerpoint/2010/main" val="1316302915"/>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788933357"/>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661664520"/>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663619494"/>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83975919"/>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4239357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8543405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539452D4-300D-4ED0-3C75-5F62C97EC9DF}"/>
              </a:ext>
            </a:extLst>
          </p:cNvPr>
          <p:cNvSpPr>
            <a:spLocks noGrp="1"/>
          </p:cNvSpPr>
          <p:nvPr>
            <p:ph type="title" orient="vert"/>
          </p:nvPr>
        </p:nvSpPr>
        <p:spPr>
          <a:xfrm>
            <a:off x="6543675" y="365125"/>
            <a:ext cx="1971675" cy="5811838"/>
          </a:xfrm>
          <a:prstGeom prst="rect">
            <a:avLst/>
          </a:prstGeo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xmlns="" id="{11EBDF10-8B8C-4776-9B69-CBB62197183E}"/>
              </a:ext>
            </a:extLst>
          </p:cNvPr>
          <p:cNvSpPr>
            <a:spLocks noGrp="1"/>
          </p:cNvSpPr>
          <p:nvPr>
            <p:ph type="body" orient="vert" idx="1"/>
          </p:nvPr>
        </p:nvSpPr>
        <p:spPr>
          <a:xfrm>
            <a:off x="628650" y="365125"/>
            <a:ext cx="5762625" cy="5811838"/>
          </a:xfrm>
          <a:prstGeom prst="rect">
            <a:avLst/>
          </a:prstGeo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xmlns="" id="{51B7FCCB-91F0-9881-A169-47B9DCA1EB19}"/>
              </a:ext>
            </a:extLst>
          </p:cNvPr>
          <p:cNvSpPr>
            <a:spLocks noGrp="1"/>
          </p:cNvSpPr>
          <p:nvPr>
            <p:ph type="dt" sz="half" idx="10"/>
          </p:nvPr>
        </p:nvSpPr>
        <p:spPr>
          <a:xfrm>
            <a:off x="628650" y="6356350"/>
            <a:ext cx="2057400" cy="365125"/>
          </a:xfrm>
          <a:prstGeom prst="rect">
            <a:avLst/>
          </a:prstGeom>
        </p:spPr>
        <p:txBody>
          <a:bodyPr/>
          <a:lstStyle/>
          <a:p>
            <a:fld id="{CB20F8C7-BF14-4C2A-B8B6-1B201051FB30}" type="datetimeFigureOut">
              <a:rPr lang="fr-FR" smtClean="0"/>
              <a:t>10/01/2026</a:t>
            </a:fld>
            <a:endParaRPr lang="fr-FR"/>
          </a:p>
        </p:txBody>
      </p:sp>
      <p:sp>
        <p:nvSpPr>
          <p:cNvPr id="5" name="Espace réservé du pied de page 4">
            <a:extLst>
              <a:ext uri="{FF2B5EF4-FFF2-40B4-BE49-F238E27FC236}">
                <a16:creationId xmlns:a16="http://schemas.microsoft.com/office/drawing/2014/main" xmlns="" id="{562551B7-5F75-428A-5685-E89CA91713A6}"/>
              </a:ext>
            </a:extLst>
          </p:cNvPr>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xmlns="" id="{9FBF343F-166D-56F1-F289-7DDF4981A05C}"/>
              </a:ext>
            </a:extLst>
          </p:cNvPr>
          <p:cNvSpPr>
            <a:spLocks noGrp="1"/>
          </p:cNvSpPr>
          <p:nvPr>
            <p:ph type="sldNum" sz="quarter" idx="12"/>
          </p:nvPr>
        </p:nvSpPr>
        <p:spPr>
          <a:xfrm>
            <a:off x="6457950" y="6356350"/>
            <a:ext cx="2057400" cy="365125"/>
          </a:xfrm>
          <a:prstGeom prst="rect">
            <a:avLst/>
          </a:prstGeom>
        </p:spPr>
        <p:txBody>
          <a:bodyPr/>
          <a:lstStyle/>
          <a:p>
            <a:fld id="{36E1F1E2-E001-4876-911A-D3FBC1BC5F42}" type="slidenum">
              <a:rPr lang="fr-FR" smtClean="0"/>
              <a:t>‹N°›</a:t>
            </a:fld>
            <a:endParaRPr lang="fr-FR"/>
          </a:p>
        </p:txBody>
      </p:sp>
    </p:spTree>
    <p:extLst>
      <p:ext uri="{BB962C8B-B14F-4D97-AF65-F5344CB8AC3E}">
        <p14:creationId xmlns:p14="http://schemas.microsoft.com/office/powerpoint/2010/main" val="23332245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vl1p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732623579"/>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945285931"/>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vl1p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n-lt"/>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002136330"/>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vl1pPr>
          </a:lstStyle>
          <a:p>
            <a:endParaRPr lang="fr-MA" dirty="0"/>
          </a:p>
        </p:txBody>
      </p:sp>
    </p:spTree>
    <p:extLst>
      <p:ext uri="{BB962C8B-B14F-4D97-AF65-F5344CB8AC3E}">
        <p14:creationId xmlns:p14="http://schemas.microsoft.com/office/powerpoint/2010/main" val="2811345871"/>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889390934"/>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26377422"/>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vl1pPr>
          </a:lstStyle>
          <a:p>
            <a:endParaRPr lang="fr-MA"/>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vl1pPr>
          </a:lstStyle>
          <a:p>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769746209"/>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848934843"/>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07859721"/>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Tree>
    <p:extLst>
      <p:ext uri="{BB962C8B-B14F-4D97-AF65-F5344CB8AC3E}">
        <p14:creationId xmlns:p14="http://schemas.microsoft.com/office/powerpoint/2010/main" val="156121978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Arial" panose="020B0604020202020204" pitchFamily="34" charset="0"/>
                <a:cs typeface="Arial" panose="020B0604020202020204" pitchFamily="34" charset="0"/>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685314966"/>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704598484"/>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56165554"/>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7417741"/>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36188386"/>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68419802"/>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08873025"/>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946684488"/>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vl1p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870813324"/>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64717982"/>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vl1p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n-lt"/>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610714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Tree>
    <p:extLst>
      <p:ext uri="{BB962C8B-B14F-4D97-AF65-F5344CB8AC3E}">
        <p14:creationId xmlns:p14="http://schemas.microsoft.com/office/powerpoint/2010/main" val="1152877826"/>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vl1pPr>
          </a:lstStyle>
          <a:p>
            <a:endParaRPr lang="fr-MA" dirty="0"/>
          </a:p>
        </p:txBody>
      </p:sp>
    </p:spTree>
    <p:extLst>
      <p:ext uri="{BB962C8B-B14F-4D97-AF65-F5344CB8AC3E}">
        <p14:creationId xmlns:p14="http://schemas.microsoft.com/office/powerpoint/2010/main" val="796329423"/>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73477331"/>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7537300"/>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vl1pPr>
          </a:lstStyle>
          <a:p>
            <a:endParaRPr lang="fr-MA"/>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vl1pPr>
          </a:lstStyle>
          <a:p>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808066971"/>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9551465"/>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04051302"/>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Tree>
    <p:extLst>
      <p:ext uri="{BB962C8B-B14F-4D97-AF65-F5344CB8AC3E}">
        <p14:creationId xmlns:p14="http://schemas.microsoft.com/office/powerpoint/2010/main" val="898760960"/>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882341583"/>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96482197"/>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16312909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xmlns="" id="{1C52B976-EFAE-42E7-29AC-478BA2E1BD5D}"/>
              </a:ext>
            </a:extLst>
          </p:cNvPr>
          <p:cNvSpPr>
            <a:spLocks noGrp="1"/>
          </p:cNvSpPr>
          <p:nvPr>
            <p:ph type="media" sz="quarter" idx="10"/>
          </p:nvPr>
        </p:nvSpPr>
        <p:spPr>
          <a:xfrm>
            <a:off x="1692000" y="1693586"/>
            <a:ext cx="5760000" cy="3240000"/>
          </a:xfrm>
          <a:prstGeom prst="rect">
            <a:avLst/>
          </a:prstGeom>
        </p:spPr>
        <p:txBody>
          <a:bodyPr/>
          <a:lstStyle/>
          <a:p>
            <a:endParaRPr lang="fr-MA"/>
          </a:p>
        </p:txBody>
      </p:sp>
    </p:spTree>
    <p:extLst>
      <p:ext uri="{BB962C8B-B14F-4D97-AF65-F5344CB8AC3E}">
        <p14:creationId xmlns:p14="http://schemas.microsoft.com/office/powerpoint/2010/main" val="3053963547"/>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730996779"/>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714855650"/>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63819726"/>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776602404"/>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01F8B1-2373-5A6F-2EC6-0A43DFF266CF}"/>
              </a:ext>
            </a:extLst>
          </p:cNvPr>
          <p:cNvSpPr>
            <a:spLocks noGrp="1"/>
          </p:cNvSpPr>
          <p:nvPr>
            <p:ph type="title"/>
          </p:nvPr>
        </p:nvSpPr>
        <p:spPr/>
        <p:txBody>
          <a:bodyPr/>
          <a:lstStyle/>
          <a:p>
            <a:r>
              <a:rPr lang="fr-FR" dirty="0"/>
              <a:t>Modifiez le style du titre</a:t>
            </a:r>
            <a:endParaRPr lang="fr-MA" dirty="0"/>
          </a:p>
        </p:txBody>
      </p:sp>
      <p:sp>
        <p:nvSpPr>
          <p:cNvPr id="3" name="Espace réservé de l'élément multimédia 10">
            <a:extLst>
              <a:ext uri="{FF2B5EF4-FFF2-40B4-BE49-F238E27FC236}">
                <a16:creationId xmlns:a16="http://schemas.microsoft.com/office/drawing/2014/main" xmlns=""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p>
            <a:endParaRPr lang="fr-MA"/>
          </a:p>
        </p:txBody>
      </p:sp>
      <p:sp>
        <p:nvSpPr>
          <p:cNvPr id="4" name="Espace réservé pour une image  16">
            <a:extLst>
              <a:ext uri="{FF2B5EF4-FFF2-40B4-BE49-F238E27FC236}">
                <a16:creationId xmlns:a16="http://schemas.microsoft.com/office/drawing/2014/main" xmlns="" id="{714F64D2-74A9-68D9-17A0-03DCA86AB303}"/>
              </a:ext>
            </a:extLst>
          </p:cNvPr>
          <p:cNvSpPr>
            <a:spLocks noGrp="1" noChangeAspect="1"/>
          </p:cNvSpPr>
          <p:nvPr>
            <p:ph type="pic" sz="quarter" idx="12"/>
          </p:nvPr>
        </p:nvSpPr>
        <p:spPr>
          <a:xfrm>
            <a:off x="7956000" y="738000"/>
            <a:ext cx="792000" cy="792000"/>
          </a:xfrm>
          <a:prstGeom prst="rect">
            <a:avLst/>
          </a:prstGeom>
        </p:spPr>
        <p:txBody>
          <a:bodyPr/>
          <a:lstStyle/>
          <a:p>
            <a:endParaRPr lang="fr-MA" dirty="0"/>
          </a:p>
        </p:txBody>
      </p:sp>
    </p:spTree>
    <p:extLst>
      <p:ext uri="{BB962C8B-B14F-4D97-AF65-F5344CB8AC3E}">
        <p14:creationId xmlns:p14="http://schemas.microsoft.com/office/powerpoint/2010/main" val="233311149"/>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56000" y="738000"/>
            <a:ext cx="792000" cy="792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xmlns=""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56860183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xmlns=""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xmlns=""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127200344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p>
            <a:endParaRPr lang="fr-MA"/>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1648289"/>
            <a:ext cx="2234716" cy="360000"/>
          </a:xfrm>
          <a:prstGeom prst="rect">
            <a:avLst/>
          </a:prstGeom>
        </p:spPr>
      </p:pic>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p>
            <a:endParaRPr lang="fr-MA"/>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p>
            <a:endParaRPr lang="fr-MA"/>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استماع وتحدث</a:t>
            </a:r>
          </a:p>
        </p:txBody>
      </p:sp>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نشاط الاعتيادي</a:t>
            </a:r>
          </a:p>
        </p:txBody>
      </p:sp>
    </p:spTree>
    <p:extLst>
      <p:ext uri="{BB962C8B-B14F-4D97-AF65-F5344CB8AC3E}">
        <p14:creationId xmlns:p14="http://schemas.microsoft.com/office/powerpoint/2010/main" val="85621031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p>
            <a:endParaRPr lang="fr-MA"/>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p>
            <a:endParaRPr lang="fr-MA"/>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قــــــــــــــــراءة</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p>
            <a:endParaRPr lang="fr-MA"/>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استماع وتحدث</a:t>
            </a:r>
          </a:p>
        </p:txBody>
      </p:sp>
    </p:spTree>
    <p:extLst>
      <p:ext uri="{BB962C8B-B14F-4D97-AF65-F5344CB8AC3E}">
        <p14:creationId xmlns:p14="http://schemas.microsoft.com/office/powerpoint/2010/main" val="112072141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نشاط 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قـــــــــــــــراءة ح3</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صرف وتحويل </a:t>
            </a:r>
          </a:p>
        </p:txBody>
      </p:sp>
    </p:spTree>
    <p:extLst>
      <p:ext uri="{BB962C8B-B14F-4D97-AF65-F5344CB8AC3E}">
        <p14:creationId xmlns:p14="http://schemas.microsoft.com/office/powerpoint/2010/main" val="306938276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106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قــــــــــراءة ح1</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قــــــــــراءة ح2</a:t>
            </a:r>
          </a:p>
        </p:txBody>
      </p:sp>
    </p:spTree>
    <p:extLst>
      <p:ext uri="{BB962C8B-B14F-4D97-AF65-F5344CB8AC3E}">
        <p14:creationId xmlns:p14="http://schemas.microsoft.com/office/powerpoint/2010/main" val="201984424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نشاط 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إملاء</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إنتاج كتابي </a:t>
            </a:r>
          </a:p>
        </p:txBody>
      </p:sp>
    </p:spTree>
    <p:extLst>
      <p:ext uri="{BB962C8B-B14F-4D97-AF65-F5344CB8AC3E}">
        <p14:creationId xmlns:p14="http://schemas.microsoft.com/office/powerpoint/2010/main" val="99119054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إملاء</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إنتاج كتابي </a:t>
            </a:r>
          </a:p>
        </p:txBody>
      </p:sp>
    </p:spTree>
    <p:extLst>
      <p:ext uri="{BB962C8B-B14F-4D97-AF65-F5344CB8AC3E}">
        <p14:creationId xmlns:p14="http://schemas.microsoft.com/office/powerpoint/2010/main" val="478609765"/>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96702" y="2198203"/>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136199" y="2252203"/>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166489" y="2198203"/>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1962614"/>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720126" y="1962614"/>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نشاط 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96702" y="3884122"/>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136199" y="3938122"/>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166489" y="3884122"/>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3648533"/>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613482" y="3648533"/>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  </a:t>
            </a:r>
          </a:p>
        </p:txBody>
      </p:sp>
    </p:spTree>
    <p:extLst>
      <p:ext uri="{BB962C8B-B14F-4D97-AF65-F5344CB8AC3E}">
        <p14:creationId xmlns:p14="http://schemas.microsoft.com/office/powerpoint/2010/main" val="54748623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نشاط 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قـــــراءة ح4</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إنتاج كتابي </a:t>
            </a:r>
          </a:p>
        </p:txBody>
      </p:sp>
    </p:spTree>
    <p:extLst>
      <p:ext uri="{BB962C8B-B14F-4D97-AF65-F5344CB8AC3E}">
        <p14:creationId xmlns:p14="http://schemas.microsoft.com/office/powerpoint/2010/main" val="58607224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p>
            <a:endParaRPr lang="fr-MA"/>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spcBef>
                <a:spcPts val="0"/>
              </a:spcBef>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99913760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 name="Espace réservé du texte 29">
            <a:extLst>
              <a:ext uri="{FF2B5EF4-FFF2-40B4-BE49-F238E27FC236}">
                <a16:creationId xmlns:a16="http://schemas.microsoft.com/office/drawing/2014/main" xmlns=""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xmlns=""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p>
            <a:endParaRPr lang="fr-MA"/>
          </a:p>
        </p:txBody>
      </p:sp>
    </p:spTree>
    <p:extLst>
      <p:ext uri="{BB962C8B-B14F-4D97-AF65-F5344CB8AC3E}">
        <p14:creationId xmlns:p14="http://schemas.microsoft.com/office/powerpoint/2010/main" val="7819991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150228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4756838" y="150738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35350" y="3322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842219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35350" y="3322173"/>
            <a:ext cx="3780000" cy="1428552"/>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568130" y="4917621"/>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68131" y="3237897"/>
            <a:ext cx="3755480" cy="1411433"/>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568130" y="4960027"/>
            <a:ext cx="3780000" cy="1397594"/>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6375883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543610" y="1488634"/>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4745330" y="3250173"/>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3"/>
            <a:r>
              <a:rPr lang="fr-FR" dirty="0"/>
              <a:t>Quatrième niveau</a:t>
            </a:r>
          </a:p>
          <a:p>
            <a:pPr lvl="4"/>
            <a:r>
              <a:rPr lang="fr-FR" dirty="0"/>
              <a:t>Cinquième niveau</a:t>
            </a:r>
            <a:endParaRPr lang="fr-MA" dirty="0"/>
          </a:p>
          <a:p>
            <a:pPr lvl="2"/>
            <a:r>
              <a:rPr lang="fr-FR" dirty="0"/>
              <a:t>Troisième niveau</a:t>
            </a:r>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43610" y="491841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568130" y="144164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9445793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90EDB89-703F-DDE4-BEA2-273A755D867D}"/>
              </a:ext>
            </a:extLst>
          </p:cNvPr>
          <p:cNvSpPr>
            <a:spLocks noGrp="1"/>
          </p:cNvSpPr>
          <p:nvPr>
            <p:ph type="title"/>
          </p:nvPr>
        </p:nvSpPr>
        <p:spPr>
          <a:xfrm>
            <a:off x="628650" y="365125"/>
            <a:ext cx="7886700" cy="1325563"/>
          </a:xfrm>
          <a:prstGeom prst="rect">
            <a:avLst/>
          </a:prstGeom>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xmlns="" id="{107EE78B-97D6-4481-474B-49C54669D44C}"/>
              </a:ext>
            </a:extLst>
          </p:cNvPr>
          <p:cNvSpPr>
            <a:spLocks noGrp="1"/>
          </p:cNvSpPr>
          <p:nvPr>
            <p:ph idx="1"/>
          </p:nvPr>
        </p:nvSpPr>
        <p:spPr>
          <a:xfrm>
            <a:off x="628650" y="1825625"/>
            <a:ext cx="7886700" cy="4351338"/>
          </a:xfrm>
          <a:prstGeom prst="rect">
            <a:avLst/>
          </a:prstGeo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xmlns="" id="{FE8C6A42-5929-6137-503A-C949743A7313}"/>
              </a:ext>
            </a:extLst>
          </p:cNvPr>
          <p:cNvSpPr>
            <a:spLocks noGrp="1"/>
          </p:cNvSpPr>
          <p:nvPr>
            <p:ph type="dt" sz="half" idx="10"/>
          </p:nvPr>
        </p:nvSpPr>
        <p:spPr>
          <a:xfrm>
            <a:off x="628650" y="6356350"/>
            <a:ext cx="2057400" cy="365125"/>
          </a:xfrm>
          <a:prstGeom prst="rect">
            <a:avLst/>
          </a:prstGeom>
        </p:spPr>
        <p:txBody>
          <a:bodyPr/>
          <a:lstStyle/>
          <a:p>
            <a:fld id="{CB20F8C7-BF14-4C2A-B8B6-1B201051FB30}" type="datetimeFigureOut">
              <a:rPr lang="fr-FR" smtClean="0"/>
              <a:t>10/01/2026</a:t>
            </a:fld>
            <a:endParaRPr lang="fr-FR"/>
          </a:p>
        </p:txBody>
      </p:sp>
      <p:sp>
        <p:nvSpPr>
          <p:cNvPr id="5" name="Espace réservé du pied de page 4">
            <a:extLst>
              <a:ext uri="{FF2B5EF4-FFF2-40B4-BE49-F238E27FC236}">
                <a16:creationId xmlns:a16="http://schemas.microsoft.com/office/drawing/2014/main" xmlns="" id="{E4BB7B16-5233-5BE7-6638-6CB7896CA7E0}"/>
              </a:ext>
            </a:extLst>
          </p:cNvPr>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xmlns="" id="{F35D8309-02AD-8B00-72C1-4263371A60E3}"/>
              </a:ext>
            </a:extLst>
          </p:cNvPr>
          <p:cNvSpPr>
            <a:spLocks noGrp="1"/>
          </p:cNvSpPr>
          <p:nvPr>
            <p:ph type="sldNum" sz="quarter" idx="12"/>
          </p:nvPr>
        </p:nvSpPr>
        <p:spPr>
          <a:xfrm>
            <a:off x="6457950" y="6356350"/>
            <a:ext cx="2057400" cy="365125"/>
          </a:xfrm>
          <a:prstGeom prst="rect">
            <a:avLst/>
          </a:prstGeom>
        </p:spPr>
        <p:txBody>
          <a:bodyPr/>
          <a:lstStyle/>
          <a:p>
            <a:fld id="{36E1F1E2-E001-4876-911A-D3FBC1BC5F42}" type="slidenum">
              <a:rPr lang="fr-FR" smtClean="0"/>
              <a:t>‹N°›</a:t>
            </a:fld>
            <a:endParaRPr lang="fr-FR"/>
          </a:p>
        </p:txBody>
      </p:sp>
    </p:spTree>
    <p:extLst>
      <p:ext uri="{BB962C8B-B14F-4D97-AF65-F5344CB8AC3E}">
        <p14:creationId xmlns:p14="http://schemas.microsoft.com/office/powerpoint/2010/main" val="2228680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811366" y="321394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4811366" y="323604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9787349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xmlns=""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07523288"/>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543610" y="322586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543610" y="3217599"/>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3535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34" name="Rectangle : coins arrondis 33">
            <a:extLst>
              <a:ext uri="{FF2B5EF4-FFF2-40B4-BE49-F238E27FC236}">
                <a16:creationId xmlns:a16="http://schemas.microsoft.com/office/drawing/2014/main" xmlns="" id="{D1BFB52E-9264-6354-C964-9FECACE32BB1}"/>
              </a:ext>
            </a:extLst>
          </p:cNvPr>
          <p:cNvSpPr/>
          <p:nvPr userDrawn="1"/>
        </p:nvSpPr>
        <p:spPr>
          <a:xfrm>
            <a:off x="4735350" y="325175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6674816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33" name="Rectangle : coins arrondis 32">
            <a:extLst>
              <a:ext uri="{FF2B5EF4-FFF2-40B4-BE49-F238E27FC236}">
                <a16:creationId xmlns:a16="http://schemas.microsoft.com/office/drawing/2014/main" xmlns="" id="{61FC4FA1-2067-9E3E-CFAD-157FDCB5371A}"/>
              </a:ext>
            </a:extLst>
          </p:cNvPr>
          <p:cNvSpPr/>
          <p:nvPr userDrawn="1"/>
        </p:nvSpPr>
        <p:spPr>
          <a:xfrm>
            <a:off x="4745330" y="3293722"/>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4745330" y="333857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543610" y="491649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45330" y="491649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35350" y="1479532"/>
            <a:ext cx="3780000" cy="1442779"/>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43610" y="31963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2365144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3" name="Rectangle : coins arrondis 32">
            <a:extLst>
              <a:ext uri="{FF2B5EF4-FFF2-40B4-BE49-F238E27FC236}">
                <a16:creationId xmlns:a16="http://schemas.microsoft.com/office/drawing/2014/main" xmlns="" id="{61FC4FA1-2067-9E3E-CFAD-157FDCB5371A}"/>
              </a:ext>
            </a:extLst>
          </p:cNvPr>
          <p:cNvSpPr/>
          <p:nvPr userDrawn="1"/>
        </p:nvSpPr>
        <p:spPr>
          <a:xfrm>
            <a:off x="4745330" y="3293722"/>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45330" y="496721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4745330" y="330794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4745330" y="491510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543610" y="3255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35350" y="1479532"/>
            <a:ext cx="3780000" cy="1442779"/>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43610" y="49151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3013054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30" name="Espace réservé du texte 29">
            <a:extLst>
              <a:ext uri="{FF2B5EF4-FFF2-40B4-BE49-F238E27FC236}">
                <a16:creationId xmlns:a16="http://schemas.microsoft.com/office/drawing/2014/main" xmlns=""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xmlns=""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xmlns=""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xmlns=""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83772462"/>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xmlns=""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63391353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xmlns=""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88456483"/>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78823335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B6E5C3-2789-CD8C-676E-ED6B0812FDB9}"/>
              </a:ext>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FD2E1B2E-2F75-5D2A-7AD4-51D9826A598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6BAEC46B-9D2D-6849-633B-956F37FD2616}"/>
              </a:ext>
            </a:extLst>
          </p:cNvPr>
          <p:cNvSpPr>
            <a:spLocks noGrp="1"/>
          </p:cNvSpPr>
          <p:nvPr>
            <p:ph type="dt" sz="half" idx="10"/>
          </p:nvPr>
        </p:nvSpPr>
        <p:spPr/>
        <p:txBody>
          <a:bodyPr/>
          <a:lstStyle/>
          <a:p>
            <a:fld id="{E7DCC4AE-CDD9-4238-9298-6DB4617CD36F}" type="datetimeFigureOut">
              <a:rPr lang="fr-FR" smtClean="0"/>
              <a:t>10/01/2026</a:t>
            </a:fld>
            <a:endParaRPr lang="fr-FR"/>
          </a:p>
        </p:txBody>
      </p:sp>
      <p:sp>
        <p:nvSpPr>
          <p:cNvPr id="5" name="Espace réservé du pied de page 4">
            <a:extLst>
              <a:ext uri="{FF2B5EF4-FFF2-40B4-BE49-F238E27FC236}">
                <a16:creationId xmlns:a16="http://schemas.microsoft.com/office/drawing/2014/main" xmlns="" id="{2D06A042-12BE-231E-CA53-2A20622CE82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8A8000AA-99E0-28EC-0FD2-566D327880C6}"/>
              </a:ext>
            </a:extLst>
          </p:cNvPr>
          <p:cNvSpPr>
            <a:spLocks noGrp="1"/>
          </p:cNvSpPr>
          <p:nvPr>
            <p:ph type="sldNum" sz="quarter" idx="12"/>
          </p:nvPr>
        </p:nvSpPr>
        <p:spPr/>
        <p:txBody>
          <a:bodyPr/>
          <a:lstStyle/>
          <a:p>
            <a:fld id="{500C3E1D-D5E3-4F85-80C3-67BC43CAB331}" type="slidenum">
              <a:rPr lang="fr-FR" smtClean="0"/>
              <a:t>‹N°›</a:t>
            </a:fld>
            <a:endParaRPr lang="fr-FR"/>
          </a:p>
        </p:txBody>
      </p:sp>
    </p:spTree>
    <p:extLst>
      <p:ext uri="{BB962C8B-B14F-4D97-AF65-F5344CB8AC3E}">
        <p14:creationId xmlns:p14="http://schemas.microsoft.com/office/powerpoint/2010/main" val="3932735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03C3220-7545-7816-749E-EC185DF7CBC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xmlns="" id="{DC9FC7E5-390F-E730-C670-7478EF31E387}"/>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xmlns="" id="{65387EEE-BBB7-B85A-9EDF-51E34C052B09}"/>
              </a:ext>
            </a:extLst>
          </p:cNvPr>
          <p:cNvSpPr>
            <a:spLocks noGrp="1"/>
          </p:cNvSpPr>
          <p:nvPr>
            <p:ph type="dt" sz="half" idx="10"/>
          </p:nvPr>
        </p:nvSpPr>
        <p:spPr>
          <a:xfrm>
            <a:off x="628650" y="6356350"/>
            <a:ext cx="2057400" cy="365125"/>
          </a:xfrm>
          <a:prstGeom prst="rect">
            <a:avLst/>
          </a:prstGeom>
        </p:spPr>
        <p:txBody>
          <a:bodyPr/>
          <a:lstStyle/>
          <a:p>
            <a:fld id="{CB20F8C7-BF14-4C2A-B8B6-1B201051FB30}" type="datetimeFigureOut">
              <a:rPr lang="fr-FR" smtClean="0"/>
              <a:t>10/01/2026</a:t>
            </a:fld>
            <a:endParaRPr lang="fr-FR"/>
          </a:p>
        </p:txBody>
      </p:sp>
      <p:sp>
        <p:nvSpPr>
          <p:cNvPr id="5" name="Espace réservé du pied de page 4">
            <a:extLst>
              <a:ext uri="{FF2B5EF4-FFF2-40B4-BE49-F238E27FC236}">
                <a16:creationId xmlns:a16="http://schemas.microsoft.com/office/drawing/2014/main" xmlns="" id="{EF86F79C-778B-85DE-636B-CD61DB2E6CE0}"/>
              </a:ext>
            </a:extLst>
          </p:cNvPr>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xmlns="" id="{958125E2-86FF-1215-0391-7E1EDAF9B719}"/>
              </a:ext>
            </a:extLst>
          </p:cNvPr>
          <p:cNvSpPr>
            <a:spLocks noGrp="1"/>
          </p:cNvSpPr>
          <p:nvPr>
            <p:ph type="sldNum" sz="quarter" idx="12"/>
          </p:nvPr>
        </p:nvSpPr>
        <p:spPr>
          <a:xfrm>
            <a:off x="6457950" y="6356350"/>
            <a:ext cx="2057400" cy="365125"/>
          </a:xfrm>
          <a:prstGeom prst="rect">
            <a:avLst/>
          </a:prstGeom>
        </p:spPr>
        <p:txBody>
          <a:bodyPr/>
          <a:lstStyle/>
          <a:p>
            <a:fld id="{36E1F1E2-E001-4876-911A-D3FBC1BC5F42}" type="slidenum">
              <a:rPr lang="fr-FR" smtClean="0"/>
              <a:t>‹N°›</a:t>
            </a:fld>
            <a:endParaRPr lang="fr-FR"/>
          </a:p>
        </p:txBody>
      </p:sp>
    </p:spTree>
    <p:extLst>
      <p:ext uri="{BB962C8B-B14F-4D97-AF65-F5344CB8AC3E}">
        <p14:creationId xmlns:p14="http://schemas.microsoft.com/office/powerpoint/2010/main" val="3026087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189E7E3-AF89-A9E8-A810-B6A775650C4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D296D91C-1F2C-28A1-CFB3-DCFF33D2A0D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83BA7F9D-2231-08DE-2B58-4C66C6AF2EEE}"/>
              </a:ext>
            </a:extLst>
          </p:cNvPr>
          <p:cNvSpPr>
            <a:spLocks noGrp="1"/>
          </p:cNvSpPr>
          <p:nvPr>
            <p:ph type="dt" sz="half" idx="10"/>
          </p:nvPr>
        </p:nvSpPr>
        <p:spPr/>
        <p:txBody>
          <a:bodyPr/>
          <a:lstStyle/>
          <a:p>
            <a:fld id="{E7DCC4AE-CDD9-4238-9298-6DB4617CD36F}" type="datetimeFigureOut">
              <a:rPr lang="fr-FR" smtClean="0"/>
              <a:t>10/01/2026</a:t>
            </a:fld>
            <a:endParaRPr lang="fr-FR"/>
          </a:p>
        </p:txBody>
      </p:sp>
      <p:sp>
        <p:nvSpPr>
          <p:cNvPr id="5" name="Espace réservé du pied de page 4">
            <a:extLst>
              <a:ext uri="{FF2B5EF4-FFF2-40B4-BE49-F238E27FC236}">
                <a16:creationId xmlns:a16="http://schemas.microsoft.com/office/drawing/2014/main" xmlns="" id="{D37BCF52-CEBF-9E11-CA07-1337D97C83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8059E309-4D86-2A88-49EC-23ED975546E1}"/>
              </a:ext>
            </a:extLst>
          </p:cNvPr>
          <p:cNvSpPr>
            <a:spLocks noGrp="1"/>
          </p:cNvSpPr>
          <p:nvPr>
            <p:ph type="sldNum" sz="quarter" idx="12"/>
          </p:nvPr>
        </p:nvSpPr>
        <p:spPr/>
        <p:txBody>
          <a:bodyPr/>
          <a:lstStyle/>
          <a:p>
            <a:fld id="{500C3E1D-D5E3-4F85-80C3-67BC43CAB331}" type="slidenum">
              <a:rPr lang="fr-FR" smtClean="0"/>
              <a:t>‹N°›</a:t>
            </a:fld>
            <a:endParaRPr lang="fr-FR"/>
          </a:p>
        </p:txBody>
      </p:sp>
    </p:spTree>
    <p:extLst>
      <p:ext uri="{BB962C8B-B14F-4D97-AF65-F5344CB8AC3E}">
        <p14:creationId xmlns:p14="http://schemas.microsoft.com/office/powerpoint/2010/main" val="3362957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4A7D9D-1218-77E4-677D-D534D1A03141}"/>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7A4137C1-F919-5EED-A3B7-E53D37E3EE8D}"/>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6391DF77-E6C1-398D-8049-5D3D52A9A060}"/>
              </a:ext>
            </a:extLst>
          </p:cNvPr>
          <p:cNvSpPr>
            <a:spLocks noGrp="1"/>
          </p:cNvSpPr>
          <p:nvPr>
            <p:ph type="dt" sz="half" idx="10"/>
          </p:nvPr>
        </p:nvSpPr>
        <p:spPr/>
        <p:txBody>
          <a:bodyPr/>
          <a:lstStyle/>
          <a:p>
            <a:fld id="{E7DCC4AE-CDD9-4238-9298-6DB4617CD36F}" type="datetimeFigureOut">
              <a:rPr lang="fr-FR" smtClean="0"/>
              <a:t>10/01/2026</a:t>
            </a:fld>
            <a:endParaRPr lang="fr-FR"/>
          </a:p>
        </p:txBody>
      </p:sp>
      <p:sp>
        <p:nvSpPr>
          <p:cNvPr id="5" name="Espace réservé du pied de page 4">
            <a:extLst>
              <a:ext uri="{FF2B5EF4-FFF2-40B4-BE49-F238E27FC236}">
                <a16:creationId xmlns:a16="http://schemas.microsoft.com/office/drawing/2014/main" xmlns="" id="{C3DDE11C-290F-288F-35C1-FCF875020F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A9C571AB-07F3-E179-1112-966CC05D8582}"/>
              </a:ext>
            </a:extLst>
          </p:cNvPr>
          <p:cNvSpPr>
            <a:spLocks noGrp="1"/>
          </p:cNvSpPr>
          <p:nvPr>
            <p:ph type="sldNum" sz="quarter" idx="12"/>
          </p:nvPr>
        </p:nvSpPr>
        <p:spPr/>
        <p:txBody>
          <a:bodyPr/>
          <a:lstStyle/>
          <a:p>
            <a:fld id="{500C3E1D-D5E3-4F85-80C3-67BC43CAB331}" type="slidenum">
              <a:rPr lang="fr-FR" smtClean="0"/>
              <a:t>‹N°›</a:t>
            </a:fld>
            <a:endParaRPr lang="fr-FR"/>
          </a:p>
        </p:txBody>
      </p:sp>
    </p:spTree>
    <p:extLst>
      <p:ext uri="{BB962C8B-B14F-4D97-AF65-F5344CB8AC3E}">
        <p14:creationId xmlns:p14="http://schemas.microsoft.com/office/powerpoint/2010/main" val="4082369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C5A6794-0D58-687D-5409-71D705B8015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5B18D2A1-4250-16F6-B971-994B8833A4CB}"/>
              </a:ext>
            </a:extLst>
          </p:cNvPr>
          <p:cNvSpPr>
            <a:spLocks noGrp="1"/>
          </p:cNvSpPr>
          <p:nvPr>
            <p:ph sz="half" idx="1"/>
          </p:nvPr>
        </p:nvSpPr>
        <p:spPr>
          <a:xfrm>
            <a:off x="62865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37131748-C223-23B9-2AAB-3F3E7E219153}"/>
              </a:ext>
            </a:extLst>
          </p:cNvPr>
          <p:cNvSpPr>
            <a:spLocks noGrp="1"/>
          </p:cNvSpPr>
          <p:nvPr>
            <p:ph sz="half" idx="2"/>
          </p:nvPr>
        </p:nvSpPr>
        <p:spPr>
          <a:xfrm>
            <a:off x="464820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26DCFDFC-FD8A-F48D-54D3-5AF60655BD23}"/>
              </a:ext>
            </a:extLst>
          </p:cNvPr>
          <p:cNvSpPr>
            <a:spLocks noGrp="1"/>
          </p:cNvSpPr>
          <p:nvPr>
            <p:ph type="dt" sz="half" idx="10"/>
          </p:nvPr>
        </p:nvSpPr>
        <p:spPr/>
        <p:txBody>
          <a:bodyPr/>
          <a:lstStyle/>
          <a:p>
            <a:fld id="{E7DCC4AE-CDD9-4238-9298-6DB4617CD36F}" type="datetimeFigureOut">
              <a:rPr lang="fr-FR" smtClean="0"/>
              <a:t>10/01/2026</a:t>
            </a:fld>
            <a:endParaRPr lang="fr-FR"/>
          </a:p>
        </p:txBody>
      </p:sp>
      <p:sp>
        <p:nvSpPr>
          <p:cNvPr id="6" name="Espace réservé du pied de page 5">
            <a:extLst>
              <a:ext uri="{FF2B5EF4-FFF2-40B4-BE49-F238E27FC236}">
                <a16:creationId xmlns:a16="http://schemas.microsoft.com/office/drawing/2014/main" xmlns="" id="{B8D2D181-1273-8EA8-EF3D-41D41B3F307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4ACBB5AB-B246-6317-84EB-A3345D2446A5}"/>
              </a:ext>
            </a:extLst>
          </p:cNvPr>
          <p:cNvSpPr>
            <a:spLocks noGrp="1"/>
          </p:cNvSpPr>
          <p:nvPr>
            <p:ph type="sldNum" sz="quarter" idx="12"/>
          </p:nvPr>
        </p:nvSpPr>
        <p:spPr/>
        <p:txBody>
          <a:bodyPr/>
          <a:lstStyle/>
          <a:p>
            <a:fld id="{500C3E1D-D5E3-4F85-80C3-67BC43CAB331}" type="slidenum">
              <a:rPr lang="fr-FR" smtClean="0"/>
              <a:t>‹N°›</a:t>
            </a:fld>
            <a:endParaRPr lang="fr-FR"/>
          </a:p>
        </p:txBody>
      </p:sp>
    </p:spTree>
    <p:extLst>
      <p:ext uri="{BB962C8B-B14F-4D97-AF65-F5344CB8AC3E}">
        <p14:creationId xmlns:p14="http://schemas.microsoft.com/office/powerpoint/2010/main" val="1978549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BA3E10A-0E80-BB44-B8B7-669F53504DBB}"/>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D495F1F8-D3F4-C345-BD65-54B729E45D1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8DBA2AD1-299A-7D27-3486-F80800E6CBE4}"/>
              </a:ext>
            </a:extLst>
          </p:cNvPr>
          <p:cNvSpPr>
            <a:spLocks noGrp="1"/>
          </p:cNvSpPr>
          <p:nvPr>
            <p:ph sz="half" idx="2"/>
          </p:nvPr>
        </p:nvSpPr>
        <p:spPr>
          <a:xfrm>
            <a:off x="630238" y="2505075"/>
            <a:ext cx="386873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E98F3274-1F09-B7EF-9606-4D91809ADA0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CFF3F5E3-19F2-C348-C0B7-A61445393893}"/>
              </a:ext>
            </a:extLst>
          </p:cNvPr>
          <p:cNvSpPr>
            <a:spLocks noGrp="1"/>
          </p:cNvSpPr>
          <p:nvPr>
            <p:ph sz="quarter" idx="4"/>
          </p:nvPr>
        </p:nvSpPr>
        <p:spPr>
          <a:xfrm>
            <a:off x="4629150" y="2505075"/>
            <a:ext cx="38877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2DD8A0A3-9CFF-9D8B-E06A-00E21C3BB18A}"/>
              </a:ext>
            </a:extLst>
          </p:cNvPr>
          <p:cNvSpPr>
            <a:spLocks noGrp="1"/>
          </p:cNvSpPr>
          <p:nvPr>
            <p:ph type="dt" sz="half" idx="10"/>
          </p:nvPr>
        </p:nvSpPr>
        <p:spPr/>
        <p:txBody>
          <a:bodyPr/>
          <a:lstStyle/>
          <a:p>
            <a:fld id="{E7DCC4AE-CDD9-4238-9298-6DB4617CD36F}" type="datetimeFigureOut">
              <a:rPr lang="fr-FR" smtClean="0"/>
              <a:t>10/01/2026</a:t>
            </a:fld>
            <a:endParaRPr lang="fr-FR"/>
          </a:p>
        </p:txBody>
      </p:sp>
      <p:sp>
        <p:nvSpPr>
          <p:cNvPr id="8" name="Espace réservé du pied de page 7">
            <a:extLst>
              <a:ext uri="{FF2B5EF4-FFF2-40B4-BE49-F238E27FC236}">
                <a16:creationId xmlns:a16="http://schemas.microsoft.com/office/drawing/2014/main" xmlns="" id="{C2B70E89-3C8A-9C06-46BB-9F543465D0A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E26284C6-E7F9-30E6-B34B-CB17BFE1AD04}"/>
              </a:ext>
            </a:extLst>
          </p:cNvPr>
          <p:cNvSpPr>
            <a:spLocks noGrp="1"/>
          </p:cNvSpPr>
          <p:nvPr>
            <p:ph type="sldNum" sz="quarter" idx="12"/>
          </p:nvPr>
        </p:nvSpPr>
        <p:spPr/>
        <p:txBody>
          <a:bodyPr/>
          <a:lstStyle/>
          <a:p>
            <a:fld id="{500C3E1D-D5E3-4F85-80C3-67BC43CAB331}" type="slidenum">
              <a:rPr lang="fr-FR" smtClean="0"/>
              <a:t>‹N°›</a:t>
            </a:fld>
            <a:endParaRPr lang="fr-FR"/>
          </a:p>
        </p:txBody>
      </p:sp>
    </p:spTree>
    <p:extLst>
      <p:ext uri="{BB962C8B-B14F-4D97-AF65-F5344CB8AC3E}">
        <p14:creationId xmlns:p14="http://schemas.microsoft.com/office/powerpoint/2010/main" val="504327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0C7DB43-C949-BD34-11C6-3207BCE9E84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9A7EB73C-466C-B680-416D-E826BA80C18A}"/>
              </a:ext>
            </a:extLst>
          </p:cNvPr>
          <p:cNvSpPr>
            <a:spLocks noGrp="1"/>
          </p:cNvSpPr>
          <p:nvPr>
            <p:ph type="dt" sz="half" idx="10"/>
          </p:nvPr>
        </p:nvSpPr>
        <p:spPr/>
        <p:txBody>
          <a:bodyPr/>
          <a:lstStyle/>
          <a:p>
            <a:fld id="{E7DCC4AE-CDD9-4238-9298-6DB4617CD36F}" type="datetimeFigureOut">
              <a:rPr lang="fr-FR" smtClean="0"/>
              <a:t>10/01/2026</a:t>
            </a:fld>
            <a:endParaRPr lang="fr-FR"/>
          </a:p>
        </p:txBody>
      </p:sp>
      <p:sp>
        <p:nvSpPr>
          <p:cNvPr id="4" name="Espace réservé du pied de page 3">
            <a:extLst>
              <a:ext uri="{FF2B5EF4-FFF2-40B4-BE49-F238E27FC236}">
                <a16:creationId xmlns:a16="http://schemas.microsoft.com/office/drawing/2014/main" xmlns="" id="{DA38D1EE-183A-F247-2CFB-1B5D79F2B06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FCA63A95-F60E-8702-A909-56F6C5E56D9D}"/>
              </a:ext>
            </a:extLst>
          </p:cNvPr>
          <p:cNvSpPr>
            <a:spLocks noGrp="1"/>
          </p:cNvSpPr>
          <p:nvPr>
            <p:ph type="sldNum" sz="quarter" idx="12"/>
          </p:nvPr>
        </p:nvSpPr>
        <p:spPr/>
        <p:txBody>
          <a:bodyPr/>
          <a:lstStyle/>
          <a:p>
            <a:fld id="{500C3E1D-D5E3-4F85-80C3-67BC43CAB331}" type="slidenum">
              <a:rPr lang="fr-FR" smtClean="0"/>
              <a:t>‹N°›</a:t>
            </a:fld>
            <a:endParaRPr lang="fr-FR"/>
          </a:p>
        </p:txBody>
      </p:sp>
    </p:spTree>
    <p:extLst>
      <p:ext uri="{BB962C8B-B14F-4D97-AF65-F5344CB8AC3E}">
        <p14:creationId xmlns:p14="http://schemas.microsoft.com/office/powerpoint/2010/main" val="2569401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C9BC948D-B1CE-7E0A-AB27-8C65EC21865A}"/>
              </a:ext>
            </a:extLst>
          </p:cNvPr>
          <p:cNvSpPr>
            <a:spLocks noGrp="1"/>
          </p:cNvSpPr>
          <p:nvPr>
            <p:ph type="dt" sz="half" idx="10"/>
          </p:nvPr>
        </p:nvSpPr>
        <p:spPr/>
        <p:txBody>
          <a:bodyPr/>
          <a:lstStyle/>
          <a:p>
            <a:fld id="{E7DCC4AE-CDD9-4238-9298-6DB4617CD36F}" type="datetimeFigureOut">
              <a:rPr lang="fr-FR" smtClean="0"/>
              <a:t>10/01/2026</a:t>
            </a:fld>
            <a:endParaRPr lang="fr-FR"/>
          </a:p>
        </p:txBody>
      </p:sp>
      <p:sp>
        <p:nvSpPr>
          <p:cNvPr id="3" name="Espace réservé du pied de page 2">
            <a:extLst>
              <a:ext uri="{FF2B5EF4-FFF2-40B4-BE49-F238E27FC236}">
                <a16:creationId xmlns:a16="http://schemas.microsoft.com/office/drawing/2014/main" xmlns="" id="{85702B41-3229-0F37-CCC0-B3873189B61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00781A52-03C6-FAB5-00BE-1ECECADF4BA9}"/>
              </a:ext>
            </a:extLst>
          </p:cNvPr>
          <p:cNvSpPr>
            <a:spLocks noGrp="1"/>
          </p:cNvSpPr>
          <p:nvPr>
            <p:ph type="sldNum" sz="quarter" idx="12"/>
          </p:nvPr>
        </p:nvSpPr>
        <p:spPr/>
        <p:txBody>
          <a:bodyPr/>
          <a:lstStyle/>
          <a:p>
            <a:fld id="{500C3E1D-D5E3-4F85-80C3-67BC43CAB331}" type="slidenum">
              <a:rPr lang="fr-FR" smtClean="0"/>
              <a:t>‹N°›</a:t>
            </a:fld>
            <a:endParaRPr lang="fr-FR"/>
          </a:p>
        </p:txBody>
      </p:sp>
    </p:spTree>
    <p:extLst>
      <p:ext uri="{BB962C8B-B14F-4D97-AF65-F5344CB8AC3E}">
        <p14:creationId xmlns:p14="http://schemas.microsoft.com/office/powerpoint/2010/main" val="3226966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F4DF0A-3F8E-BDBB-43C3-9775D0BA59CB}"/>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D84A9BFC-33A2-7B27-24B2-13031F958AD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467009AC-9027-CEA5-0277-D8C20C7FA8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7DA57D77-0682-10E4-5CC7-E309557B708E}"/>
              </a:ext>
            </a:extLst>
          </p:cNvPr>
          <p:cNvSpPr>
            <a:spLocks noGrp="1"/>
          </p:cNvSpPr>
          <p:nvPr>
            <p:ph type="dt" sz="half" idx="10"/>
          </p:nvPr>
        </p:nvSpPr>
        <p:spPr/>
        <p:txBody>
          <a:bodyPr/>
          <a:lstStyle/>
          <a:p>
            <a:fld id="{E7DCC4AE-CDD9-4238-9298-6DB4617CD36F}" type="datetimeFigureOut">
              <a:rPr lang="fr-FR" smtClean="0"/>
              <a:t>10/01/2026</a:t>
            </a:fld>
            <a:endParaRPr lang="fr-FR"/>
          </a:p>
        </p:txBody>
      </p:sp>
      <p:sp>
        <p:nvSpPr>
          <p:cNvPr id="6" name="Espace réservé du pied de page 5">
            <a:extLst>
              <a:ext uri="{FF2B5EF4-FFF2-40B4-BE49-F238E27FC236}">
                <a16:creationId xmlns:a16="http://schemas.microsoft.com/office/drawing/2014/main" xmlns="" id="{1B628C7F-4F66-EA58-7C6E-A31CD78AC2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6D8F85CF-D8AD-3800-25AE-8442633C9703}"/>
              </a:ext>
            </a:extLst>
          </p:cNvPr>
          <p:cNvSpPr>
            <a:spLocks noGrp="1"/>
          </p:cNvSpPr>
          <p:nvPr>
            <p:ph type="sldNum" sz="quarter" idx="12"/>
          </p:nvPr>
        </p:nvSpPr>
        <p:spPr/>
        <p:txBody>
          <a:bodyPr/>
          <a:lstStyle/>
          <a:p>
            <a:fld id="{500C3E1D-D5E3-4F85-80C3-67BC43CAB331}" type="slidenum">
              <a:rPr lang="fr-FR" smtClean="0"/>
              <a:t>‹N°›</a:t>
            </a:fld>
            <a:endParaRPr lang="fr-FR"/>
          </a:p>
        </p:txBody>
      </p:sp>
    </p:spTree>
    <p:extLst>
      <p:ext uri="{BB962C8B-B14F-4D97-AF65-F5344CB8AC3E}">
        <p14:creationId xmlns:p14="http://schemas.microsoft.com/office/powerpoint/2010/main" val="4175525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04FA7A-3D81-7E9A-C66B-686BA991DA8E}"/>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AA798D13-00E1-B6B6-7CF8-78FE2575176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BE45BEBA-B807-7673-9AF4-A3F00058266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9E2913D7-7853-D228-E584-E74A771B6016}"/>
              </a:ext>
            </a:extLst>
          </p:cNvPr>
          <p:cNvSpPr>
            <a:spLocks noGrp="1"/>
          </p:cNvSpPr>
          <p:nvPr>
            <p:ph type="dt" sz="half" idx="10"/>
          </p:nvPr>
        </p:nvSpPr>
        <p:spPr/>
        <p:txBody>
          <a:bodyPr/>
          <a:lstStyle/>
          <a:p>
            <a:fld id="{E7DCC4AE-CDD9-4238-9298-6DB4617CD36F}" type="datetimeFigureOut">
              <a:rPr lang="fr-FR" smtClean="0"/>
              <a:t>10/01/2026</a:t>
            </a:fld>
            <a:endParaRPr lang="fr-FR"/>
          </a:p>
        </p:txBody>
      </p:sp>
      <p:sp>
        <p:nvSpPr>
          <p:cNvPr id="6" name="Espace réservé du pied de page 5">
            <a:extLst>
              <a:ext uri="{FF2B5EF4-FFF2-40B4-BE49-F238E27FC236}">
                <a16:creationId xmlns:a16="http://schemas.microsoft.com/office/drawing/2014/main" xmlns="" id="{92D9939D-173A-BA9B-7E3B-684FEF9824E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4F3E1BB9-5DBF-5D3C-ABD1-5219540CE2C2}"/>
              </a:ext>
            </a:extLst>
          </p:cNvPr>
          <p:cNvSpPr>
            <a:spLocks noGrp="1"/>
          </p:cNvSpPr>
          <p:nvPr>
            <p:ph type="sldNum" sz="quarter" idx="12"/>
          </p:nvPr>
        </p:nvSpPr>
        <p:spPr/>
        <p:txBody>
          <a:bodyPr/>
          <a:lstStyle/>
          <a:p>
            <a:fld id="{500C3E1D-D5E3-4F85-80C3-67BC43CAB331}" type="slidenum">
              <a:rPr lang="fr-FR" smtClean="0"/>
              <a:t>‹N°›</a:t>
            </a:fld>
            <a:endParaRPr lang="fr-FR"/>
          </a:p>
        </p:txBody>
      </p:sp>
    </p:spTree>
    <p:extLst>
      <p:ext uri="{BB962C8B-B14F-4D97-AF65-F5344CB8AC3E}">
        <p14:creationId xmlns:p14="http://schemas.microsoft.com/office/powerpoint/2010/main" val="23129404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E01B04B-35BE-1C4A-3FE1-72966A9DD5F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800FF395-6650-8641-003A-4ED583DB0A8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BC34C9EF-5711-1B42-F120-E91F1F907797}"/>
              </a:ext>
            </a:extLst>
          </p:cNvPr>
          <p:cNvSpPr>
            <a:spLocks noGrp="1"/>
          </p:cNvSpPr>
          <p:nvPr>
            <p:ph type="dt" sz="half" idx="10"/>
          </p:nvPr>
        </p:nvSpPr>
        <p:spPr/>
        <p:txBody>
          <a:bodyPr/>
          <a:lstStyle/>
          <a:p>
            <a:fld id="{E7DCC4AE-CDD9-4238-9298-6DB4617CD36F}" type="datetimeFigureOut">
              <a:rPr lang="fr-FR" smtClean="0"/>
              <a:t>10/01/2026</a:t>
            </a:fld>
            <a:endParaRPr lang="fr-FR"/>
          </a:p>
        </p:txBody>
      </p:sp>
      <p:sp>
        <p:nvSpPr>
          <p:cNvPr id="5" name="Espace réservé du pied de page 4">
            <a:extLst>
              <a:ext uri="{FF2B5EF4-FFF2-40B4-BE49-F238E27FC236}">
                <a16:creationId xmlns:a16="http://schemas.microsoft.com/office/drawing/2014/main" xmlns="" id="{3C1C3B49-085C-BDE9-A4A5-8462CBE0C7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4050F54D-D8CF-B4F9-B7DC-DFABAC4493B7}"/>
              </a:ext>
            </a:extLst>
          </p:cNvPr>
          <p:cNvSpPr>
            <a:spLocks noGrp="1"/>
          </p:cNvSpPr>
          <p:nvPr>
            <p:ph type="sldNum" sz="quarter" idx="12"/>
          </p:nvPr>
        </p:nvSpPr>
        <p:spPr/>
        <p:txBody>
          <a:bodyPr/>
          <a:lstStyle/>
          <a:p>
            <a:fld id="{500C3E1D-D5E3-4F85-80C3-67BC43CAB331}" type="slidenum">
              <a:rPr lang="fr-FR" smtClean="0"/>
              <a:t>‹N°›</a:t>
            </a:fld>
            <a:endParaRPr lang="fr-FR"/>
          </a:p>
        </p:txBody>
      </p:sp>
    </p:spTree>
    <p:extLst>
      <p:ext uri="{BB962C8B-B14F-4D97-AF65-F5344CB8AC3E}">
        <p14:creationId xmlns:p14="http://schemas.microsoft.com/office/powerpoint/2010/main" val="3535150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800EFFFE-C290-93B0-8156-5F32F747501A}"/>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F5CBB2C8-40CF-BE90-E28B-10F3E55931E9}"/>
              </a:ext>
            </a:extLst>
          </p:cNvPr>
          <p:cNvSpPr>
            <a:spLocks noGrp="1"/>
          </p:cNvSpPr>
          <p:nvPr>
            <p:ph type="body" orient="vert" idx="1"/>
          </p:nvPr>
        </p:nvSpPr>
        <p:spPr>
          <a:xfrm>
            <a:off x="628650" y="365125"/>
            <a:ext cx="57626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F9849FDC-F202-2AFF-5C3D-FF647D2C1E71}"/>
              </a:ext>
            </a:extLst>
          </p:cNvPr>
          <p:cNvSpPr>
            <a:spLocks noGrp="1"/>
          </p:cNvSpPr>
          <p:nvPr>
            <p:ph type="dt" sz="half" idx="10"/>
          </p:nvPr>
        </p:nvSpPr>
        <p:spPr/>
        <p:txBody>
          <a:bodyPr/>
          <a:lstStyle/>
          <a:p>
            <a:fld id="{E7DCC4AE-CDD9-4238-9298-6DB4617CD36F}" type="datetimeFigureOut">
              <a:rPr lang="fr-FR" smtClean="0"/>
              <a:t>10/01/2026</a:t>
            </a:fld>
            <a:endParaRPr lang="fr-FR"/>
          </a:p>
        </p:txBody>
      </p:sp>
      <p:sp>
        <p:nvSpPr>
          <p:cNvPr id="5" name="Espace réservé du pied de page 4">
            <a:extLst>
              <a:ext uri="{FF2B5EF4-FFF2-40B4-BE49-F238E27FC236}">
                <a16:creationId xmlns:a16="http://schemas.microsoft.com/office/drawing/2014/main" xmlns="" id="{D7717571-AFF4-263C-8DF3-8734311767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E2C41021-84A8-06BE-7E81-F1598C68AE91}"/>
              </a:ext>
            </a:extLst>
          </p:cNvPr>
          <p:cNvSpPr>
            <a:spLocks noGrp="1"/>
          </p:cNvSpPr>
          <p:nvPr>
            <p:ph type="sldNum" sz="quarter" idx="12"/>
          </p:nvPr>
        </p:nvSpPr>
        <p:spPr/>
        <p:txBody>
          <a:bodyPr/>
          <a:lstStyle/>
          <a:p>
            <a:fld id="{500C3E1D-D5E3-4F85-80C3-67BC43CAB331}" type="slidenum">
              <a:rPr lang="fr-FR" smtClean="0"/>
              <a:t>‹N°›</a:t>
            </a:fld>
            <a:endParaRPr lang="fr-FR"/>
          </a:p>
        </p:txBody>
      </p:sp>
    </p:spTree>
    <p:extLst>
      <p:ext uri="{BB962C8B-B14F-4D97-AF65-F5344CB8AC3E}">
        <p14:creationId xmlns:p14="http://schemas.microsoft.com/office/powerpoint/2010/main" val="1105019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261D888-E0EA-4C4B-1C42-4FD0AE7C4AF7}"/>
              </a:ext>
            </a:extLst>
          </p:cNvPr>
          <p:cNvSpPr>
            <a:spLocks noGrp="1"/>
          </p:cNvSpPr>
          <p:nvPr>
            <p:ph type="title"/>
          </p:nvPr>
        </p:nvSpPr>
        <p:spPr>
          <a:xfrm>
            <a:off x="628650" y="365125"/>
            <a:ext cx="7886700" cy="1325563"/>
          </a:xfrm>
          <a:prstGeom prst="rect">
            <a:avLst/>
          </a:prstGeom>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xmlns="" id="{8C769502-0397-493F-9D2F-E5BAC8C6C666}"/>
              </a:ext>
            </a:extLst>
          </p:cNvPr>
          <p:cNvSpPr>
            <a:spLocks noGrp="1"/>
          </p:cNvSpPr>
          <p:nvPr>
            <p:ph sz="half" idx="1"/>
          </p:nvPr>
        </p:nvSpPr>
        <p:spPr>
          <a:xfrm>
            <a:off x="628650" y="1825625"/>
            <a:ext cx="3867150" cy="4351338"/>
          </a:xfrm>
          <a:prstGeom prst="rect">
            <a:avLst/>
          </a:prstGeo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xmlns="" id="{6137FC5A-8CE2-3FB0-0563-EB8AF9D12AD8}"/>
              </a:ext>
            </a:extLst>
          </p:cNvPr>
          <p:cNvSpPr>
            <a:spLocks noGrp="1"/>
          </p:cNvSpPr>
          <p:nvPr>
            <p:ph sz="half" idx="2"/>
          </p:nvPr>
        </p:nvSpPr>
        <p:spPr>
          <a:xfrm>
            <a:off x="4648200" y="1825625"/>
            <a:ext cx="3867150" cy="4351338"/>
          </a:xfrm>
          <a:prstGeom prst="rect">
            <a:avLst/>
          </a:prstGeo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xmlns="" id="{38992589-65B1-1946-6793-D11A6F773C87}"/>
              </a:ext>
            </a:extLst>
          </p:cNvPr>
          <p:cNvSpPr>
            <a:spLocks noGrp="1"/>
          </p:cNvSpPr>
          <p:nvPr>
            <p:ph type="dt" sz="half" idx="10"/>
          </p:nvPr>
        </p:nvSpPr>
        <p:spPr>
          <a:xfrm>
            <a:off x="628650" y="6356350"/>
            <a:ext cx="2057400" cy="365125"/>
          </a:xfrm>
          <a:prstGeom prst="rect">
            <a:avLst/>
          </a:prstGeom>
        </p:spPr>
        <p:txBody>
          <a:bodyPr/>
          <a:lstStyle/>
          <a:p>
            <a:fld id="{CB20F8C7-BF14-4C2A-B8B6-1B201051FB30}" type="datetimeFigureOut">
              <a:rPr lang="fr-FR" smtClean="0"/>
              <a:t>10/01/2026</a:t>
            </a:fld>
            <a:endParaRPr lang="fr-FR"/>
          </a:p>
        </p:txBody>
      </p:sp>
      <p:sp>
        <p:nvSpPr>
          <p:cNvPr id="6" name="Espace réservé du pied de page 5">
            <a:extLst>
              <a:ext uri="{FF2B5EF4-FFF2-40B4-BE49-F238E27FC236}">
                <a16:creationId xmlns:a16="http://schemas.microsoft.com/office/drawing/2014/main" xmlns="" id="{5E4CE1A2-27EF-203A-E87B-198BD793EC29}"/>
              </a:ext>
            </a:extLst>
          </p:cNvPr>
          <p:cNvSpPr>
            <a:spLocks noGrp="1"/>
          </p:cNvSpPr>
          <p:nvPr>
            <p:ph type="ftr" sz="quarter" idx="11"/>
          </p:nvPr>
        </p:nvSpPr>
        <p:spPr>
          <a:xfrm>
            <a:off x="3028950" y="6356350"/>
            <a:ext cx="30861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xmlns="" id="{B7A8AD04-9B23-1436-F759-DC5F8BDD0A20}"/>
              </a:ext>
            </a:extLst>
          </p:cNvPr>
          <p:cNvSpPr>
            <a:spLocks noGrp="1"/>
          </p:cNvSpPr>
          <p:nvPr>
            <p:ph type="sldNum" sz="quarter" idx="12"/>
          </p:nvPr>
        </p:nvSpPr>
        <p:spPr>
          <a:xfrm>
            <a:off x="6457950" y="6356350"/>
            <a:ext cx="2057400" cy="365125"/>
          </a:xfrm>
          <a:prstGeom prst="rect">
            <a:avLst/>
          </a:prstGeom>
        </p:spPr>
        <p:txBody>
          <a:bodyPr/>
          <a:lstStyle/>
          <a:p>
            <a:fld id="{36E1F1E2-E001-4876-911A-D3FBC1BC5F42}" type="slidenum">
              <a:rPr lang="fr-FR" smtClean="0"/>
              <a:t>‹N°›</a:t>
            </a:fld>
            <a:endParaRPr lang="fr-FR"/>
          </a:p>
        </p:txBody>
      </p:sp>
    </p:spTree>
    <p:extLst>
      <p:ext uri="{BB962C8B-B14F-4D97-AF65-F5344CB8AC3E}">
        <p14:creationId xmlns:p14="http://schemas.microsoft.com/office/powerpoint/2010/main" val="4217161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xmlns=""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p>
            <a:endParaRPr lang="fr-MA"/>
          </a:p>
        </p:txBody>
      </p:sp>
      <p:sp>
        <p:nvSpPr>
          <p:cNvPr id="4" name="Espace réservé pour une image  16">
            <a:extLst>
              <a:ext uri="{FF2B5EF4-FFF2-40B4-BE49-F238E27FC236}">
                <a16:creationId xmlns:a16="http://schemas.microsoft.com/office/drawing/2014/main" xmlns="" id="{714F64D2-74A9-68D9-17A0-03DCA86AB303}"/>
              </a:ext>
            </a:extLst>
          </p:cNvPr>
          <p:cNvSpPr>
            <a:spLocks noGrp="1" noChangeAspect="1"/>
          </p:cNvSpPr>
          <p:nvPr>
            <p:ph type="pic" sz="quarter" idx="12"/>
          </p:nvPr>
        </p:nvSpPr>
        <p:spPr>
          <a:xfrm>
            <a:off x="7956000" y="738000"/>
            <a:ext cx="792000" cy="792000"/>
          </a:xfrm>
          <a:prstGeom prst="rect">
            <a:avLst/>
          </a:prstGeom>
        </p:spPr>
        <p:txBody>
          <a:bodyPr/>
          <a:lstStyle/>
          <a:p>
            <a:endParaRPr lang="fr-MA" dirty="0"/>
          </a:p>
        </p:txBody>
      </p:sp>
    </p:spTree>
    <p:extLst>
      <p:ext uri="{BB962C8B-B14F-4D97-AF65-F5344CB8AC3E}">
        <p14:creationId xmlns:p14="http://schemas.microsoft.com/office/powerpoint/2010/main" val="1814684059"/>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56000" y="738000"/>
            <a:ext cx="792000" cy="792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xmlns=""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82275187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xmlns=""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p>
            <a:endParaRPr lang="fr-MA"/>
          </a:p>
        </p:txBody>
      </p:sp>
      <p:sp>
        <p:nvSpPr>
          <p:cNvPr id="5" name="Espace réservé pour une image  16">
            <a:extLst>
              <a:ext uri="{FF2B5EF4-FFF2-40B4-BE49-F238E27FC236}">
                <a16:creationId xmlns:a16="http://schemas.microsoft.com/office/drawing/2014/main" xmlns=""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47563220"/>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xmlns=""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902938404"/>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3887774899"/>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p:cNvSpPr>
          <p:nvPr>
            <p:ph type="pic" sz="quarter" idx="13"/>
          </p:nvPr>
        </p:nvSpPr>
        <p:spPr>
          <a:xfrm>
            <a:off x="1133981" y="2217150"/>
            <a:ext cx="3600000" cy="3600000"/>
          </a:xfrm>
          <a:prstGeom prst="round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B0B811FA-2DBF-705C-16B7-604086194EC5}"/>
              </a:ext>
            </a:extLst>
          </p:cNvPr>
          <p:cNvSpPr>
            <a:spLocks noGrp="1"/>
          </p:cNvSpPr>
          <p:nvPr>
            <p:ph type="media" sz="quarter" idx="14"/>
          </p:nvPr>
        </p:nvSpPr>
        <p:spPr>
          <a:xfrm>
            <a:off x="5399756" y="2217150"/>
            <a:ext cx="2520000" cy="3600000"/>
          </a:xfrm>
          <a:prstGeom prst="rect">
            <a:avLst/>
          </a:prstGeom>
        </p:spPr>
        <p:txBody>
          <a:bodyPr/>
          <a:lstStyle/>
          <a:p>
            <a:endParaRPr lang="fr-MA"/>
          </a:p>
        </p:txBody>
      </p:sp>
      <p:sp>
        <p:nvSpPr>
          <p:cNvPr id="7" name="Espace réservé de l'élément multimédia 6">
            <a:extLst>
              <a:ext uri="{FF2B5EF4-FFF2-40B4-BE49-F238E27FC236}">
                <a16:creationId xmlns:a16="http://schemas.microsoft.com/office/drawing/2014/main" xmlns="" id="{215AD1B0-0540-BF69-4953-E70D59C001B9}"/>
              </a:ext>
            </a:extLst>
          </p:cNvPr>
          <p:cNvSpPr>
            <a:spLocks noGrp="1"/>
          </p:cNvSpPr>
          <p:nvPr>
            <p:ph type="media" sz="quarter" idx="15"/>
          </p:nvPr>
        </p:nvSpPr>
        <p:spPr>
          <a:xfrm>
            <a:off x="611999" y="6010275"/>
            <a:ext cx="540000" cy="540000"/>
          </a:xfrm>
          <a:prstGeom prst="rect">
            <a:avLst/>
          </a:prstGeom>
        </p:spPr>
        <p:txBody>
          <a:bodyPr/>
          <a:lstStyle/>
          <a:p>
            <a:endParaRPr lang="fr-MA"/>
          </a:p>
        </p:txBody>
      </p:sp>
    </p:spTree>
    <p:extLst>
      <p:ext uri="{BB962C8B-B14F-4D97-AF65-F5344CB8AC3E}">
        <p14:creationId xmlns:p14="http://schemas.microsoft.com/office/powerpoint/2010/main" val="3488892052"/>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du texte 3">
            <a:extLst>
              <a:ext uri="{FF2B5EF4-FFF2-40B4-BE49-F238E27FC236}">
                <a16:creationId xmlns:a16="http://schemas.microsoft.com/office/drawing/2014/main" xmlns=""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798786060"/>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xmlns=""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512823329"/>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xmlns=""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2039595161"/>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14">
            <a:extLst>
              <a:ext uri="{FF2B5EF4-FFF2-40B4-BE49-F238E27FC236}">
                <a16:creationId xmlns:a16="http://schemas.microsoft.com/office/drawing/2014/main" xmlns=""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xmlns=""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xmlns=""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xmlns=""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xmlns=""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p>
            <a:endParaRPr lang="fr-MA" dirty="0"/>
          </a:p>
        </p:txBody>
      </p:sp>
    </p:spTree>
    <p:extLst>
      <p:ext uri="{BB962C8B-B14F-4D97-AF65-F5344CB8AC3E}">
        <p14:creationId xmlns:p14="http://schemas.microsoft.com/office/powerpoint/2010/main" val="79797578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A2F3FD9-BE0B-C6C0-786E-FF5D4CD43124}"/>
              </a:ext>
            </a:extLst>
          </p:cNvPr>
          <p:cNvSpPr>
            <a:spLocks noGrp="1"/>
          </p:cNvSpPr>
          <p:nvPr>
            <p:ph type="title"/>
          </p:nvPr>
        </p:nvSpPr>
        <p:spPr>
          <a:xfrm>
            <a:off x="630238" y="365125"/>
            <a:ext cx="7886700" cy="1325563"/>
          </a:xfrm>
          <a:prstGeom prst="rect">
            <a:avLst/>
          </a:prstGeo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xmlns="" id="{E3C04101-6413-745D-1874-321C37E6572D}"/>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xmlns="" id="{2E222081-CC47-4BC8-850E-4A61F2BC6694}"/>
              </a:ext>
            </a:extLst>
          </p:cNvPr>
          <p:cNvSpPr>
            <a:spLocks noGrp="1"/>
          </p:cNvSpPr>
          <p:nvPr>
            <p:ph sz="half" idx="2"/>
          </p:nvPr>
        </p:nvSpPr>
        <p:spPr>
          <a:xfrm>
            <a:off x="630238" y="2505075"/>
            <a:ext cx="3868737" cy="3684588"/>
          </a:xfrm>
          <a:prstGeom prst="rect">
            <a:avLst/>
          </a:prstGeo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xmlns="" id="{3B58D015-7DDC-B802-6D42-3EED023D0959}"/>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xmlns="" id="{9CC3890B-C400-DB25-71F2-059EAA59B992}"/>
              </a:ext>
            </a:extLst>
          </p:cNvPr>
          <p:cNvSpPr>
            <a:spLocks noGrp="1"/>
          </p:cNvSpPr>
          <p:nvPr>
            <p:ph sz="quarter" idx="4"/>
          </p:nvPr>
        </p:nvSpPr>
        <p:spPr>
          <a:xfrm>
            <a:off x="4629150" y="2505075"/>
            <a:ext cx="3887788" cy="3684588"/>
          </a:xfrm>
          <a:prstGeom prst="rect">
            <a:avLst/>
          </a:prstGeo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xmlns="" id="{6CB9112C-6C21-159E-F12E-627EC933E1E6}"/>
              </a:ext>
            </a:extLst>
          </p:cNvPr>
          <p:cNvSpPr>
            <a:spLocks noGrp="1"/>
          </p:cNvSpPr>
          <p:nvPr>
            <p:ph type="dt" sz="half" idx="10"/>
          </p:nvPr>
        </p:nvSpPr>
        <p:spPr>
          <a:xfrm>
            <a:off x="628650" y="6356350"/>
            <a:ext cx="2057400" cy="365125"/>
          </a:xfrm>
          <a:prstGeom prst="rect">
            <a:avLst/>
          </a:prstGeom>
        </p:spPr>
        <p:txBody>
          <a:bodyPr/>
          <a:lstStyle/>
          <a:p>
            <a:fld id="{CB20F8C7-BF14-4C2A-B8B6-1B201051FB30}" type="datetimeFigureOut">
              <a:rPr lang="fr-FR" smtClean="0"/>
              <a:t>10/01/2026</a:t>
            </a:fld>
            <a:endParaRPr lang="fr-FR"/>
          </a:p>
        </p:txBody>
      </p:sp>
      <p:sp>
        <p:nvSpPr>
          <p:cNvPr id="8" name="Espace réservé du pied de page 7">
            <a:extLst>
              <a:ext uri="{FF2B5EF4-FFF2-40B4-BE49-F238E27FC236}">
                <a16:creationId xmlns:a16="http://schemas.microsoft.com/office/drawing/2014/main" xmlns="" id="{7084038F-2254-4486-FBA1-45737D6F6BFC}"/>
              </a:ext>
            </a:extLst>
          </p:cNvPr>
          <p:cNvSpPr>
            <a:spLocks noGrp="1"/>
          </p:cNvSpPr>
          <p:nvPr>
            <p:ph type="ftr" sz="quarter" idx="11"/>
          </p:nvPr>
        </p:nvSpPr>
        <p:spPr>
          <a:xfrm>
            <a:off x="3028950" y="6356350"/>
            <a:ext cx="3086100" cy="365125"/>
          </a:xfrm>
          <a:prstGeom prst="rect">
            <a:avLst/>
          </a:prstGeom>
        </p:spPr>
        <p:txBody>
          <a:bodyPr/>
          <a:lstStyle/>
          <a:p>
            <a:endParaRPr lang="fr-FR"/>
          </a:p>
        </p:txBody>
      </p:sp>
      <p:sp>
        <p:nvSpPr>
          <p:cNvPr id="9" name="Espace réservé du numéro de diapositive 8">
            <a:extLst>
              <a:ext uri="{FF2B5EF4-FFF2-40B4-BE49-F238E27FC236}">
                <a16:creationId xmlns:a16="http://schemas.microsoft.com/office/drawing/2014/main" xmlns="" id="{163DEE6D-0F8A-BF86-580E-E0C2ADA8E50D}"/>
              </a:ext>
            </a:extLst>
          </p:cNvPr>
          <p:cNvSpPr>
            <a:spLocks noGrp="1"/>
          </p:cNvSpPr>
          <p:nvPr>
            <p:ph type="sldNum" sz="quarter" idx="12"/>
          </p:nvPr>
        </p:nvSpPr>
        <p:spPr>
          <a:xfrm>
            <a:off x="6457950" y="6356350"/>
            <a:ext cx="2057400" cy="365125"/>
          </a:xfrm>
          <a:prstGeom prst="rect">
            <a:avLst/>
          </a:prstGeom>
        </p:spPr>
        <p:txBody>
          <a:bodyPr/>
          <a:lstStyle/>
          <a:p>
            <a:fld id="{36E1F1E2-E001-4876-911A-D3FBC1BC5F42}" type="slidenum">
              <a:rPr lang="fr-FR" smtClean="0"/>
              <a:t>‹N°›</a:t>
            </a:fld>
            <a:endParaRPr lang="fr-FR"/>
          </a:p>
        </p:txBody>
      </p:sp>
    </p:spTree>
    <p:extLst>
      <p:ext uri="{BB962C8B-B14F-4D97-AF65-F5344CB8AC3E}">
        <p14:creationId xmlns:p14="http://schemas.microsoft.com/office/powerpoint/2010/main" val="40433184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4057953177"/>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vl1p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554771276"/>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16485194"/>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vl1p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n-lt"/>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23928750"/>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vl1pPr>
          </a:lstStyle>
          <a:p>
            <a:endParaRPr lang="fr-MA" dirty="0"/>
          </a:p>
        </p:txBody>
      </p:sp>
    </p:spTree>
    <p:extLst>
      <p:ext uri="{BB962C8B-B14F-4D97-AF65-F5344CB8AC3E}">
        <p14:creationId xmlns:p14="http://schemas.microsoft.com/office/powerpoint/2010/main" val="2361455952"/>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89506446"/>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1063981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vl1pPr>
          </a:lstStyle>
          <a:p>
            <a:endParaRPr lang="fr-MA"/>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vl1pPr>
          </a:lstStyle>
          <a:p>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208649744"/>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607869693"/>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8706279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EEB8AC0-4F02-8961-62F0-8AB0FF498AB8}"/>
              </a:ext>
            </a:extLst>
          </p:cNvPr>
          <p:cNvSpPr>
            <a:spLocks noGrp="1"/>
          </p:cNvSpPr>
          <p:nvPr>
            <p:ph type="title"/>
          </p:nvPr>
        </p:nvSpPr>
        <p:spPr>
          <a:xfrm>
            <a:off x="628650" y="365125"/>
            <a:ext cx="7886700" cy="1325563"/>
          </a:xfrm>
          <a:prstGeom prst="rect">
            <a:avLst/>
          </a:prstGeom>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xmlns="" id="{BABAF240-9FA7-BEAF-373D-338877634294}"/>
              </a:ext>
            </a:extLst>
          </p:cNvPr>
          <p:cNvSpPr>
            <a:spLocks noGrp="1"/>
          </p:cNvSpPr>
          <p:nvPr>
            <p:ph type="dt" sz="half" idx="10"/>
          </p:nvPr>
        </p:nvSpPr>
        <p:spPr>
          <a:xfrm>
            <a:off x="628650" y="6356350"/>
            <a:ext cx="2057400" cy="365125"/>
          </a:xfrm>
          <a:prstGeom prst="rect">
            <a:avLst/>
          </a:prstGeom>
        </p:spPr>
        <p:txBody>
          <a:bodyPr/>
          <a:lstStyle/>
          <a:p>
            <a:fld id="{CB20F8C7-BF14-4C2A-B8B6-1B201051FB30}" type="datetimeFigureOut">
              <a:rPr lang="fr-FR" smtClean="0"/>
              <a:t>10/01/2026</a:t>
            </a:fld>
            <a:endParaRPr lang="fr-FR"/>
          </a:p>
        </p:txBody>
      </p:sp>
      <p:sp>
        <p:nvSpPr>
          <p:cNvPr id="4" name="Espace réservé du pied de page 3">
            <a:extLst>
              <a:ext uri="{FF2B5EF4-FFF2-40B4-BE49-F238E27FC236}">
                <a16:creationId xmlns:a16="http://schemas.microsoft.com/office/drawing/2014/main" xmlns="" id="{FFC9ACEB-9621-DEAA-5355-D0E5DA6B75C5}"/>
              </a:ext>
            </a:extLst>
          </p:cNvPr>
          <p:cNvSpPr>
            <a:spLocks noGrp="1"/>
          </p:cNvSpPr>
          <p:nvPr>
            <p:ph type="ftr" sz="quarter" idx="11"/>
          </p:nvPr>
        </p:nvSpPr>
        <p:spPr>
          <a:xfrm>
            <a:off x="3028950" y="6356350"/>
            <a:ext cx="3086100" cy="365125"/>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xmlns="" id="{54E32F1E-125C-4B91-FD2B-2CDAB2798C8F}"/>
              </a:ext>
            </a:extLst>
          </p:cNvPr>
          <p:cNvSpPr>
            <a:spLocks noGrp="1"/>
          </p:cNvSpPr>
          <p:nvPr>
            <p:ph type="sldNum" sz="quarter" idx="12"/>
          </p:nvPr>
        </p:nvSpPr>
        <p:spPr>
          <a:xfrm>
            <a:off x="6457950" y="6356350"/>
            <a:ext cx="2057400" cy="365125"/>
          </a:xfrm>
          <a:prstGeom prst="rect">
            <a:avLst/>
          </a:prstGeom>
        </p:spPr>
        <p:txBody>
          <a:bodyPr/>
          <a:lstStyle/>
          <a:p>
            <a:fld id="{36E1F1E2-E001-4876-911A-D3FBC1BC5F42}" type="slidenum">
              <a:rPr lang="fr-FR" smtClean="0"/>
              <a:t>‹N°›</a:t>
            </a:fld>
            <a:endParaRPr lang="fr-FR"/>
          </a:p>
        </p:txBody>
      </p:sp>
    </p:spTree>
    <p:extLst>
      <p:ext uri="{BB962C8B-B14F-4D97-AF65-F5344CB8AC3E}">
        <p14:creationId xmlns:p14="http://schemas.microsoft.com/office/powerpoint/2010/main" val="17583522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Tree>
    <p:extLst>
      <p:ext uri="{BB962C8B-B14F-4D97-AF65-F5344CB8AC3E}">
        <p14:creationId xmlns:p14="http://schemas.microsoft.com/office/powerpoint/2010/main" val="3962851340"/>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58260451"/>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54325888"/>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742184084"/>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818308051"/>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64567832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54954104"/>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xmlns=""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p>
            <a:endParaRPr lang="fr-MA"/>
          </a:p>
        </p:txBody>
      </p:sp>
      <p:sp>
        <p:nvSpPr>
          <p:cNvPr id="5" name="Espace réservé pour une image  16">
            <a:extLst>
              <a:ext uri="{FF2B5EF4-FFF2-40B4-BE49-F238E27FC236}">
                <a16:creationId xmlns:a16="http://schemas.microsoft.com/office/drawing/2014/main" xmlns=""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477374244"/>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xmlns=""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64783688"/>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26472688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DD1362E6-D3F6-A83D-8A06-0AA19DFEE47A}"/>
              </a:ext>
            </a:extLst>
          </p:cNvPr>
          <p:cNvSpPr>
            <a:spLocks noGrp="1"/>
          </p:cNvSpPr>
          <p:nvPr>
            <p:ph type="dt" sz="half" idx="10"/>
          </p:nvPr>
        </p:nvSpPr>
        <p:spPr>
          <a:xfrm>
            <a:off x="628650" y="6356350"/>
            <a:ext cx="2057400" cy="365125"/>
          </a:xfrm>
          <a:prstGeom prst="rect">
            <a:avLst/>
          </a:prstGeom>
        </p:spPr>
        <p:txBody>
          <a:bodyPr/>
          <a:lstStyle/>
          <a:p>
            <a:fld id="{CB20F8C7-BF14-4C2A-B8B6-1B201051FB30}" type="datetimeFigureOut">
              <a:rPr lang="fr-FR" smtClean="0"/>
              <a:t>10/01/2026</a:t>
            </a:fld>
            <a:endParaRPr lang="fr-FR"/>
          </a:p>
        </p:txBody>
      </p:sp>
      <p:sp>
        <p:nvSpPr>
          <p:cNvPr id="3" name="Espace réservé du pied de page 2">
            <a:extLst>
              <a:ext uri="{FF2B5EF4-FFF2-40B4-BE49-F238E27FC236}">
                <a16:creationId xmlns:a16="http://schemas.microsoft.com/office/drawing/2014/main" xmlns="" id="{1E4DE8E0-801E-0E82-92F5-2FB7A8A15BD8}"/>
              </a:ext>
            </a:extLst>
          </p:cNvPr>
          <p:cNvSpPr>
            <a:spLocks noGrp="1"/>
          </p:cNvSpPr>
          <p:nvPr>
            <p:ph type="ftr" sz="quarter" idx="11"/>
          </p:nvPr>
        </p:nvSpPr>
        <p:spPr>
          <a:xfrm>
            <a:off x="3028950" y="6356350"/>
            <a:ext cx="30861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xmlns="" id="{7C2444E0-C049-2E80-5032-C6530406145F}"/>
              </a:ext>
            </a:extLst>
          </p:cNvPr>
          <p:cNvSpPr>
            <a:spLocks noGrp="1"/>
          </p:cNvSpPr>
          <p:nvPr>
            <p:ph type="sldNum" sz="quarter" idx="12"/>
          </p:nvPr>
        </p:nvSpPr>
        <p:spPr>
          <a:xfrm>
            <a:off x="6457950" y="6356350"/>
            <a:ext cx="2057400" cy="365125"/>
          </a:xfrm>
          <a:prstGeom prst="rect">
            <a:avLst/>
          </a:prstGeom>
        </p:spPr>
        <p:txBody>
          <a:bodyPr/>
          <a:lstStyle/>
          <a:p>
            <a:fld id="{36E1F1E2-E001-4876-911A-D3FBC1BC5F42}" type="slidenum">
              <a:rPr lang="fr-FR" smtClean="0"/>
              <a:t>‹N°›</a:t>
            </a:fld>
            <a:endParaRPr lang="fr-FR"/>
          </a:p>
        </p:txBody>
      </p:sp>
    </p:spTree>
    <p:extLst>
      <p:ext uri="{BB962C8B-B14F-4D97-AF65-F5344CB8AC3E}">
        <p14:creationId xmlns:p14="http://schemas.microsoft.com/office/powerpoint/2010/main" val="26129757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p:cNvSpPr>
          <p:nvPr>
            <p:ph type="pic" sz="quarter" idx="13"/>
          </p:nvPr>
        </p:nvSpPr>
        <p:spPr>
          <a:xfrm>
            <a:off x="1133981" y="2217150"/>
            <a:ext cx="3600000" cy="3600000"/>
          </a:xfrm>
          <a:prstGeom prst="round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B0B811FA-2DBF-705C-16B7-604086194EC5}"/>
              </a:ext>
            </a:extLst>
          </p:cNvPr>
          <p:cNvSpPr>
            <a:spLocks noGrp="1"/>
          </p:cNvSpPr>
          <p:nvPr>
            <p:ph type="media" sz="quarter" idx="14"/>
          </p:nvPr>
        </p:nvSpPr>
        <p:spPr>
          <a:xfrm>
            <a:off x="5399756" y="2217150"/>
            <a:ext cx="2520000" cy="3600000"/>
          </a:xfrm>
          <a:prstGeom prst="rect">
            <a:avLst/>
          </a:prstGeom>
        </p:spPr>
        <p:txBody>
          <a:bodyPr/>
          <a:lstStyle/>
          <a:p>
            <a:endParaRPr lang="fr-MA"/>
          </a:p>
        </p:txBody>
      </p:sp>
      <p:sp>
        <p:nvSpPr>
          <p:cNvPr id="7" name="Espace réservé de l'élément multimédia 6">
            <a:extLst>
              <a:ext uri="{FF2B5EF4-FFF2-40B4-BE49-F238E27FC236}">
                <a16:creationId xmlns:a16="http://schemas.microsoft.com/office/drawing/2014/main" xmlns="" id="{215AD1B0-0540-BF69-4953-E70D59C001B9}"/>
              </a:ext>
            </a:extLst>
          </p:cNvPr>
          <p:cNvSpPr>
            <a:spLocks noGrp="1"/>
          </p:cNvSpPr>
          <p:nvPr>
            <p:ph type="media" sz="quarter" idx="15"/>
          </p:nvPr>
        </p:nvSpPr>
        <p:spPr>
          <a:xfrm>
            <a:off x="611999" y="6010275"/>
            <a:ext cx="540000" cy="540000"/>
          </a:xfrm>
          <a:prstGeom prst="rect">
            <a:avLst/>
          </a:prstGeom>
        </p:spPr>
        <p:txBody>
          <a:bodyPr/>
          <a:lstStyle/>
          <a:p>
            <a:endParaRPr lang="fr-MA"/>
          </a:p>
        </p:txBody>
      </p:sp>
    </p:spTree>
    <p:extLst>
      <p:ext uri="{BB962C8B-B14F-4D97-AF65-F5344CB8AC3E}">
        <p14:creationId xmlns:p14="http://schemas.microsoft.com/office/powerpoint/2010/main" val="1167993217"/>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du texte 3">
            <a:extLst>
              <a:ext uri="{FF2B5EF4-FFF2-40B4-BE49-F238E27FC236}">
                <a16:creationId xmlns:a16="http://schemas.microsoft.com/office/drawing/2014/main" xmlns=""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4197103254"/>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xmlns=""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4200460145"/>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xmlns=""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573212237"/>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14">
            <a:extLst>
              <a:ext uri="{FF2B5EF4-FFF2-40B4-BE49-F238E27FC236}">
                <a16:creationId xmlns:a16="http://schemas.microsoft.com/office/drawing/2014/main" xmlns=""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xmlns=""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xmlns=""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xmlns=""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xmlns=""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p>
            <a:endParaRPr lang="fr-MA" dirty="0"/>
          </a:p>
        </p:txBody>
      </p:sp>
    </p:spTree>
    <p:extLst>
      <p:ext uri="{BB962C8B-B14F-4D97-AF65-F5344CB8AC3E}">
        <p14:creationId xmlns:p14="http://schemas.microsoft.com/office/powerpoint/2010/main" val="1914375486"/>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4179218364"/>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xmlns=""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p>
            <a:endParaRPr lang="fr-MA"/>
          </a:p>
        </p:txBody>
      </p:sp>
      <p:sp>
        <p:nvSpPr>
          <p:cNvPr id="5" name="Espace réservé pour une image  16">
            <a:extLst>
              <a:ext uri="{FF2B5EF4-FFF2-40B4-BE49-F238E27FC236}">
                <a16:creationId xmlns:a16="http://schemas.microsoft.com/office/drawing/2014/main" xmlns=""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383569805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xmlns=""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412341586"/>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3099478156"/>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p:cNvSpPr>
          <p:nvPr>
            <p:ph type="pic" sz="quarter" idx="13"/>
          </p:nvPr>
        </p:nvSpPr>
        <p:spPr>
          <a:xfrm>
            <a:off x="1133981" y="2217150"/>
            <a:ext cx="3600000" cy="3600000"/>
          </a:xfrm>
          <a:prstGeom prst="round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B0B811FA-2DBF-705C-16B7-604086194EC5}"/>
              </a:ext>
            </a:extLst>
          </p:cNvPr>
          <p:cNvSpPr>
            <a:spLocks noGrp="1"/>
          </p:cNvSpPr>
          <p:nvPr>
            <p:ph type="media" sz="quarter" idx="14"/>
          </p:nvPr>
        </p:nvSpPr>
        <p:spPr>
          <a:xfrm>
            <a:off x="5399756" y="2217150"/>
            <a:ext cx="2520000" cy="3600000"/>
          </a:xfrm>
          <a:prstGeom prst="rect">
            <a:avLst/>
          </a:prstGeom>
        </p:spPr>
        <p:txBody>
          <a:bodyPr/>
          <a:lstStyle/>
          <a:p>
            <a:endParaRPr lang="fr-MA"/>
          </a:p>
        </p:txBody>
      </p:sp>
      <p:sp>
        <p:nvSpPr>
          <p:cNvPr id="7" name="Espace réservé de l'élément multimédia 6">
            <a:extLst>
              <a:ext uri="{FF2B5EF4-FFF2-40B4-BE49-F238E27FC236}">
                <a16:creationId xmlns:a16="http://schemas.microsoft.com/office/drawing/2014/main" xmlns="" id="{215AD1B0-0540-BF69-4953-E70D59C001B9}"/>
              </a:ext>
            </a:extLst>
          </p:cNvPr>
          <p:cNvSpPr>
            <a:spLocks noGrp="1"/>
          </p:cNvSpPr>
          <p:nvPr>
            <p:ph type="media" sz="quarter" idx="15"/>
          </p:nvPr>
        </p:nvSpPr>
        <p:spPr>
          <a:xfrm>
            <a:off x="611999" y="6010275"/>
            <a:ext cx="540000" cy="540000"/>
          </a:xfrm>
          <a:prstGeom prst="rect">
            <a:avLst/>
          </a:prstGeom>
        </p:spPr>
        <p:txBody>
          <a:bodyPr/>
          <a:lstStyle/>
          <a:p>
            <a:endParaRPr lang="fr-MA"/>
          </a:p>
        </p:txBody>
      </p:sp>
    </p:spTree>
    <p:extLst>
      <p:ext uri="{BB962C8B-B14F-4D97-AF65-F5344CB8AC3E}">
        <p14:creationId xmlns:p14="http://schemas.microsoft.com/office/powerpoint/2010/main" val="227097407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503A349-A45B-ED36-8835-D2F689BF9E4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xmlns="" id="{BD77A57F-0A9C-2910-FC37-AEEC6B564745}"/>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xmlns="" id="{BA603D80-FA5F-D25E-BDEE-E77330CB5BF2}"/>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xmlns="" id="{708694C2-A1A4-6312-113D-DA2F83B7F475}"/>
              </a:ext>
            </a:extLst>
          </p:cNvPr>
          <p:cNvSpPr>
            <a:spLocks noGrp="1"/>
          </p:cNvSpPr>
          <p:nvPr>
            <p:ph type="dt" sz="half" idx="10"/>
          </p:nvPr>
        </p:nvSpPr>
        <p:spPr>
          <a:xfrm>
            <a:off x="628650" y="6356350"/>
            <a:ext cx="2057400" cy="365125"/>
          </a:xfrm>
          <a:prstGeom prst="rect">
            <a:avLst/>
          </a:prstGeom>
        </p:spPr>
        <p:txBody>
          <a:bodyPr/>
          <a:lstStyle/>
          <a:p>
            <a:fld id="{CB20F8C7-BF14-4C2A-B8B6-1B201051FB30}" type="datetimeFigureOut">
              <a:rPr lang="fr-FR" smtClean="0"/>
              <a:t>10/01/2026</a:t>
            </a:fld>
            <a:endParaRPr lang="fr-FR"/>
          </a:p>
        </p:txBody>
      </p:sp>
      <p:sp>
        <p:nvSpPr>
          <p:cNvPr id="6" name="Espace réservé du pied de page 5">
            <a:extLst>
              <a:ext uri="{FF2B5EF4-FFF2-40B4-BE49-F238E27FC236}">
                <a16:creationId xmlns:a16="http://schemas.microsoft.com/office/drawing/2014/main" xmlns="" id="{A9293EAE-1204-422C-C56A-7CAA3A186412}"/>
              </a:ext>
            </a:extLst>
          </p:cNvPr>
          <p:cNvSpPr>
            <a:spLocks noGrp="1"/>
          </p:cNvSpPr>
          <p:nvPr>
            <p:ph type="ftr" sz="quarter" idx="11"/>
          </p:nvPr>
        </p:nvSpPr>
        <p:spPr>
          <a:xfrm>
            <a:off x="3028950" y="6356350"/>
            <a:ext cx="30861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xmlns="" id="{1283D0CB-DFDF-8987-C98A-1244E3ABBC5F}"/>
              </a:ext>
            </a:extLst>
          </p:cNvPr>
          <p:cNvSpPr>
            <a:spLocks noGrp="1"/>
          </p:cNvSpPr>
          <p:nvPr>
            <p:ph type="sldNum" sz="quarter" idx="12"/>
          </p:nvPr>
        </p:nvSpPr>
        <p:spPr>
          <a:xfrm>
            <a:off x="6457950" y="6356350"/>
            <a:ext cx="2057400" cy="365125"/>
          </a:xfrm>
          <a:prstGeom prst="rect">
            <a:avLst/>
          </a:prstGeom>
        </p:spPr>
        <p:txBody>
          <a:bodyPr/>
          <a:lstStyle/>
          <a:p>
            <a:fld id="{36E1F1E2-E001-4876-911A-D3FBC1BC5F42}" type="slidenum">
              <a:rPr lang="fr-FR" smtClean="0"/>
              <a:t>‹N°›</a:t>
            </a:fld>
            <a:endParaRPr lang="fr-FR"/>
          </a:p>
        </p:txBody>
      </p:sp>
    </p:spTree>
    <p:extLst>
      <p:ext uri="{BB962C8B-B14F-4D97-AF65-F5344CB8AC3E}">
        <p14:creationId xmlns:p14="http://schemas.microsoft.com/office/powerpoint/2010/main" val="4454154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du texte 3">
            <a:extLst>
              <a:ext uri="{FF2B5EF4-FFF2-40B4-BE49-F238E27FC236}">
                <a16:creationId xmlns:a16="http://schemas.microsoft.com/office/drawing/2014/main" xmlns=""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851604225"/>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xmlns=""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585396743"/>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xmlns=""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303763180"/>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14">
            <a:extLst>
              <a:ext uri="{FF2B5EF4-FFF2-40B4-BE49-F238E27FC236}">
                <a16:creationId xmlns:a16="http://schemas.microsoft.com/office/drawing/2014/main" xmlns=""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xmlns=""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xmlns=""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xmlns=""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xmlns=""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p>
            <a:endParaRPr lang="fr-MA" dirty="0"/>
          </a:p>
        </p:txBody>
      </p:sp>
    </p:spTree>
    <p:extLst>
      <p:ext uri="{BB962C8B-B14F-4D97-AF65-F5344CB8AC3E}">
        <p14:creationId xmlns:p14="http://schemas.microsoft.com/office/powerpoint/2010/main" val="3966323756"/>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549302795"/>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xmlns=""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p>
            <a:endParaRPr lang="fr-MA"/>
          </a:p>
        </p:txBody>
      </p:sp>
      <p:sp>
        <p:nvSpPr>
          <p:cNvPr id="5" name="Espace réservé pour une image  16">
            <a:extLst>
              <a:ext uri="{FF2B5EF4-FFF2-40B4-BE49-F238E27FC236}">
                <a16:creationId xmlns:a16="http://schemas.microsoft.com/office/drawing/2014/main" xmlns=""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373954860"/>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xmlns=""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886436224"/>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اختتام الحصة nv">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44517356"/>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p:cNvSpPr>
          <p:nvPr>
            <p:ph type="pic" sz="quarter" idx="13"/>
          </p:nvPr>
        </p:nvSpPr>
        <p:spPr>
          <a:xfrm>
            <a:off x="1133981" y="2217150"/>
            <a:ext cx="3600000" cy="3600000"/>
          </a:xfrm>
          <a:prstGeom prst="round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B0B811FA-2DBF-705C-16B7-604086194EC5}"/>
              </a:ext>
            </a:extLst>
          </p:cNvPr>
          <p:cNvSpPr>
            <a:spLocks noGrp="1"/>
          </p:cNvSpPr>
          <p:nvPr>
            <p:ph type="media" sz="quarter" idx="14"/>
          </p:nvPr>
        </p:nvSpPr>
        <p:spPr>
          <a:xfrm>
            <a:off x="5399756" y="2217150"/>
            <a:ext cx="2520000" cy="3600000"/>
          </a:xfrm>
          <a:prstGeom prst="rect">
            <a:avLst/>
          </a:prstGeom>
        </p:spPr>
        <p:txBody>
          <a:bodyPr/>
          <a:lstStyle/>
          <a:p>
            <a:endParaRPr lang="fr-MA"/>
          </a:p>
        </p:txBody>
      </p:sp>
      <p:sp>
        <p:nvSpPr>
          <p:cNvPr id="7" name="Espace réservé de l'élément multimédia 6">
            <a:extLst>
              <a:ext uri="{FF2B5EF4-FFF2-40B4-BE49-F238E27FC236}">
                <a16:creationId xmlns:a16="http://schemas.microsoft.com/office/drawing/2014/main" xmlns="" id="{215AD1B0-0540-BF69-4953-E70D59C001B9}"/>
              </a:ext>
            </a:extLst>
          </p:cNvPr>
          <p:cNvSpPr>
            <a:spLocks noGrp="1"/>
          </p:cNvSpPr>
          <p:nvPr>
            <p:ph type="media" sz="quarter" idx="15"/>
          </p:nvPr>
        </p:nvSpPr>
        <p:spPr>
          <a:xfrm>
            <a:off x="611999" y="6010275"/>
            <a:ext cx="540000" cy="540000"/>
          </a:xfrm>
          <a:prstGeom prst="rect">
            <a:avLst/>
          </a:prstGeom>
        </p:spPr>
        <p:txBody>
          <a:bodyPr/>
          <a:lstStyle/>
          <a:p>
            <a:endParaRPr lang="fr-MA"/>
          </a:p>
        </p:txBody>
      </p:sp>
    </p:spTree>
    <p:extLst>
      <p:ext uri="{BB962C8B-B14F-4D97-AF65-F5344CB8AC3E}">
        <p14:creationId xmlns:p14="http://schemas.microsoft.com/office/powerpoint/2010/main" val="903770316"/>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du texte 3">
            <a:extLst>
              <a:ext uri="{FF2B5EF4-FFF2-40B4-BE49-F238E27FC236}">
                <a16:creationId xmlns:a16="http://schemas.microsoft.com/office/drawing/2014/main" xmlns=""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326497658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8.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image" Target="../media/image7.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image" Target="../media/image6.jpg"/><Relationship Id="rId5" Type="http://schemas.openxmlformats.org/officeDocument/2006/relationships/slideLayout" Target="../slideLayouts/slideLayout99.xml"/><Relationship Id="rId15" Type="http://schemas.openxmlformats.org/officeDocument/2006/relationships/image" Target="../media/image9.png"/><Relationship Id="rId10" Type="http://schemas.openxmlformats.org/officeDocument/2006/relationships/theme" Target="../theme/theme10.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image" Target="../media/image12.bin"/><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theme" Target="../theme/theme11.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theme" Target="../theme/theme1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image" Target="../media/image12.bin"/><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theme" Target="../theme/theme13.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19" Type="http://schemas.openxmlformats.org/officeDocument/2006/relationships/image" Target="../media/image12.bin"/><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4" Type="http://schemas.openxmlformats.org/officeDocument/2006/relationships/image" Target="../media/image6.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image" Target="../media/image3.jp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heme" Target="../theme/theme5.xml"/><Relationship Id="rId7" Type="http://schemas.openxmlformats.org/officeDocument/2006/relationships/image" Target="../media/image9.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9.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8.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6.jpg"/><Relationship Id="rId5" Type="http://schemas.openxmlformats.org/officeDocument/2006/relationships/slideLayout" Target="../slideLayouts/slideLayout56.xml"/><Relationship Id="rId15" Type="http://schemas.openxmlformats.org/officeDocument/2006/relationships/image" Target="../media/image10.png"/><Relationship Id="rId10" Type="http://schemas.openxmlformats.org/officeDocument/2006/relationships/theme" Target="../theme/theme6.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image" Target="../media/image12.bin"/><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8.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9.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6.jpg"/><Relationship Id="rId5" Type="http://schemas.openxmlformats.org/officeDocument/2006/relationships/slideLayout" Target="../slideLayouts/slideLayout81.xml"/><Relationship Id="rId15" Type="http://schemas.openxmlformats.org/officeDocument/2006/relationships/image" Target="../media/image10.png"/><Relationship Id="rId10" Type="http://schemas.openxmlformats.org/officeDocument/2006/relationships/theme" Target="../theme/theme8.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7.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image" Target="../media/image9.pn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image" Target="../media/image6.jpg"/><Relationship Id="rId5" Type="http://schemas.openxmlformats.org/officeDocument/2006/relationships/slideLayout" Target="../slideLayouts/slideLayout90.xml"/><Relationship Id="rId15" Type="http://schemas.openxmlformats.org/officeDocument/2006/relationships/image" Target="../media/image8.png"/><Relationship Id="rId10" Type="http://schemas.openxmlformats.org/officeDocument/2006/relationships/theme" Target="../theme/theme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84128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
        <p:nvSpPr>
          <p:cNvPr id="6" name="Rectangle 5">
            <a:extLst>
              <a:ext uri="{FF2B5EF4-FFF2-40B4-BE49-F238E27FC236}">
                <a16:creationId xmlns:a16="http://schemas.microsoft.com/office/drawing/2014/main" xmlns="" id="{9CAEE67F-0A9F-E980-F405-FA2CDFBFEEE0}"/>
              </a:ext>
            </a:extLst>
          </p:cNvPr>
          <p:cNvSpPr>
            <a:spLocks/>
          </p:cNvSpPr>
          <p:nvPr userDrawn="1"/>
        </p:nvSpPr>
        <p:spPr>
          <a:xfrm>
            <a:off x="3762917" y="13795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sp>
        <p:nvSpPr>
          <p:cNvPr id="5" name="Rectangle 4">
            <a:extLst>
              <a:ext uri="{FF2B5EF4-FFF2-40B4-BE49-F238E27FC236}">
                <a16:creationId xmlns:a16="http://schemas.microsoft.com/office/drawing/2014/main" xmlns="" id="{6214D986-04D5-0011-7776-78914C8B0498}"/>
              </a:ext>
            </a:extLst>
          </p:cNvPr>
          <p:cNvSpPr>
            <a:spLocks/>
          </p:cNvSpPr>
          <p:nvPr userDrawn="1"/>
        </p:nvSpPr>
        <p:spPr>
          <a:xfrm>
            <a:off x="650245" y="17897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اختــتام الحــصة</a:t>
            </a:r>
          </a:p>
        </p:txBody>
      </p:sp>
      <p:sp>
        <p:nvSpPr>
          <p:cNvPr id="9" name="Rectangle 8">
            <a:extLst>
              <a:ext uri="{FF2B5EF4-FFF2-40B4-BE49-F238E27FC236}">
                <a16:creationId xmlns:a16="http://schemas.microsoft.com/office/drawing/2014/main" xmlns="" id="{3EA6BFAF-811F-12FD-D54E-C448D56A5FE9}"/>
              </a:ext>
            </a:extLst>
          </p:cNvPr>
          <p:cNvSpPr>
            <a:spLocks/>
          </p:cNvSpPr>
          <p:nvPr userDrawn="1"/>
        </p:nvSpPr>
        <p:spPr>
          <a:xfrm>
            <a:off x="6603755" y="158760"/>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ea typeface="+mn-ea"/>
                <a:cs typeface="+mn-cs"/>
              </a:rPr>
              <a:t>افتتاح</a:t>
            </a: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 </a:t>
            </a: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ea typeface="+mn-ea"/>
                <a:cs typeface="+mn-cs"/>
              </a:rPr>
              <a:t>الحـصة</a:t>
            </a:r>
          </a:p>
        </p:txBody>
      </p:sp>
      <p:pic>
        <p:nvPicPr>
          <p:cNvPr id="13" name="Image 12">
            <a:extLst>
              <a:ext uri="{FF2B5EF4-FFF2-40B4-BE49-F238E27FC236}">
                <a16:creationId xmlns:a16="http://schemas.microsoft.com/office/drawing/2014/main" xmlns="" id="{E100F1E1-08D3-9C93-D97E-5C51129AB05D}"/>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7824473" y="158760"/>
            <a:ext cx="278069" cy="288000"/>
          </a:xfrm>
          <a:prstGeom prst="rect">
            <a:avLst/>
          </a:prstGeom>
          <a:ln>
            <a:noFill/>
          </a:ln>
        </p:spPr>
      </p:pic>
      <p:pic>
        <p:nvPicPr>
          <p:cNvPr id="15" name="Image 14">
            <a:extLst>
              <a:ext uri="{FF2B5EF4-FFF2-40B4-BE49-F238E27FC236}">
                <a16:creationId xmlns:a16="http://schemas.microsoft.com/office/drawing/2014/main" xmlns="" id="{121148A4-9C58-6356-B0E6-D7CF7266F905}"/>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5905562" y="188298"/>
            <a:ext cx="278069" cy="288000"/>
          </a:xfrm>
          <a:prstGeom prst="rect">
            <a:avLst/>
          </a:prstGeom>
          <a:ln>
            <a:noFill/>
          </a:ln>
        </p:spPr>
      </p:pic>
      <p:sp>
        <p:nvSpPr>
          <p:cNvPr id="16" name="Rectangle 15">
            <a:extLst>
              <a:ext uri="{FF2B5EF4-FFF2-40B4-BE49-F238E27FC236}">
                <a16:creationId xmlns:a16="http://schemas.microsoft.com/office/drawing/2014/main" xmlns="" id="{9C2967A9-9E92-4FCB-B7F8-C66879FED620}"/>
              </a:ext>
            </a:extLst>
          </p:cNvPr>
          <p:cNvSpPr>
            <a:spLocks/>
          </p:cNvSpPr>
          <p:nvPr userDrawn="1"/>
        </p:nvSpPr>
        <p:spPr>
          <a:xfrm>
            <a:off x="4665203" y="17897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نشاط اعتيادي</a:t>
            </a:r>
          </a:p>
        </p:txBody>
      </p:sp>
      <p:pic>
        <p:nvPicPr>
          <p:cNvPr id="2" name="Image 1">
            <a:extLst>
              <a:ext uri="{FF2B5EF4-FFF2-40B4-BE49-F238E27FC236}">
                <a16:creationId xmlns:a16="http://schemas.microsoft.com/office/drawing/2014/main" xmlns="" id="{EF3213FF-48A1-4C22-F908-EB16B4E3105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37261" y="188298"/>
            <a:ext cx="278069" cy="288000"/>
          </a:xfrm>
          <a:prstGeom prst="rect">
            <a:avLst/>
          </a:prstGeom>
          <a:ln>
            <a:noFill/>
          </a:ln>
        </p:spPr>
      </p:pic>
      <p:pic>
        <p:nvPicPr>
          <p:cNvPr id="4" name="Image 3">
            <a:extLst>
              <a:ext uri="{FF2B5EF4-FFF2-40B4-BE49-F238E27FC236}">
                <a16:creationId xmlns:a16="http://schemas.microsoft.com/office/drawing/2014/main" xmlns="" id="{A087B44C-C83B-CB9C-7ABC-20F04C17DFB0}"/>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tretch>
            <a:fillRect/>
          </a:stretch>
        </p:blipFill>
        <p:spPr>
          <a:xfrm>
            <a:off x="3943197" y="188298"/>
            <a:ext cx="278069" cy="288000"/>
          </a:xfrm>
          <a:prstGeom prst="rect">
            <a:avLst/>
          </a:prstGeom>
          <a:ln>
            <a:noFill/>
          </a:ln>
        </p:spPr>
      </p:pic>
      <p:sp>
        <p:nvSpPr>
          <p:cNvPr id="8" name="Rectangle 7">
            <a:extLst>
              <a:ext uri="{FF2B5EF4-FFF2-40B4-BE49-F238E27FC236}">
                <a16:creationId xmlns:a16="http://schemas.microsoft.com/office/drawing/2014/main" xmlns="" id="{4CC84897-EE17-0953-629D-716588D2558F}"/>
              </a:ext>
            </a:extLst>
          </p:cNvPr>
          <p:cNvSpPr>
            <a:spLocks/>
          </p:cNvSpPr>
          <p:nvPr userDrawn="1"/>
        </p:nvSpPr>
        <p:spPr>
          <a:xfrm>
            <a:off x="2693018" y="175581"/>
            <a:ext cx="1260000" cy="282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مراجعة وتوليف</a:t>
            </a:r>
          </a:p>
        </p:txBody>
      </p:sp>
    </p:spTree>
    <p:extLst>
      <p:ext uri="{BB962C8B-B14F-4D97-AF65-F5344CB8AC3E}">
        <p14:creationId xmlns:p14="http://schemas.microsoft.com/office/powerpoint/2010/main" val="81561030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2" r:id="rId3"/>
    <p:sldLayoutId id="2147483843" r:id="rId4"/>
    <p:sldLayoutId id="2147483844" r:id="rId5"/>
    <p:sldLayoutId id="2147483845" r:id="rId6"/>
    <p:sldLayoutId id="2147483846" r:id="rId7"/>
    <p:sldLayoutId id="2147483847" r:id="rId8"/>
    <p:sldLayoutId id="2147483848"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3309672666"/>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220491232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31" r:id="rId1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294838315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46" r:id="rId1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
        <p:nvSpPr>
          <p:cNvPr id="2" name="ZoneTexte 1">
            <a:extLst>
              <a:ext uri="{FF2B5EF4-FFF2-40B4-BE49-F238E27FC236}">
                <a16:creationId xmlns:a16="http://schemas.microsoft.com/office/drawing/2014/main" xmlns="" id="{CA692A77-500C-6234-E2E4-D359F4C957D3}"/>
              </a:ext>
            </a:extLst>
          </p:cNvPr>
          <p:cNvSpPr txBox="1"/>
          <p:nvPr userDrawn="1"/>
        </p:nvSpPr>
        <p:spPr>
          <a:xfrm>
            <a:off x="2718409" y="0"/>
            <a:ext cx="2627179" cy="523220"/>
          </a:xfrm>
          <a:prstGeom prst="rect">
            <a:avLst/>
          </a:prstGeom>
          <a:noFill/>
          <a:ln>
            <a:noFill/>
          </a:ln>
        </p:spPr>
        <p:txBody>
          <a:bodyPr wrap="square" rtlCol="0" anchor="ctr"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24D7B"/>
                </a:solidFill>
                <a:effectLst/>
                <a:uLnTx/>
                <a:uFillTx/>
                <a:latin typeface="Calibri" panose="020F0502020204030204"/>
                <a:ea typeface="+mn-ea"/>
                <a:cs typeface="+mn-cs"/>
              </a:rPr>
              <a:t>فسحة </a:t>
            </a:r>
            <a:endParaRPr kumimoji="0" lang="fr-MA" sz="2800" b="1" i="0" u="none" strike="noStrike" kern="1200" cap="none" spc="0" normalizeH="0" baseline="0" noProof="0" dirty="0">
              <a:ln>
                <a:noFill/>
              </a:ln>
              <a:solidFill>
                <a:srgbClr val="424D7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750762"/>
      </p:ext>
    </p:extLst>
  </p:cSld>
  <p:clrMap bg1="lt1" tx1="dk1" bg2="lt2" tx2="dk2" accent1="accent1" accent2="accent2" accent3="accent3" accent4="accent4" accent5="accent5" accent6="accent6" hlink="hlink" folHlink="folHlink"/>
  <p:sldLayoutIdLst>
    <p:sldLayoutId id="2147483687" r:id="rId1"/>
    <p:sldLayoutId id="2147483688" r:id="rId2"/>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0960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7917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 id="2147483721" r:id="rId4"/>
    <p:sldLayoutId id="2147483678" r:id="rId5"/>
    <p:sldLayoutId id="2147483734" r:id="rId6"/>
    <p:sldLayoutId id="2147483735" r:id="rId7"/>
    <p:sldLayoutId id="2147483821" r:id="rId8"/>
    <p:sldLayoutId id="2147483736" r:id="rId9"/>
    <p:sldLayoutId id="2147483820" r:id="rId10"/>
    <p:sldLayoutId id="2147483737" r:id="rId11"/>
    <p:sldLayoutId id="2147483826" r:id="rId12"/>
    <p:sldLayoutId id="2147483685" r:id="rId13"/>
    <p:sldLayoutId id="2147483684" r:id="rId14"/>
    <p:sldLayoutId id="2147483679" r:id="rId15"/>
    <p:sldLayoutId id="2147483823" r:id="rId16"/>
    <p:sldLayoutId id="2147483731" r:id="rId17"/>
    <p:sldLayoutId id="2147483730" r:id="rId18"/>
    <p:sldLayoutId id="2147483680" r:id="rId19"/>
    <p:sldLayoutId id="2147483732" r:id="rId20"/>
    <p:sldLayoutId id="2147483733" r:id="rId21"/>
    <p:sldLayoutId id="2147483825" r:id="rId22"/>
    <p:sldLayoutId id="2147483675" r:id="rId23"/>
    <p:sldLayoutId id="2147483676" r:id="rId24"/>
    <p:sldLayoutId id="2147483677" r:id="rId25"/>
    <p:sldLayoutId id="2147483929" r:id="rId2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AB287A43-0CDB-4427-579E-178D1538975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96EADC06-7417-39FE-DD2A-67DEE9B0BD1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21F45E96-E36E-862C-1F0A-9F091129E69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DCC4AE-CDD9-4238-9298-6DB4617CD36F}" type="datetimeFigureOut">
              <a:rPr lang="fr-FR" smtClean="0"/>
              <a:t>10/01/2026</a:t>
            </a:fld>
            <a:endParaRPr lang="fr-FR"/>
          </a:p>
        </p:txBody>
      </p:sp>
      <p:sp>
        <p:nvSpPr>
          <p:cNvPr id="5" name="Espace réservé du pied de page 4">
            <a:extLst>
              <a:ext uri="{FF2B5EF4-FFF2-40B4-BE49-F238E27FC236}">
                <a16:creationId xmlns:a16="http://schemas.microsoft.com/office/drawing/2014/main" xmlns="" id="{615BFA48-103A-2D7E-007D-44A277D4EC2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C221D7D0-903B-DF24-9041-83F1490A16B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0C3E1D-D5E3-4F85-80C3-67BC43CAB331}" type="slidenum">
              <a:rPr lang="fr-FR" smtClean="0"/>
              <a:t>‹N°›</a:t>
            </a:fld>
            <a:endParaRPr lang="fr-FR"/>
          </a:p>
        </p:txBody>
      </p:sp>
    </p:spTree>
    <p:extLst>
      <p:ext uri="{BB962C8B-B14F-4D97-AF65-F5344CB8AC3E}">
        <p14:creationId xmlns:p14="http://schemas.microsoft.com/office/powerpoint/2010/main" val="4292720562"/>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9" name="Image 8">
            <a:extLst>
              <a:ext uri="{FF2B5EF4-FFF2-40B4-BE49-F238E27FC236}">
                <a16:creationId xmlns:a16="http://schemas.microsoft.com/office/drawing/2014/main" xmlns="" id="{14C427FD-FF22-C327-0759-AB1666D997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92627" y="176162"/>
            <a:ext cx="278069" cy="288000"/>
          </a:xfrm>
          <a:prstGeom prst="rect">
            <a:avLst/>
          </a:prstGeom>
          <a:ln>
            <a:noFill/>
          </a:ln>
        </p:spPr>
      </p:pic>
      <p:pic>
        <p:nvPicPr>
          <p:cNvPr id="11" name="Image 10">
            <a:extLst>
              <a:ext uri="{FF2B5EF4-FFF2-40B4-BE49-F238E27FC236}">
                <a16:creationId xmlns:a16="http://schemas.microsoft.com/office/drawing/2014/main" xmlns="" id="{B3380EAA-A167-43BE-CBF6-1752ED6291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51139" y="176162"/>
            <a:ext cx="278069" cy="288000"/>
          </a:xfrm>
          <a:prstGeom prst="rect">
            <a:avLst/>
          </a:prstGeom>
          <a:ln>
            <a:noFill/>
          </a:ln>
        </p:spPr>
      </p:pic>
      <p:pic>
        <p:nvPicPr>
          <p:cNvPr id="13" name="Image 12">
            <a:extLst>
              <a:ext uri="{FF2B5EF4-FFF2-40B4-BE49-F238E27FC236}">
                <a16:creationId xmlns:a16="http://schemas.microsoft.com/office/drawing/2014/main" xmlns="" id="{740D5CED-F3A3-CFAD-BC4E-3393F7FF3C8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616489" y="176162"/>
            <a:ext cx="278069" cy="288000"/>
          </a:xfrm>
          <a:prstGeom prst="rect">
            <a:avLst/>
          </a:prstGeom>
          <a:ln>
            <a:noFill/>
          </a:ln>
        </p:spPr>
      </p:pic>
      <p:pic>
        <p:nvPicPr>
          <p:cNvPr id="15" name="Image 14">
            <a:extLst>
              <a:ext uri="{FF2B5EF4-FFF2-40B4-BE49-F238E27FC236}">
                <a16:creationId xmlns:a16="http://schemas.microsoft.com/office/drawing/2014/main" xmlns="" id="{0F5F2B08-CEE8-A724-843B-D22EBB57480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49356" y="176162"/>
            <a:ext cx="278069" cy="288000"/>
          </a:xfrm>
          <a:prstGeom prst="rect">
            <a:avLst/>
          </a:prstGeom>
          <a:ln>
            <a:noFill/>
          </a:ln>
        </p:spPr>
      </p:pic>
      <p:pic>
        <p:nvPicPr>
          <p:cNvPr id="17" name="Image 16">
            <a:extLst>
              <a:ext uri="{FF2B5EF4-FFF2-40B4-BE49-F238E27FC236}">
                <a16:creationId xmlns:a16="http://schemas.microsoft.com/office/drawing/2014/main" xmlns="" id="{14AA64FE-029A-D058-1457-7B396E66D1A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90771" y="176162"/>
            <a:ext cx="278069" cy="288000"/>
          </a:xfrm>
          <a:prstGeom prst="rect">
            <a:avLst/>
          </a:prstGeom>
          <a:ln>
            <a:noFill/>
          </a:ln>
        </p:spPr>
      </p:pic>
      <p:sp>
        <p:nvSpPr>
          <p:cNvPr id="18" name="Rectangle 17">
            <a:extLst>
              <a:ext uri="{FF2B5EF4-FFF2-40B4-BE49-F238E27FC236}">
                <a16:creationId xmlns:a16="http://schemas.microsoft.com/office/drawing/2014/main" xmlns="" id="{0C1609F9-E6DF-3D8A-BF1E-399F849E5147}"/>
              </a:ext>
            </a:extLst>
          </p:cNvPr>
          <p:cNvSpPr>
            <a:spLocks/>
          </p:cNvSpPr>
          <p:nvPr userDrawn="1"/>
        </p:nvSpPr>
        <p:spPr>
          <a:xfrm>
            <a:off x="6432627"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افتتاح الحـصة</a:t>
            </a:r>
          </a:p>
        </p:txBody>
      </p:sp>
      <p:sp>
        <p:nvSpPr>
          <p:cNvPr id="20" name="Rectangle 19">
            <a:extLst>
              <a:ext uri="{FF2B5EF4-FFF2-40B4-BE49-F238E27FC236}">
                <a16:creationId xmlns:a16="http://schemas.microsoft.com/office/drawing/2014/main" xmlns="" id="{47AEC35D-0318-41F4-D6CB-38CDD0855E23}"/>
              </a:ext>
            </a:extLst>
          </p:cNvPr>
          <p:cNvSpPr>
            <a:spLocks/>
          </p:cNvSpPr>
          <p:nvPr userDrawn="1"/>
        </p:nvSpPr>
        <p:spPr>
          <a:xfrm>
            <a:off x="3337683"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استـماع وتحدث</a:t>
            </a:r>
          </a:p>
        </p:txBody>
      </p:sp>
      <p:sp>
        <p:nvSpPr>
          <p:cNvPr id="21" name="Rectangle 20">
            <a:extLst>
              <a:ext uri="{FF2B5EF4-FFF2-40B4-BE49-F238E27FC236}">
                <a16:creationId xmlns:a16="http://schemas.microsoft.com/office/drawing/2014/main" xmlns="" id="{2466B7C1-ABBF-EAF0-B393-3CC3A1242586}"/>
              </a:ext>
            </a:extLst>
          </p:cNvPr>
          <p:cNvSpPr>
            <a:spLocks/>
          </p:cNvSpPr>
          <p:nvPr userDrawn="1"/>
        </p:nvSpPr>
        <p:spPr>
          <a:xfrm>
            <a:off x="220513"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22" name="Rectangle 21">
            <a:extLst>
              <a:ext uri="{FF2B5EF4-FFF2-40B4-BE49-F238E27FC236}">
                <a16:creationId xmlns:a16="http://schemas.microsoft.com/office/drawing/2014/main" xmlns="" id="{A8F72F72-3DEA-71E9-1CFD-2E741DD6B1A7}"/>
              </a:ext>
            </a:extLst>
          </p:cNvPr>
          <p:cNvSpPr>
            <a:spLocks/>
          </p:cNvSpPr>
          <p:nvPr userDrawn="1"/>
        </p:nvSpPr>
        <p:spPr>
          <a:xfrm>
            <a:off x="4894558"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معــــــــــجم</a:t>
            </a:r>
          </a:p>
        </p:txBody>
      </p:sp>
      <p:sp>
        <p:nvSpPr>
          <p:cNvPr id="23" name="Rectangle 22">
            <a:extLst>
              <a:ext uri="{FF2B5EF4-FFF2-40B4-BE49-F238E27FC236}">
                <a16:creationId xmlns:a16="http://schemas.microsoft.com/office/drawing/2014/main" xmlns="" id="{CB23B913-2150-C913-2A6F-677DA0124FC1}"/>
              </a:ext>
            </a:extLst>
          </p:cNvPr>
          <p:cNvSpPr>
            <a:spLocks/>
          </p:cNvSpPr>
          <p:nvPr userDrawn="1"/>
        </p:nvSpPr>
        <p:spPr>
          <a:xfrm>
            <a:off x="1779098"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اختــتام الحــصة</a:t>
            </a:r>
          </a:p>
        </p:txBody>
      </p:sp>
    </p:spTree>
    <p:extLst>
      <p:ext uri="{BB962C8B-B14F-4D97-AF65-F5344CB8AC3E}">
        <p14:creationId xmlns:p14="http://schemas.microsoft.com/office/powerpoint/2010/main" val="2112356444"/>
      </p:ext>
    </p:extLst>
  </p:cSld>
  <p:clrMap bg1="lt1" tx1="dk1" bg2="lt2" tx2="dk2" accent1="accent1" accent2="accent2" accent3="accent3" accent4="accent4" accent5="accent5" accent6="accent6" hlink="hlink" folHlink="folHlink"/>
  <p:sldLayoutIdLst>
    <p:sldLayoutId id="2147483739" r:id="rId1"/>
    <p:sldLayoutId id="2147483740" r:id="rId2"/>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1" name="Image 10">
            <a:extLst>
              <a:ext uri="{FF2B5EF4-FFF2-40B4-BE49-F238E27FC236}">
                <a16:creationId xmlns:a16="http://schemas.microsoft.com/office/drawing/2014/main" xmlns="" id="{B3380EAA-A167-43BE-CBF6-1752ED629162}"/>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5877535" y="157845"/>
            <a:ext cx="278069" cy="288000"/>
          </a:xfrm>
          <a:prstGeom prst="rect">
            <a:avLst/>
          </a:prstGeom>
          <a:ln>
            <a:noFill/>
          </a:ln>
        </p:spPr>
      </p:pic>
      <p:pic>
        <p:nvPicPr>
          <p:cNvPr id="13" name="Image 12">
            <a:extLst>
              <a:ext uri="{FF2B5EF4-FFF2-40B4-BE49-F238E27FC236}">
                <a16:creationId xmlns:a16="http://schemas.microsoft.com/office/drawing/2014/main" xmlns="" id="{740D5CED-F3A3-CFAD-BC4E-3393F7FF3C8B}"/>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3920722" y="188298"/>
            <a:ext cx="278069" cy="288000"/>
          </a:xfrm>
          <a:prstGeom prst="rect">
            <a:avLst/>
          </a:prstGeom>
          <a:ln>
            <a:noFill/>
          </a:ln>
        </p:spPr>
      </p:pic>
      <p:sp>
        <p:nvSpPr>
          <p:cNvPr id="21" name="Rectangle 20">
            <a:extLst>
              <a:ext uri="{FF2B5EF4-FFF2-40B4-BE49-F238E27FC236}">
                <a16:creationId xmlns:a16="http://schemas.microsoft.com/office/drawing/2014/main" xmlns="" id="{2466B7C1-ABBF-EAF0-B393-3CC3A1242586}"/>
              </a:ext>
            </a:extLst>
          </p:cNvPr>
          <p:cNvSpPr>
            <a:spLocks/>
          </p:cNvSpPr>
          <p:nvPr userDrawn="1"/>
        </p:nvSpPr>
        <p:spPr>
          <a:xfrm>
            <a:off x="687384" y="17874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xmlns="" id="{A8F72F72-3DEA-71E9-1CFD-2E741DD6B1A7}"/>
              </a:ext>
            </a:extLst>
          </p:cNvPr>
          <p:cNvSpPr>
            <a:spLocks/>
          </p:cNvSpPr>
          <p:nvPr userDrawn="1"/>
        </p:nvSpPr>
        <p:spPr>
          <a:xfrm>
            <a:off x="2725689" y="188297"/>
            <a:ext cx="1260000" cy="282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مراجعة وتوليف</a:t>
            </a:r>
          </a:p>
        </p:txBody>
      </p:sp>
      <p:pic>
        <p:nvPicPr>
          <p:cNvPr id="33" name="Image 32">
            <a:extLst>
              <a:ext uri="{FF2B5EF4-FFF2-40B4-BE49-F238E27FC236}">
                <a16:creationId xmlns:a16="http://schemas.microsoft.com/office/drawing/2014/main" xmlns="" id="{3C2F26A1-D8D2-BF46-AD86-026A04E4CCE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749681" y="137925"/>
            <a:ext cx="278069" cy="288000"/>
          </a:xfrm>
          <a:prstGeom prst="rect">
            <a:avLst/>
          </a:prstGeom>
          <a:ln>
            <a:noFill/>
          </a:ln>
        </p:spPr>
      </p:pic>
      <p:sp>
        <p:nvSpPr>
          <p:cNvPr id="39" name="Rectangle 38">
            <a:extLst>
              <a:ext uri="{FF2B5EF4-FFF2-40B4-BE49-F238E27FC236}">
                <a16:creationId xmlns:a16="http://schemas.microsoft.com/office/drawing/2014/main" xmlns="" id="{2F9BB967-0439-B0C8-C546-5974D71B3FEF}"/>
              </a:ext>
            </a:extLst>
          </p:cNvPr>
          <p:cNvSpPr>
            <a:spLocks/>
          </p:cNvSpPr>
          <p:nvPr userDrawn="1"/>
        </p:nvSpPr>
        <p:spPr>
          <a:xfrm>
            <a:off x="6603755" y="158760"/>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افتتاح الحـصة</a:t>
            </a:r>
          </a:p>
        </p:txBody>
      </p:sp>
      <p:sp>
        <p:nvSpPr>
          <p:cNvPr id="43" name="Rectangle 42">
            <a:extLst>
              <a:ext uri="{FF2B5EF4-FFF2-40B4-BE49-F238E27FC236}">
                <a16:creationId xmlns:a16="http://schemas.microsoft.com/office/drawing/2014/main" xmlns="" id="{B32CCE6B-0A54-422C-8510-FFDE4293EEF3}"/>
              </a:ext>
            </a:extLst>
          </p:cNvPr>
          <p:cNvSpPr>
            <a:spLocks/>
          </p:cNvSpPr>
          <p:nvPr userDrawn="1"/>
        </p:nvSpPr>
        <p:spPr>
          <a:xfrm>
            <a:off x="4665203" y="17897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pic>
        <p:nvPicPr>
          <p:cNvPr id="2" name="Image 1">
            <a:extLst>
              <a:ext uri="{FF2B5EF4-FFF2-40B4-BE49-F238E27FC236}">
                <a16:creationId xmlns:a16="http://schemas.microsoft.com/office/drawing/2014/main" xmlns="" id="{078A5F16-8AA6-EBFF-BED6-3B375B09B5B9}"/>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tretch>
            <a:fillRect/>
          </a:stretch>
        </p:blipFill>
        <p:spPr>
          <a:xfrm>
            <a:off x="1893390" y="188298"/>
            <a:ext cx="278069" cy="288000"/>
          </a:xfrm>
          <a:prstGeom prst="rect">
            <a:avLst/>
          </a:prstGeom>
          <a:ln>
            <a:noFill/>
          </a:ln>
        </p:spPr>
      </p:pic>
    </p:spTree>
    <p:extLst>
      <p:ext uri="{BB962C8B-B14F-4D97-AF65-F5344CB8AC3E}">
        <p14:creationId xmlns:p14="http://schemas.microsoft.com/office/powerpoint/2010/main" val="7410623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23" r:id="rId4"/>
    <p:sldLayoutId id="2147483718" r:id="rId5"/>
    <p:sldLayoutId id="2147483719" r:id="rId6"/>
    <p:sldLayoutId id="2147483724" r:id="rId7"/>
    <p:sldLayoutId id="2147483722" r:id="rId8"/>
    <p:sldLayoutId id="2147483720"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379543379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40D5CED-F3A3-CFAD-BC4E-3393F7FF3C8B}"/>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3920722" y="188298"/>
            <a:ext cx="278069" cy="288000"/>
          </a:xfrm>
          <a:prstGeom prst="rect">
            <a:avLst/>
          </a:prstGeom>
          <a:ln>
            <a:noFill/>
          </a:ln>
        </p:spPr>
      </p:pic>
      <p:sp>
        <p:nvSpPr>
          <p:cNvPr id="21" name="Rectangle 20">
            <a:extLst>
              <a:ext uri="{FF2B5EF4-FFF2-40B4-BE49-F238E27FC236}">
                <a16:creationId xmlns:a16="http://schemas.microsoft.com/office/drawing/2014/main" xmlns="" id="{2466B7C1-ABBF-EAF0-B393-3CC3A1242586}"/>
              </a:ext>
            </a:extLst>
          </p:cNvPr>
          <p:cNvSpPr>
            <a:spLocks/>
          </p:cNvSpPr>
          <p:nvPr userDrawn="1"/>
        </p:nvSpPr>
        <p:spPr>
          <a:xfrm>
            <a:off x="650245" y="17897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xmlns="" id="{A8F72F72-3DEA-71E9-1CFD-2E741DD6B1A7}"/>
              </a:ext>
            </a:extLst>
          </p:cNvPr>
          <p:cNvSpPr>
            <a:spLocks/>
          </p:cNvSpPr>
          <p:nvPr userDrawn="1"/>
        </p:nvSpPr>
        <p:spPr>
          <a:xfrm>
            <a:off x="2725689" y="188297"/>
            <a:ext cx="1260000" cy="282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مراجعة وتوليف</a:t>
            </a:r>
          </a:p>
        </p:txBody>
      </p:sp>
      <p:sp>
        <p:nvSpPr>
          <p:cNvPr id="39" name="Rectangle 38">
            <a:extLst>
              <a:ext uri="{FF2B5EF4-FFF2-40B4-BE49-F238E27FC236}">
                <a16:creationId xmlns:a16="http://schemas.microsoft.com/office/drawing/2014/main" xmlns="" id="{2F9BB967-0439-B0C8-C546-5974D71B3FEF}"/>
              </a:ext>
            </a:extLst>
          </p:cNvPr>
          <p:cNvSpPr>
            <a:spLocks/>
          </p:cNvSpPr>
          <p:nvPr userDrawn="1"/>
        </p:nvSpPr>
        <p:spPr>
          <a:xfrm>
            <a:off x="6603755" y="158760"/>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ea typeface="+mn-ea"/>
                <a:cs typeface="+mn-cs"/>
              </a:rPr>
              <a:t>افتتاح</a:t>
            </a: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 </a:t>
            </a: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ea typeface="+mn-ea"/>
                <a:cs typeface="+mn-cs"/>
              </a:rPr>
              <a:t>الحـصة</a:t>
            </a:r>
          </a:p>
        </p:txBody>
      </p:sp>
      <p:sp>
        <p:nvSpPr>
          <p:cNvPr id="43" name="Rectangle 42">
            <a:extLst>
              <a:ext uri="{FF2B5EF4-FFF2-40B4-BE49-F238E27FC236}">
                <a16:creationId xmlns:a16="http://schemas.microsoft.com/office/drawing/2014/main" xmlns="" id="{B32CCE6B-0A54-422C-8510-FFDE4293EEF3}"/>
              </a:ext>
            </a:extLst>
          </p:cNvPr>
          <p:cNvSpPr>
            <a:spLocks/>
          </p:cNvSpPr>
          <p:nvPr userDrawn="1"/>
        </p:nvSpPr>
        <p:spPr>
          <a:xfrm>
            <a:off x="4665203" y="17897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افتتاح الحصة</a:t>
            </a:r>
          </a:p>
        </p:txBody>
      </p:sp>
      <p:pic>
        <p:nvPicPr>
          <p:cNvPr id="2" name="Image 1">
            <a:extLst>
              <a:ext uri="{FF2B5EF4-FFF2-40B4-BE49-F238E27FC236}">
                <a16:creationId xmlns:a16="http://schemas.microsoft.com/office/drawing/2014/main" xmlns="" id="{B0F018A4-F4F1-5327-006E-4FE23C72EA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25203" y="158760"/>
            <a:ext cx="278069" cy="288000"/>
          </a:xfrm>
          <a:prstGeom prst="rect">
            <a:avLst/>
          </a:prstGeom>
          <a:ln>
            <a:noFill/>
          </a:ln>
        </p:spPr>
      </p:pic>
      <p:pic>
        <p:nvPicPr>
          <p:cNvPr id="4" name="Image 3">
            <a:extLst>
              <a:ext uri="{FF2B5EF4-FFF2-40B4-BE49-F238E27FC236}">
                <a16:creationId xmlns:a16="http://schemas.microsoft.com/office/drawing/2014/main" xmlns="" id="{967302BC-B9E7-5D2D-4B17-6BE25E3B39A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tretch>
            <a:fillRect/>
          </a:stretch>
        </p:blipFill>
        <p:spPr>
          <a:xfrm>
            <a:off x="7824473" y="158760"/>
            <a:ext cx="278069" cy="288000"/>
          </a:xfrm>
          <a:prstGeom prst="rect">
            <a:avLst/>
          </a:prstGeom>
          <a:ln>
            <a:noFill/>
          </a:ln>
        </p:spPr>
      </p:pic>
      <p:pic>
        <p:nvPicPr>
          <p:cNvPr id="5" name="Image 4">
            <a:extLst>
              <a:ext uri="{FF2B5EF4-FFF2-40B4-BE49-F238E27FC236}">
                <a16:creationId xmlns:a16="http://schemas.microsoft.com/office/drawing/2014/main" xmlns="" id="{AE7EAE15-866D-FE9E-394F-3F984E483CA6}"/>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tretch>
            <a:fillRect/>
          </a:stretch>
        </p:blipFill>
        <p:spPr>
          <a:xfrm>
            <a:off x="1893390" y="188298"/>
            <a:ext cx="278069" cy="288000"/>
          </a:xfrm>
          <a:prstGeom prst="rect">
            <a:avLst/>
          </a:prstGeom>
          <a:ln>
            <a:noFill/>
          </a:ln>
        </p:spPr>
      </p:pic>
    </p:spTree>
    <p:extLst>
      <p:ext uri="{BB962C8B-B14F-4D97-AF65-F5344CB8AC3E}">
        <p14:creationId xmlns:p14="http://schemas.microsoft.com/office/powerpoint/2010/main" val="332609627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1" r:id="rId3"/>
    <p:sldLayoutId id="2147483832" r:id="rId4"/>
    <p:sldLayoutId id="2147483833" r:id="rId5"/>
    <p:sldLayoutId id="2147483834" r:id="rId6"/>
    <p:sldLayoutId id="2147483835" r:id="rId7"/>
    <p:sldLayoutId id="2147483836" r:id="rId8"/>
    <p:sldLayoutId id="2147483837"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
        <p:nvSpPr>
          <p:cNvPr id="6" name="Rectangle 5">
            <a:extLst>
              <a:ext uri="{FF2B5EF4-FFF2-40B4-BE49-F238E27FC236}">
                <a16:creationId xmlns:a16="http://schemas.microsoft.com/office/drawing/2014/main" xmlns="" id="{9CAEE67F-0A9F-E980-F405-FA2CDFBFEEE0}"/>
              </a:ext>
            </a:extLst>
          </p:cNvPr>
          <p:cNvSpPr>
            <a:spLocks/>
          </p:cNvSpPr>
          <p:nvPr userDrawn="1"/>
        </p:nvSpPr>
        <p:spPr>
          <a:xfrm>
            <a:off x="3762917" y="13795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37" name="Image 36">
            <a:extLst>
              <a:ext uri="{FF2B5EF4-FFF2-40B4-BE49-F238E27FC236}">
                <a16:creationId xmlns:a16="http://schemas.microsoft.com/office/drawing/2014/main" xmlns="" id="{9AA3FC70-CECB-F831-36B3-C2D38F5981F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986651" y="188298"/>
            <a:ext cx="278069" cy="288000"/>
          </a:xfrm>
          <a:prstGeom prst="rect">
            <a:avLst/>
          </a:prstGeom>
          <a:ln>
            <a:noFill/>
          </a:ln>
        </p:spPr>
      </p:pic>
      <p:sp>
        <p:nvSpPr>
          <p:cNvPr id="5" name="Rectangle 4">
            <a:extLst>
              <a:ext uri="{FF2B5EF4-FFF2-40B4-BE49-F238E27FC236}">
                <a16:creationId xmlns:a16="http://schemas.microsoft.com/office/drawing/2014/main" xmlns="" id="{6214D986-04D5-0011-7776-78914C8B0498}"/>
              </a:ext>
            </a:extLst>
          </p:cNvPr>
          <p:cNvSpPr>
            <a:spLocks/>
          </p:cNvSpPr>
          <p:nvPr userDrawn="1"/>
        </p:nvSpPr>
        <p:spPr>
          <a:xfrm>
            <a:off x="650245" y="17897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7" name="Rectangle 6">
            <a:extLst>
              <a:ext uri="{FF2B5EF4-FFF2-40B4-BE49-F238E27FC236}">
                <a16:creationId xmlns:a16="http://schemas.microsoft.com/office/drawing/2014/main" xmlns="" id="{27163897-6BFE-E80D-FD2E-8F6AD4F53AE1}"/>
              </a:ext>
            </a:extLst>
          </p:cNvPr>
          <p:cNvSpPr>
            <a:spLocks/>
          </p:cNvSpPr>
          <p:nvPr userDrawn="1"/>
        </p:nvSpPr>
        <p:spPr>
          <a:xfrm>
            <a:off x="2725689" y="188297"/>
            <a:ext cx="1260000" cy="282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 </a:t>
            </a:r>
          </a:p>
        </p:txBody>
      </p:sp>
      <p:sp>
        <p:nvSpPr>
          <p:cNvPr id="9" name="Rectangle 8">
            <a:extLst>
              <a:ext uri="{FF2B5EF4-FFF2-40B4-BE49-F238E27FC236}">
                <a16:creationId xmlns:a16="http://schemas.microsoft.com/office/drawing/2014/main" xmlns="" id="{3EA6BFAF-811F-12FD-D54E-C448D56A5FE9}"/>
              </a:ext>
            </a:extLst>
          </p:cNvPr>
          <p:cNvSpPr>
            <a:spLocks/>
          </p:cNvSpPr>
          <p:nvPr userDrawn="1"/>
        </p:nvSpPr>
        <p:spPr>
          <a:xfrm>
            <a:off x="6603755" y="158760"/>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ea typeface="+mn-ea"/>
                <a:cs typeface="+mn-cs"/>
              </a:rPr>
              <a:t>افتتاح</a:t>
            </a: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 </a:t>
            </a: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ea typeface="+mn-ea"/>
                <a:cs typeface="+mn-cs"/>
              </a:rPr>
              <a:t>الحـصة</a:t>
            </a:r>
          </a:p>
        </p:txBody>
      </p:sp>
      <p:pic>
        <p:nvPicPr>
          <p:cNvPr id="13" name="Image 12">
            <a:extLst>
              <a:ext uri="{FF2B5EF4-FFF2-40B4-BE49-F238E27FC236}">
                <a16:creationId xmlns:a16="http://schemas.microsoft.com/office/drawing/2014/main" xmlns="" id="{E100F1E1-08D3-9C93-D97E-5C51129AB05D}"/>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7824473" y="158760"/>
            <a:ext cx="278069" cy="288000"/>
          </a:xfrm>
          <a:prstGeom prst="rect">
            <a:avLst/>
          </a:prstGeom>
          <a:ln>
            <a:noFill/>
          </a:ln>
        </p:spPr>
      </p:pic>
      <p:pic>
        <p:nvPicPr>
          <p:cNvPr id="14" name="Image 13">
            <a:extLst>
              <a:ext uri="{FF2B5EF4-FFF2-40B4-BE49-F238E27FC236}">
                <a16:creationId xmlns:a16="http://schemas.microsoft.com/office/drawing/2014/main" xmlns="" id="{409B6A54-AF18-3317-004D-E87533BA9D9B}"/>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tretch>
            <a:fillRect/>
          </a:stretch>
        </p:blipFill>
        <p:spPr>
          <a:xfrm>
            <a:off x="1910245" y="188298"/>
            <a:ext cx="278069" cy="288000"/>
          </a:xfrm>
          <a:prstGeom prst="rect">
            <a:avLst/>
          </a:prstGeom>
          <a:ln>
            <a:noFill/>
          </a:ln>
        </p:spPr>
      </p:pic>
      <p:pic>
        <p:nvPicPr>
          <p:cNvPr id="15" name="Image 14">
            <a:extLst>
              <a:ext uri="{FF2B5EF4-FFF2-40B4-BE49-F238E27FC236}">
                <a16:creationId xmlns:a16="http://schemas.microsoft.com/office/drawing/2014/main" xmlns="" id="{121148A4-9C58-6356-B0E6-D7CF7266F905}"/>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tretch>
            <a:fillRect/>
          </a:stretch>
        </p:blipFill>
        <p:spPr>
          <a:xfrm>
            <a:off x="5905562" y="188298"/>
            <a:ext cx="278069" cy="288000"/>
          </a:xfrm>
          <a:prstGeom prst="rect">
            <a:avLst/>
          </a:prstGeom>
          <a:ln>
            <a:noFill/>
          </a:ln>
        </p:spPr>
      </p:pic>
      <p:sp>
        <p:nvSpPr>
          <p:cNvPr id="16" name="Rectangle 15">
            <a:extLst>
              <a:ext uri="{FF2B5EF4-FFF2-40B4-BE49-F238E27FC236}">
                <a16:creationId xmlns:a16="http://schemas.microsoft.com/office/drawing/2014/main" xmlns="" id="{9C2967A9-9E92-4FCB-B7F8-C66879FED620}"/>
              </a:ext>
            </a:extLst>
          </p:cNvPr>
          <p:cNvSpPr>
            <a:spLocks/>
          </p:cNvSpPr>
          <p:nvPr userDrawn="1"/>
        </p:nvSpPr>
        <p:spPr>
          <a:xfrm>
            <a:off x="4665203" y="17897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نشاط اعتيادي</a:t>
            </a:r>
          </a:p>
        </p:txBody>
      </p:sp>
    </p:spTree>
    <p:extLst>
      <p:ext uri="{BB962C8B-B14F-4D97-AF65-F5344CB8AC3E}">
        <p14:creationId xmlns:p14="http://schemas.microsoft.com/office/powerpoint/2010/main" val="64763951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8" r:id="rId3"/>
    <p:sldLayoutId id="2147483769" r:id="rId4"/>
    <p:sldLayoutId id="2147483770" r:id="rId5"/>
    <p:sldLayoutId id="2147483771" r:id="rId6"/>
    <p:sldLayoutId id="2147483772" r:id="rId7"/>
    <p:sldLayoutId id="2147483773" r:id="rId8"/>
    <p:sldLayoutId id="2147483774"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28.png"/><Relationship Id="rId5" Type="http://schemas.openxmlformats.org/officeDocument/2006/relationships/image" Target="../media/image1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28.png"/><Relationship Id="rId5" Type="http://schemas.openxmlformats.org/officeDocument/2006/relationships/image" Target="../media/image19.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9.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9.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9.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34.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19.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9.xml"/><Relationship Id="rId5" Type="http://schemas.openxmlformats.org/officeDocument/2006/relationships/image" Target="../media/image19.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4.xml"/><Relationship Id="rId5" Type="http://schemas.openxmlformats.org/officeDocument/2006/relationships/image" Target="../media/image17.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136.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2.xml"/><Relationship Id="rId5" Type="http://schemas.openxmlformats.org/officeDocument/2006/relationships/image" Target="../media/image19.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2.xml"/><Relationship Id="rId5" Type="http://schemas.openxmlformats.org/officeDocument/2006/relationships/image" Target="../media/image19.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51.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52.xml"/><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19.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38.xml"/><Relationship Id="rId5" Type="http://schemas.openxmlformats.org/officeDocument/2006/relationships/image" Target="../media/image2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13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134.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34.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dessin humoristique&#10;&#10;Le contenu généré par l’IA peut être incorrect.">
            <a:extLst>
              <a:ext uri="{FF2B5EF4-FFF2-40B4-BE49-F238E27FC236}">
                <a16:creationId xmlns:a16="http://schemas.microsoft.com/office/drawing/2014/main" xmlns="" id="{E2E7204F-8B57-9985-EC71-70FDCF9F5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9448800" cy="6858000"/>
          </a:xfrm>
          <a:prstGeom prst="rect">
            <a:avLst/>
          </a:prstGeom>
        </p:spPr>
      </p:pic>
    </p:spTree>
    <p:extLst>
      <p:ext uri="{BB962C8B-B14F-4D97-AF65-F5344CB8AC3E}">
        <p14:creationId xmlns:p14="http://schemas.microsoft.com/office/powerpoint/2010/main" val="215972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AE7812-DC34-C42E-2C17-F34F4D20B28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C6DE5227-F088-9341-5EDA-4ACD78914001}"/>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لنتذكر. من يقرأ؟ . </a:t>
            </a:r>
          </a:p>
        </p:txBody>
      </p:sp>
      <p:sp>
        <p:nvSpPr>
          <p:cNvPr id="3" name="Rectangle 2">
            <a:extLst>
              <a:ext uri="{FF2B5EF4-FFF2-40B4-BE49-F238E27FC236}">
                <a16:creationId xmlns:a16="http://schemas.microsoft.com/office/drawing/2014/main" xmlns="" id="{CFCF9256-7314-0F3F-931F-70F48C5CAE9F}"/>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915A43AE-F701-2411-00CE-2F83BA8427F8}"/>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A40D257A-FC87-93EA-33ED-A60AA098A9F3}"/>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95190602-901C-B7FF-39B7-1043653DD8B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03DF9BD7-57E6-F2EF-6B89-B401C9056A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D26323CE-3815-1287-54B3-F458FA2E631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sp>
        <p:nvSpPr>
          <p:cNvPr id="4" name="Rectangle : coins arrondis 3">
            <a:extLst>
              <a:ext uri="{FF2B5EF4-FFF2-40B4-BE49-F238E27FC236}">
                <a16:creationId xmlns:a16="http://schemas.microsoft.com/office/drawing/2014/main" xmlns="" id="{A5EB0099-0501-E23C-BF41-B5CCF9EECFEB}"/>
              </a:ext>
            </a:extLst>
          </p:cNvPr>
          <p:cNvSpPr/>
          <p:nvPr/>
        </p:nvSpPr>
        <p:spPr>
          <a:xfrm>
            <a:off x="1305261" y="1766880"/>
            <a:ext cx="6278880" cy="4518000"/>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365125" indent="-365125" algn="just" rtl="1">
              <a:lnSpc>
                <a:spcPct val="107000"/>
              </a:lnSpc>
              <a:spcAft>
                <a:spcPts val="1200"/>
              </a:spcAft>
              <a:buFont typeface="Arial" panose="020B0604020202020204" pitchFamily="34" charset="0"/>
              <a:buChar cha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أَقَرَأُ ٱلْجُمْلَةَ قِراءَةً أولى مُبْرِزًا ٱلْحَرَكَةَ ٱلْأَخيرَةَ لِكُلِّ كَلِمَةٍ؛</a:t>
            </a:r>
          </a:p>
          <a:p>
            <a:pPr marL="365125" indent="-365125" algn="just" rtl="1">
              <a:lnSpc>
                <a:spcPct val="107000"/>
              </a:lnSpc>
              <a:spcAft>
                <a:spcPts val="1200"/>
              </a:spcAft>
              <a:buFont typeface="Arial" panose="020B0604020202020204" pitchFamily="34" charset="0"/>
              <a:buChar cha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 أَسْأَلُ: عَمَّ تَتَحَدَّثُ ٱلْجُمْلَةُ ؟ ثم أُجيبُ عَن ٱلسُّـؤالِ لِأَتَأَكَّدَ مِـنْ فَـهْمِ ٱلْجُمْلَةِ؛ </a:t>
            </a:r>
          </a:p>
          <a:p>
            <a:pPr marL="365125" indent="-365125" algn="just" rtl="1">
              <a:lnSpc>
                <a:spcPct val="107000"/>
              </a:lnSpc>
              <a:spcAft>
                <a:spcPts val="1200"/>
              </a:spcAft>
              <a:buFont typeface="Arial" panose="020B0604020202020204" pitchFamily="34" charset="0"/>
              <a:buChar cha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أَقْرَأُ ٱلْجُمْلَةَ كَلِمَةً تِلْوَ ٱلْأُخْرى ثُمَّ أَشْكُلُها، مَعَ </a:t>
            </a:r>
            <a:r>
              <a:rPr lang="ar-MA" sz="2800" b="1" dirty="0" err="1">
                <a:solidFill>
                  <a:schemeClr val="accent5">
                    <a:lumMod val="50000"/>
                  </a:schemeClr>
                </a:solidFill>
                <a:latin typeface="Microsoft Uighur" panose="02000000000000000000" pitchFamily="2" charset="-78"/>
                <a:cs typeface="Microsoft Uighur" panose="02000000000000000000" pitchFamily="2" charset="-78"/>
              </a:rPr>
              <a:t>ٱلتَّمْييزِ</a:t>
            </a:r>
            <a:r>
              <a:rPr lang="ar-MA" sz="2800" b="1" dirty="0">
                <a:solidFill>
                  <a:schemeClr val="accent5">
                    <a:lumMod val="50000"/>
                  </a:schemeClr>
                </a:solidFill>
                <a:latin typeface="Microsoft Uighur" panose="02000000000000000000" pitchFamily="2" charset="-78"/>
                <a:cs typeface="Microsoft Uighur" panose="02000000000000000000" pitchFamily="2" charset="-78"/>
              </a:rPr>
              <a:t> بَيْنَ ٱلْحـَرَكَةِ </a:t>
            </a:r>
            <a:r>
              <a:rPr lang="ar-MA" sz="2800" b="1" dirty="0" err="1">
                <a:solidFill>
                  <a:schemeClr val="accent5">
                    <a:lumMod val="50000"/>
                  </a:schemeClr>
                </a:solidFill>
                <a:latin typeface="Microsoft Uighur" panose="02000000000000000000" pitchFamily="2" charset="-78"/>
                <a:cs typeface="Microsoft Uighur" panose="02000000000000000000" pitchFamily="2" charset="-78"/>
              </a:rPr>
              <a:t>ٱلْقَصيرَةِ</a:t>
            </a:r>
            <a:r>
              <a:rPr lang="ar-MA" sz="2800" b="1" dirty="0">
                <a:solidFill>
                  <a:schemeClr val="accent5">
                    <a:lumMod val="50000"/>
                  </a:schemeClr>
                </a:solidFill>
                <a:latin typeface="Microsoft Uighur" panose="02000000000000000000" pitchFamily="2" charset="-78"/>
                <a:cs typeface="Microsoft Uighur" panose="02000000000000000000" pitchFamily="2" charset="-78"/>
              </a:rPr>
              <a:t> </a:t>
            </a:r>
            <a:r>
              <a:rPr lang="ar-MA" sz="2800" b="1" dirty="0" err="1">
                <a:solidFill>
                  <a:schemeClr val="accent5">
                    <a:lumMod val="50000"/>
                  </a:schemeClr>
                </a:solidFill>
                <a:latin typeface="Microsoft Uighur" panose="02000000000000000000" pitchFamily="2" charset="-78"/>
                <a:cs typeface="Microsoft Uighur" panose="02000000000000000000" pitchFamily="2" charset="-78"/>
              </a:rPr>
              <a:t>وٱلطَّويلَةِ</a:t>
            </a:r>
            <a:r>
              <a:rPr lang="ar-MA" sz="2800" b="1" dirty="0">
                <a:solidFill>
                  <a:schemeClr val="accent5">
                    <a:lumMod val="50000"/>
                  </a:schemeClr>
                </a:solidFill>
                <a:latin typeface="Microsoft Uighur" panose="02000000000000000000" pitchFamily="2" charset="-78"/>
                <a:cs typeface="Microsoft Uighur" panose="02000000000000000000" pitchFamily="2" charset="-78"/>
              </a:rPr>
              <a:t> وَٱلانْتِباهِ إِلى هَمْزَتَيْ </a:t>
            </a:r>
            <a:r>
              <a:rPr lang="ar-MA" sz="2800" b="1" dirty="0" err="1">
                <a:solidFill>
                  <a:schemeClr val="accent5">
                    <a:lumMod val="50000"/>
                  </a:schemeClr>
                </a:solidFill>
                <a:latin typeface="Microsoft Uighur" panose="02000000000000000000" pitchFamily="2" charset="-78"/>
                <a:cs typeface="Microsoft Uighur" panose="02000000000000000000" pitchFamily="2" charset="-78"/>
              </a:rPr>
              <a:t>ٱلْوَصْلِ</a:t>
            </a:r>
            <a:r>
              <a:rPr lang="ar-MA" sz="2800" b="1" dirty="0">
                <a:solidFill>
                  <a:schemeClr val="accent5">
                    <a:lumMod val="50000"/>
                  </a:schemeClr>
                </a:solidFill>
                <a:latin typeface="Microsoft Uighur" panose="02000000000000000000" pitchFamily="2" charset="-78"/>
                <a:cs typeface="Microsoft Uighur" panose="02000000000000000000" pitchFamily="2" charset="-78"/>
              </a:rPr>
              <a:t> </a:t>
            </a:r>
            <a:r>
              <a:rPr lang="ar-MA" sz="2800" b="1" dirty="0" err="1">
                <a:solidFill>
                  <a:schemeClr val="accent5">
                    <a:lumMod val="50000"/>
                  </a:schemeClr>
                </a:solidFill>
                <a:latin typeface="Microsoft Uighur" panose="02000000000000000000" pitchFamily="2" charset="-78"/>
                <a:cs typeface="Microsoft Uighur" panose="02000000000000000000" pitchFamily="2" charset="-78"/>
              </a:rPr>
              <a:t>وَٱلْقَطْعِ</a:t>
            </a:r>
            <a:r>
              <a:rPr lang="ar-MA" sz="2800" b="1" dirty="0">
                <a:solidFill>
                  <a:schemeClr val="accent5">
                    <a:lumMod val="50000"/>
                  </a:schemeClr>
                </a:solidFill>
                <a:latin typeface="Microsoft Uighur" panose="02000000000000000000" pitchFamily="2" charset="-78"/>
                <a:cs typeface="Microsoft Uighur" panose="02000000000000000000" pitchFamily="2" charset="-78"/>
              </a:rPr>
              <a:t>؛ </a:t>
            </a:r>
          </a:p>
          <a:p>
            <a:pPr marL="365125" indent="-365125" algn="just" rtl="1">
              <a:lnSpc>
                <a:spcPct val="107000"/>
              </a:lnSpc>
              <a:spcAft>
                <a:spcPts val="1200"/>
              </a:spcAft>
              <a:buFont typeface="Arial" panose="020B0604020202020204" pitchFamily="34" charset="0"/>
              <a:buChar cha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في حالَةِ ٱلتَّـرَدُّدِ في حَرَكَة آخِر حَرْفٍ في ٱلْكَلِمَةِ، أُحَدِّدُ إِعْرابَها في ٱلْجُمْلَةِ. </a:t>
            </a:r>
          </a:p>
        </p:txBody>
      </p:sp>
      <p:pic>
        <p:nvPicPr>
          <p:cNvPr id="15" name="Espace réservé pour une image  14" descr="Une image contenant habits, sourire, dessin humoristique, clipart&#10;&#10;Le contenu généré par l’IA peut être incorrect.">
            <a:extLst>
              <a:ext uri="{FF2B5EF4-FFF2-40B4-BE49-F238E27FC236}">
                <a16:creationId xmlns:a16="http://schemas.microsoft.com/office/drawing/2014/main" xmlns="" id="{39BE1185-7D5A-DB03-EFDA-5432836D5856}"/>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6087478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00620F5-52B3-FDB7-D512-42956EE60E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04C42CC-E4CF-4A9F-6F5E-A3C70CD67DEC}"/>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اشكلوا الفقرتين في النص باستعمال قلم الرصاص. (يسجل الأستاذ الفقرتين على السبورة.)</a:t>
            </a:r>
          </a:p>
        </p:txBody>
      </p:sp>
      <p:sp>
        <p:nvSpPr>
          <p:cNvPr id="3" name="Rectangle 2">
            <a:extLst>
              <a:ext uri="{FF2B5EF4-FFF2-40B4-BE49-F238E27FC236}">
                <a16:creationId xmlns:a16="http://schemas.microsoft.com/office/drawing/2014/main" xmlns="" id="{F54E709A-C3E4-52FA-0AC1-898C23CDE9A6}"/>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BA0604FB-49B7-24E2-5A79-48CC9574EA44}"/>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8A4CAEBF-EB2E-AC6F-99B2-00602A945984}"/>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51E9F9CA-FD91-65B0-8A88-2A159E8B4871}"/>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6ABB9DFD-703E-FB42-E7C4-A7FF09110B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CA612CDC-269A-3CF0-14CE-4CD00AEB8BD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5" name="Espace réservé pour une image  14" descr="Une image contenant dessin humoristique, clipart, illustration, Dessin animé&#10;&#10;Le contenu généré par l’IA peut être incorrect.">
            <a:extLst>
              <a:ext uri="{FF2B5EF4-FFF2-40B4-BE49-F238E27FC236}">
                <a16:creationId xmlns:a16="http://schemas.microsoft.com/office/drawing/2014/main" xmlns="" id="{A98E2727-F922-070D-1B3A-811CEECD1050}"/>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pic>
        <p:nvPicPr>
          <p:cNvPr id="11" name="Image 10" descr="Une image contenant texte, lettre, capture d’écran, Police&#10;&#10;Le contenu généré par l’IA peut être incorrect.">
            <a:extLst>
              <a:ext uri="{FF2B5EF4-FFF2-40B4-BE49-F238E27FC236}">
                <a16:creationId xmlns:a16="http://schemas.microsoft.com/office/drawing/2014/main" xmlns="" id="{EF4F0309-B290-2BE4-95B9-C4D54AF19009}"/>
              </a:ext>
            </a:extLst>
          </p:cNvPr>
          <p:cNvPicPr>
            <a:picLocks noChangeAspect="1"/>
          </p:cNvPicPr>
          <p:nvPr/>
        </p:nvPicPr>
        <p:blipFill>
          <a:blip r:embed="rId6"/>
          <a:stretch>
            <a:fillRect/>
          </a:stretch>
        </p:blipFill>
        <p:spPr>
          <a:xfrm>
            <a:off x="2541081" y="1584000"/>
            <a:ext cx="3551087" cy="4901915"/>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xmlns="" id="{C8A8AE26-5130-D0BF-E2FD-5BBD961DC54C}"/>
              </a:ext>
            </a:extLst>
          </p:cNvPr>
          <p:cNvPicPr>
            <a:picLocks noChangeAspect="1"/>
          </p:cNvPicPr>
          <p:nvPr/>
        </p:nvPicPr>
        <p:blipFill>
          <a:blip r:embed="rId7"/>
          <a:stretch>
            <a:fillRect/>
          </a:stretch>
        </p:blipFill>
        <p:spPr>
          <a:xfrm>
            <a:off x="2541081" y="3429000"/>
            <a:ext cx="3551087" cy="635000"/>
          </a:xfrm>
          <a:prstGeom prst="rect">
            <a:avLst/>
          </a:prstGeom>
        </p:spPr>
      </p:pic>
    </p:spTree>
    <p:extLst>
      <p:ext uri="{BB962C8B-B14F-4D97-AF65-F5344CB8AC3E}">
        <p14:creationId xmlns:p14="http://schemas.microsoft.com/office/powerpoint/2010/main" val="335342933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ECF04BE-D149-540A-C9FD-3D44366CF3E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20E33717-6A70-BCD4-1CD7-ECAC0F6B229E}"/>
              </a:ext>
            </a:extLst>
          </p:cNvPr>
          <p:cNvSpPr>
            <a:spLocks noGrp="1"/>
          </p:cNvSpPr>
          <p:nvPr>
            <p:ph type="title"/>
          </p:nvPr>
        </p:nvSpPr>
        <p:spPr/>
        <p:txBody>
          <a:bodyPr anchor="ctr">
            <a:normAutofit fontScale="90000"/>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من يقوم إلى السبورة لشكل الجملة الأولى؟ وآخر يشكل الثانية... ( مناقشة شكل بعض الكلمات.)</a:t>
            </a:r>
          </a:p>
        </p:txBody>
      </p:sp>
      <p:sp>
        <p:nvSpPr>
          <p:cNvPr id="3" name="Rectangle 2">
            <a:extLst>
              <a:ext uri="{FF2B5EF4-FFF2-40B4-BE49-F238E27FC236}">
                <a16:creationId xmlns:a16="http://schemas.microsoft.com/office/drawing/2014/main" xmlns="" id="{A4571ACA-900C-39C9-E82A-7E2E8C0111F7}"/>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0382099A-112F-0C60-81D1-97E2AA294F28}"/>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869A3C0D-9496-59EA-2EEA-D640D293E019}"/>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FC1C4600-387F-A9B7-BB3B-5DCC4408F79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DB1E76A6-6826-D5E1-34B3-B8CF0AC642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C2CC4917-A7E7-79D4-3BF4-BD11F62210F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xmlns="" id="{15D4F4E0-4BD2-45E3-EADC-901AB05B2AF9}"/>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8" name="ZoneTexte 7">
            <a:extLst>
              <a:ext uri="{FF2B5EF4-FFF2-40B4-BE49-F238E27FC236}">
                <a16:creationId xmlns:a16="http://schemas.microsoft.com/office/drawing/2014/main" xmlns="" id="{BC03DFAE-29FA-1A61-B5E3-0F74C67601C9}"/>
              </a:ext>
            </a:extLst>
          </p:cNvPr>
          <p:cNvSpPr txBox="1"/>
          <p:nvPr/>
        </p:nvSpPr>
        <p:spPr>
          <a:xfrm>
            <a:off x="648510" y="1909469"/>
            <a:ext cx="8078930" cy="3416320"/>
          </a:xfrm>
          <a:prstGeom prst="rect">
            <a:avLst/>
          </a:prstGeom>
          <a:noFill/>
        </p:spPr>
        <p:txBody>
          <a:bodyPr wrap="square" rtlCol="0">
            <a:spAutoFit/>
          </a:bodyPr>
          <a:lstStyle/>
          <a:p>
            <a:pPr marL="355600" indent="-355600" algn="just" rtl="1">
              <a:buFont typeface="Arial" panose="020B0604020202020204" pitchFamily="34" charset="0"/>
              <a:buChar cha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  توجه وسيم نحو السفينة سائلا عن مسارها وحمولتها، ومستفسرا عن ربانها وبحارتها. رأى الربان فيه شابا وديعا ذا حماسة وذكاء، فقرر أن يضمه إلى طاقمه كبحار مبتدئ في رحلته إلى جزيرة السعادة.</a:t>
            </a:r>
            <a:br>
              <a:rPr lang="ar-MA" sz="3600" b="1" dirty="0">
                <a:solidFill>
                  <a:schemeClr val="accent5">
                    <a:lumMod val="50000"/>
                  </a:schemeClr>
                </a:solidFill>
                <a:latin typeface="Microsoft Uighur" panose="02000000000000000000" pitchFamily="2" charset="-78"/>
                <a:cs typeface="Microsoft Uighur" panose="02000000000000000000" pitchFamily="2" charset="-78"/>
              </a:rPr>
            </a:br>
            <a:r>
              <a:rPr lang="ar-MA" sz="3600" b="1" dirty="0">
                <a:solidFill>
                  <a:schemeClr val="accent5">
                    <a:lumMod val="50000"/>
                  </a:schemeClr>
                </a:solidFill>
                <a:latin typeface="Microsoft Uighur" panose="02000000000000000000" pitchFamily="2" charset="-78"/>
                <a:cs typeface="Microsoft Uighur" panose="02000000000000000000" pitchFamily="2" charset="-78"/>
              </a:rPr>
              <a:t> </a:t>
            </a:r>
          </a:p>
          <a:p>
            <a:pPr marL="355600" indent="-355600" algn="just" rtl="1">
              <a:buFont typeface="Arial" panose="020B0604020202020204" pitchFamily="34" charset="0"/>
              <a:buChar cha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 وقف وسيم على مقدمة السفينة ملوحا بيده لأمه التي كانت تقف على رصيف الميناء، ولأصدقائه الذين جاؤوا لتوديعه.</a:t>
            </a:r>
            <a:endParaRPr lang="fr-FR" sz="3600" b="1" dirty="0">
              <a:solidFill>
                <a:schemeClr val="accent5">
                  <a:lumMod val="50000"/>
                </a:scheme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425683142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2F22DD-1F3E-4B82-52DA-CEC569B07C1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A047ECF9-12A6-DD47-7A55-66A71F15A7A0}"/>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صححوا أخطاءكم .</a:t>
            </a:r>
          </a:p>
        </p:txBody>
      </p:sp>
      <p:sp>
        <p:nvSpPr>
          <p:cNvPr id="3" name="Rectangle 2">
            <a:extLst>
              <a:ext uri="{FF2B5EF4-FFF2-40B4-BE49-F238E27FC236}">
                <a16:creationId xmlns:a16="http://schemas.microsoft.com/office/drawing/2014/main" xmlns="" id="{5E8ECCF3-0A66-92CF-D644-587D35A0A7D4}"/>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198CDF5C-0025-D9EB-BA82-FDDF825C8B7A}"/>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36DA4C30-BD35-13E9-3020-1CAAC47D7A77}"/>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DE8F58A6-A7F7-2488-3651-680578088F29}"/>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0A2FA270-57A2-2909-3E03-62C5698F66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6538F000-85B6-C324-F6A3-1B4E925A1D9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xmlns="" id="{F366154D-5D51-B044-90AB-87F4ABB3607E}"/>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8" name="ZoneTexte 7">
            <a:extLst>
              <a:ext uri="{FF2B5EF4-FFF2-40B4-BE49-F238E27FC236}">
                <a16:creationId xmlns:a16="http://schemas.microsoft.com/office/drawing/2014/main" xmlns="" id="{71FDD226-C617-754E-8676-256EAE46120D}"/>
              </a:ext>
            </a:extLst>
          </p:cNvPr>
          <p:cNvSpPr txBox="1"/>
          <p:nvPr/>
        </p:nvSpPr>
        <p:spPr>
          <a:xfrm>
            <a:off x="409845" y="2008572"/>
            <a:ext cx="8069711" cy="4093428"/>
          </a:xfrm>
          <a:prstGeom prst="rect">
            <a:avLst/>
          </a:prstGeom>
          <a:noFill/>
        </p:spPr>
        <p:txBody>
          <a:bodyPr wrap="square" rtlCol="0">
            <a:spAutoFit/>
          </a:bodyPr>
          <a:lstStyle/>
          <a:p>
            <a:pPr marL="355600" indent="-355600" algn="just" rtl="1">
              <a:buFont typeface="Arial" panose="020B0604020202020204" pitchFamily="34" charset="0"/>
              <a:buChar char="•"/>
            </a:pPr>
            <a:r>
              <a:rPr lang="ar-MA" sz="4000" b="1" dirty="0">
                <a:solidFill>
                  <a:srgbClr val="C00000"/>
                </a:solidFill>
                <a:latin typeface="Microsoft Uighur" panose="02000000000000000000" pitchFamily="2" charset="-78"/>
                <a:cs typeface="Microsoft Uighur" panose="02000000000000000000" pitchFamily="2" charset="-78"/>
              </a:rPr>
              <a:t>   تَوَجَّهَ وَسيمٌ نَحْوَ </a:t>
            </a:r>
            <a:r>
              <a:rPr lang="ar-MA" sz="4000" b="1" dirty="0" err="1">
                <a:solidFill>
                  <a:srgbClr val="C00000"/>
                </a:solidFill>
                <a:latin typeface="Microsoft Uighur" panose="02000000000000000000" pitchFamily="2" charset="-78"/>
                <a:cs typeface="Microsoft Uighur" panose="02000000000000000000" pitchFamily="2" charset="-78"/>
              </a:rPr>
              <a:t>ٱلسَّفينَةِ</a:t>
            </a:r>
            <a:r>
              <a:rPr lang="ar-MA" sz="4000" b="1" dirty="0">
                <a:solidFill>
                  <a:srgbClr val="C00000"/>
                </a:solidFill>
                <a:latin typeface="Microsoft Uighur" panose="02000000000000000000" pitchFamily="2" charset="-78"/>
                <a:cs typeface="Microsoft Uighur" panose="02000000000000000000" pitchFamily="2" charset="-78"/>
              </a:rPr>
              <a:t> سائِلاً عَنْ مَسارِها وَحُمولَتِها، وَمُسْتَفْسِراً عَنْ رُبّانِها وَبَحّارَتِها. رَأى </a:t>
            </a:r>
            <a:r>
              <a:rPr lang="ar-MA" sz="4000" b="1" dirty="0" err="1">
                <a:solidFill>
                  <a:srgbClr val="C00000"/>
                </a:solidFill>
                <a:latin typeface="Microsoft Uighur" panose="02000000000000000000" pitchFamily="2" charset="-78"/>
                <a:cs typeface="Microsoft Uighur" panose="02000000000000000000" pitchFamily="2" charset="-78"/>
              </a:rPr>
              <a:t>ٱلرُّبّانُ</a:t>
            </a:r>
            <a:r>
              <a:rPr lang="ar-MA" sz="4000" b="1" dirty="0">
                <a:solidFill>
                  <a:srgbClr val="C00000"/>
                </a:solidFill>
                <a:latin typeface="Microsoft Uighur" panose="02000000000000000000" pitchFamily="2" charset="-78"/>
                <a:cs typeface="Microsoft Uighur" panose="02000000000000000000" pitchFamily="2" charset="-78"/>
              </a:rPr>
              <a:t> فيهِ شابّاً وَديعاً ذا حَماسَةٍ وَذَكاءٍ، فَقَرَّرَ أَنْ يَضُمَّهُ إِلى طاقَمِهِ كَبَحّارٍ مُبْتَدِئٍ في رِحْلَتِهِ إِلى جَزيرَةِ </a:t>
            </a:r>
            <a:r>
              <a:rPr lang="ar-MA" sz="4000" b="1" dirty="0" err="1">
                <a:solidFill>
                  <a:srgbClr val="C00000"/>
                </a:solidFill>
                <a:latin typeface="Microsoft Uighur" panose="02000000000000000000" pitchFamily="2" charset="-78"/>
                <a:cs typeface="Microsoft Uighur" panose="02000000000000000000" pitchFamily="2" charset="-78"/>
              </a:rPr>
              <a:t>ٱلسَّعادَةِ</a:t>
            </a:r>
            <a:r>
              <a:rPr lang="ar-MA" sz="4000" b="1" dirty="0">
                <a:solidFill>
                  <a:srgbClr val="C00000"/>
                </a:solidFill>
                <a:latin typeface="Microsoft Uighur" panose="02000000000000000000" pitchFamily="2" charset="-78"/>
                <a:cs typeface="Microsoft Uighur" panose="02000000000000000000" pitchFamily="2" charset="-78"/>
              </a:rPr>
              <a:t>.</a:t>
            </a:r>
          </a:p>
          <a:p>
            <a:pPr marL="355600" indent="-355600" algn="just" rtl="1">
              <a:buFont typeface="Arial" panose="020B0604020202020204" pitchFamily="34" charset="0"/>
              <a:buChar char="•"/>
            </a:pPr>
            <a:endParaRPr lang="ar-MA" sz="2000" b="1" dirty="0">
              <a:solidFill>
                <a:srgbClr val="C00000"/>
              </a:solidFill>
              <a:latin typeface="Microsoft Uighur" panose="02000000000000000000" pitchFamily="2" charset="-78"/>
              <a:cs typeface="Microsoft Uighur" panose="02000000000000000000" pitchFamily="2" charset="-78"/>
            </a:endParaRPr>
          </a:p>
          <a:p>
            <a:pPr marL="355600" indent="-355600" algn="just" rtl="1">
              <a:buFont typeface="Arial" panose="020B0604020202020204" pitchFamily="34" charset="0"/>
              <a:buChar char="•"/>
            </a:pPr>
            <a:r>
              <a:rPr lang="ar-MA" sz="4000" b="1" dirty="0">
                <a:solidFill>
                  <a:srgbClr val="C00000"/>
                </a:solidFill>
                <a:latin typeface="Microsoft Uighur" panose="02000000000000000000" pitchFamily="2" charset="-78"/>
                <a:cs typeface="Microsoft Uighur" panose="02000000000000000000" pitchFamily="2" charset="-78"/>
              </a:rPr>
              <a:t>     وَقَفَ وَسيمٌ عَلى مُقَدِّمَةِ </a:t>
            </a:r>
            <a:r>
              <a:rPr lang="ar-MA" sz="4000" b="1" dirty="0" err="1">
                <a:solidFill>
                  <a:srgbClr val="C00000"/>
                </a:solidFill>
                <a:latin typeface="Microsoft Uighur" panose="02000000000000000000" pitchFamily="2" charset="-78"/>
                <a:cs typeface="Microsoft Uighur" panose="02000000000000000000" pitchFamily="2" charset="-78"/>
              </a:rPr>
              <a:t>ٱلسَّفينَةِ</a:t>
            </a:r>
            <a:r>
              <a:rPr lang="ar-MA" sz="4000" b="1" dirty="0">
                <a:solidFill>
                  <a:srgbClr val="C00000"/>
                </a:solidFill>
                <a:latin typeface="Microsoft Uighur" panose="02000000000000000000" pitchFamily="2" charset="-78"/>
                <a:cs typeface="Microsoft Uighur" panose="02000000000000000000" pitchFamily="2" charset="-78"/>
              </a:rPr>
              <a:t> مُلَوِّحاً بِيَدِهِ لِأُمِّهِ ٱلَّتي كانَتْ تَقِفُ عَلى رَصيفِ </a:t>
            </a:r>
            <a:r>
              <a:rPr lang="ar-MA" sz="4000" b="1" dirty="0" err="1">
                <a:solidFill>
                  <a:srgbClr val="C00000"/>
                </a:solidFill>
                <a:latin typeface="Microsoft Uighur" panose="02000000000000000000" pitchFamily="2" charset="-78"/>
                <a:cs typeface="Microsoft Uighur" panose="02000000000000000000" pitchFamily="2" charset="-78"/>
              </a:rPr>
              <a:t>ٱلْميناءِ</a:t>
            </a:r>
            <a:r>
              <a:rPr lang="ar-MA" sz="4000" b="1" dirty="0">
                <a:solidFill>
                  <a:srgbClr val="C00000"/>
                </a:solidFill>
                <a:latin typeface="Microsoft Uighur" panose="02000000000000000000" pitchFamily="2" charset="-78"/>
                <a:cs typeface="Microsoft Uighur" panose="02000000000000000000" pitchFamily="2" charset="-78"/>
              </a:rPr>
              <a:t>، وَلِأَصْدِقائِهِ </a:t>
            </a:r>
            <a:r>
              <a:rPr lang="ar-MA" sz="4000" b="1" dirty="0" err="1">
                <a:solidFill>
                  <a:srgbClr val="C00000"/>
                </a:solidFill>
                <a:latin typeface="Microsoft Uighur" panose="02000000000000000000" pitchFamily="2" charset="-78"/>
                <a:cs typeface="Microsoft Uighur" panose="02000000000000000000" pitchFamily="2" charset="-78"/>
              </a:rPr>
              <a:t>ٱلَّذينَ</a:t>
            </a:r>
            <a:r>
              <a:rPr lang="ar-MA" sz="4000" b="1" dirty="0">
                <a:solidFill>
                  <a:srgbClr val="C00000"/>
                </a:solidFill>
                <a:latin typeface="Microsoft Uighur" panose="02000000000000000000" pitchFamily="2" charset="-78"/>
                <a:cs typeface="Microsoft Uighur" panose="02000000000000000000" pitchFamily="2" charset="-78"/>
              </a:rPr>
              <a:t> جاؤوا لِتَوْديعِهِ.</a:t>
            </a:r>
            <a:endParaRPr lang="fr-FR" sz="4000" b="1" dirty="0">
              <a:solidFill>
                <a:srgbClr val="C00000"/>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50130004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AAC4083-C5F9-4E49-D14A-F1CE827FB79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34430FF2-36F6-4FC5-CB2C-669856A7983A}"/>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من يقرأ النص بطلاقة على كراسته؟ (قراءتان فقط). </a:t>
            </a:r>
          </a:p>
        </p:txBody>
      </p:sp>
      <p:sp>
        <p:nvSpPr>
          <p:cNvPr id="3" name="Rectangle 2">
            <a:extLst>
              <a:ext uri="{FF2B5EF4-FFF2-40B4-BE49-F238E27FC236}">
                <a16:creationId xmlns:a16="http://schemas.microsoft.com/office/drawing/2014/main" xmlns="" id="{CC01A065-75FA-E02C-259C-01B29491398F}"/>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28ECB798-6379-9EF1-6B39-B74F614A0389}"/>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24325D0C-2CDA-2AE1-6AC9-8FF07FF8FA65}"/>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1CDF844D-E133-8BEB-3742-AFD67883F90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E983BCB1-B800-0D9B-F9A2-32EC5A78DE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FCA5631D-F3A3-BC40-B152-1B8DEB46AD5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9AE20283-3C6E-D012-D6BE-9DECCE84FB47}"/>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pic>
        <p:nvPicPr>
          <p:cNvPr id="8" name="Image 7" descr="Une image contenant texte, lettre, capture d’écran, Police&#10;&#10;Le contenu généré par l’IA peut être incorrect.">
            <a:extLst>
              <a:ext uri="{FF2B5EF4-FFF2-40B4-BE49-F238E27FC236}">
                <a16:creationId xmlns:a16="http://schemas.microsoft.com/office/drawing/2014/main" xmlns="" id="{F6BF7225-D703-471C-A77D-8C17FD8EAE42}"/>
              </a:ext>
            </a:extLst>
          </p:cNvPr>
          <p:cNvPicPr>
            <a:picLocks noChangeAspect="1"/>
          </p:cNvPicPr>
          <p:nvPr/>
        </p:nvPicPr>
        <p:blipFill>
          <a:blip r:embed="rId6"/>
          <a:stretch>
            <a:fillRect/>
          </a:stretch>
        </p:blipFill>
        <p:spPr>
          <a:xfrm>
            <a:off x="2541081" y="1584000"/>
            <a:ext cx="3551087" cy="49019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590620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3188C10-3A37-02B2-4502-A4F0ECEB7E0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02B60A10-5575-E49D-4C18-3ADC8762161C}"/>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أجيبوا عن سؤالي استثمار المعجم الأول والثالث و أسئلة فهم النص: 1-2-3-4. </a:t>
            </a:r>
          </a:p>
        </p:txBody>
      </p:sp>
      <p:sp>
        <p:nvSpPr>
          <p:cNvPr id="3" name="Rectangle 2">
            <a:extLst>
              <a:ext uri="{FF2B5EF4-FFF2-40B4-BE49-F238E27FC236}">
                <a16:creationId xmlns:a16="http://schemas.microsoft.com/office/drawing/2014/main" xmlns="" id="{5274A6C6-3A13-2FED-E37F-558D3E894518}"/>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888C5295-9712-0A7B-DEC4-B43440859DD9}"/>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0ED3D28E-A692-84F5-5179-7675556A0A13}"/>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39B05188-BFE0-6B4A-6024-4D2E488708F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56A6EA6D-646B-4C6C-4239-A94BB86A27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8CE31463-F96C-D704-C347-612A18A438B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6" name="Image 15" descr="Une image contenant horloge, cercle, symbole&#10;&#10;Le contenu généré par l’IA peut être incorrect.">
            <a:extLst>
              <a:ext uri="{FF2B5EF4-FFF2-40B4-BE49-F238E27FC236}">
                <a16:creationId xmlns:a16="http://schemas.microsoft.com/office/drawing/2014/main" xmlns="" id="{9CBCD111-C27A-C7CA-2C50-15E7149B58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734" y="1368000"/>
            <a:ext cx="611619" cy="704094"/>
          </a:xfrm>
          <a:prstGeom prst="rect">
            <a:avLst/>
          </a:prstGeom>
        </p:spPr>
      </p:pic>
      <p:pic>
        <p:nvPicPr>
          <p:cNvPr id="22" name="Espace réservé pour une image  21" descr="Une image contenant dessin humoristique, clipart, illustration, Dessin animé&#10;&#10;Le contenu généré par l’IA peut être incorrect.">
            <a:extLst>
              <a:ext uri="{FF2B5EF4-FFF2-40B4-BE49-F238E27FC236}">
                <a16:creationId xmlns:a16="http://schemas.microsoft.com/office/drawing/2014/main" xmlns="" id="{E040C198-EEE7-D4AF-2A4D-900C9C151F97}"/>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8" name="Image 7" descr="Une image contenant texte, capture d’écran, lettre, Police&#10;&#10;Le contenu généré par l’IA peut être incorrect.">
            <a:extLst>
              <a:ext uri="{FF2B5EF4-FFF2-40B4-BE49-F238E27FC236}">
                <a16:creationId xmlns:a16="http://schemas.microsoft.com/office/drawing/2014/main" xmlns="" id="{33877826-ECC4-1732-2A91-0E899343E571}"/>
              </a:ext>
            </a:extLst>
          </p:cNvPr>
          <p:cNvPicPr>
            <a:picLocks noChangeAspect="1"/>
          </p:cNvPicPr>
          <p:nvPr/>
        </p:nvPicPr>
        <p:blipFill>
          <a:blip r:embed="rId7"/>
          <a:stretch>
            <a:fillRect/>
          </a:stretch>
        </p:blipFill>
        <p:spPr>
          <a:xfrm>
            <a:off x="1073722" y="1711920"/>
            <a:ext cx="3191709" cy="4628200"/>
          </a:xfrm>
          <a:prstGeom prst="rect">
            <a:avLst/>
          </a:prstGeom>
          <a:ln>
            <a:solidFill>
              <a:srgbClr val="48B2DC"/>
            </a:solidFill>
          </a:ln>
        </p:spPr>
      </p:pic>
      <p:pic>
        <p:nvPicPr>
          <p:cNvPr id="11" name="Image 10" descr="Une image contenant texte, lettre, capture d’écran, Police&#10;&#10;Le contenu généré par l’IA peut être incorrect.">
            <a:extLst>
              <a:ext uri="{FF2B5EF4-FFF2-40B4-BE49-F238E27FC236}">
                <a16:creationId xmlns:a16="http://schemas.microsoft.com/office/drawing/2014/main" xmlns="" id="{C5AB9F20-F4AF-318C-8BE1-771009692798}"/>
              </a:ext>
            </a:extLst>
          </p:cNvPr>
          <p:cNvPicPr>
            <a:picLocks noChangeAspect="1"/>
          </p:cNvPicPr>
          <p:nvPr/>
        </p:nvPicPr>
        <p:blipFill>
          <a:blip r:embed="rId8"/>
          <a:stretch>
            <a:fillRect/>
          </a:stretch>
        </p:blipFill>
        <p:spPr>
          <a:xfrm>
            <a:off x="4444701" y="1729100"/>
            <a:ext cx="3352800" cy="4628200"/>
          </a:xfrm>
          <a:prstGeom prst="rect">
            <a:avLst/>
          </a:prstGeom>
          <a:ln>
            <a:solidFill>
              <a:srgbClr val="48B2DC"/>
            </a:solidFill>
          </a:ln>
        </p:spPr>
      </p:pic>
      <p:pic>
        <p:nvPicPr>
          <p:cNvPr id="12" name="Image 11">
            <a:extLst>
              <a:ext uri="{FF2B5EF4-FFF2-40B4-BE49-F238E27FC236}">
                <a16:creationId xmlns:a16="http://schemas.microsoft.com/office/drawing/2014/main" xmlns="" id="{B908A2C1-4B90-1965-EA8C-BBD6349A661D}"/>
              </a:ext>
            </a:extLst>
          </p:cNvPr>
          <p:cNvPicPr>
            <a:picLocks noChangeAspect="1"/>
          </p:cNvPicPr>
          <p:nvPr/>
        </p:nvPicPr>
        <p:blipFill>
          <a:blip r:embed="rId9"/>
          <a:stretch>
            <a:fillRect/>
          </a:stretch>
        </p:blipFill>
        <p:spPr>
          <a:xfrm>
            <a:off x="4444701" y="5222240"/>
            <a:ext cx="3352800" cy="1135060"/>
          </a:xfrm>
          <a:prstGeom prst="rect">
            <a:avLst/>
          </a:prstGeom>
        </p:spPr>
      </p:pic>
      <p:pic>
        <p:nvPicPr>
          <p:cNvPr id="13" name="Image 12">
            <a:extLst>
              <a:ext uri="{FF2B5EF4-FFF2-40B4-BE49-F238E27FC236}">
                <a16:creationId xmlns:a16="http://schemas.microsoft.com/office/drawing/2014/main" xmlns="" id="{DC72BA35-1C21-AB0B-5F9F-031F469CA71F}"/>
              </a:ext>
            </a:extLst>
          </p:cNvPr>
          <p:cNvPicPr>
            <a:picLocks noChangeAspect="1"/>
          </p:cNvPicPr>
          <p:nvPr/>
        </p:nvPicPr>
        <p:blipFill>
          <a:blip r:embed="rId9"/>
          <a:stretch>
            <a:fillRect/>
          </a:stretch>
        </p:blipFill>
        <p:spPr>
          <a:xfrm>
            <a:off x="1002266" y="2293940"/>
            <a:ext cx="3263165" cy="1902140"/>
          </a:xfrm>
          <a:prstGeom prst="rect">
            <a:avLst/>
          </a:prstGeom>
        </p:spPr>
      </p:pic>
    </p:spTree>
    <p:extLst>
      <p:ext uri="{BB962C8B-B14F-4D97-AF65-F5344CB8AC3E}">
        <p14:creationId xmlns:p14="http://schemas.microsoft.com/office/powerpoint/2010/main" val="349967854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54A72F-D931-AB7D-5858-CB80BD766B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A3015731-D16C-EBA6-9967-16154ECABC7A}"/>
              </a:ext>
            </a:extLst>
          </p:cNvPr>
          <p:cNvSpPr>
            <a:spLocks noGrp="1"/>
          </p:cNvSpPr>
          <p:nvPr>
            <p:ph type="title"/>
          </p:nvPr>
        </p:nvSpPr>
        <p:spPr>
          <a:xfrm>
            <a:off x="436880" y="756000"/>
            <a:ext cx="7051630" cy="612000"/>
          </a:xfrm>
        </p:spPr>
        <p:txBody>
          <a:bodyPr anchor="ctr">
            <a:normAutofit fontScale="90000"/>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نصحح. من يجيب عن السؤال الأول؟ ( تناقش الأجوبة المقترحة ثم يتم الانتقال إلى السؤال الموالي.)</a:t>
            </a:r>
          </a:p>
        </p:txBody>
      </p:sp>
      <p:sp>
        <p:nvSpPr>
          <p:cNvPr id="3" name="Rectangle 2">
            <a:extLst>
              <a:ext uri="{FF2B5EF4-FFF2-40B4-BE49-F238E27FC236}">
                <a16:creationId xmlns:a16="http://schemas.microsoft.com/office/drawing/2014/main" xmlns="" id="{C2F1CC9F-C5F3-8DE3-5FF9-4C218BAA484C}"/>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0A287680-DB16-FD5E-8F3A-30C84106EC43}"/>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6D2C183E-8F9B-2F73-474B-49B2EEA4A3E8}"/>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DBECDBA2-0736-2AF1-36E9-42489A9FBEB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F5969D6E-9EE6-DE93-809B-4565851030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D2DFA6AD-E516-A31E-E20A-ADD7CBD3350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5" name="Espace réservé pour une image  14" descr="Une image contenant habits, sourire, dessin humoristique, clipart&#10;&#10;Le contenu généré par l’IA peut être incorrect.">
            <a:extLst>
              <a:ext uri="{FF2B5EF4-FFF2-40B4-BE49-F238E27FC236}">
                <a16:creationId xmlns:a16="http://schemas.microsoft.com/office/drawing/2014/main" xmlns="" id="{A938A4EE-C4ED-8A48-8E15-841712E52B5C}"/>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pic>
        <p:nvPicPr>
          <p:cNvPr id="8" name="Image 7" descr="Une image contenant texte, capture d’écran, lettre, Police&#10;&#10;Le contenu généré par l’IA peut être incorrect.">
            <a:extLst>
              <a:ext uri="{FF2B5EF4-FFF2-40B4-BE49-F238E27FC236}">
                <a16:creationId xmlns:a16="http://schemas.microsoft.com/office/drawing/2014/main" xmlns="" id="{E86D730F-94CA-A91B-332D-0A9D61A0E9B1}"/>
              </a:ext>
            </a:extLst>
          </p:cNvPr>
          <p:cNvPicPr>
            <a:picLocks noChangeAspect="1"/>
          </p:cNvPicPr>
          <p:nvPr/>
        </p:nvPicPr>
        <p:blipFill>
          <a:blip r:embed="rId6"/>
          <a:stretch>
            <a:fillRect/>
          </a:stretch>
        </p:blipFill>
        <p:spPr>
          <a:xfrm>
            <a:off x="1073722" y="1711920"/>
            <a:ext cx="3191709" cy="4628200"/>
          </a:xfrm>
          <a:prstGeom prst="rect">
            <a:avLst/>
          </a:prstGeom>
          <a:ln>
            <a:solidFill>
              <a:srgbClr val="48B2DC"/>
            </a:solidFill>
          </a:ln>
        </p:spPr>
      </p:pic>
      <p:pic>
        <p:nvPicPr>
          <p:cNvPr id="11" name="Image 10" descr="Une image contenant texte, lettre, capture d’écran, Police&#10;&#10;Le contenu généré par l’IA peut être incorrect.">
            <a:extLst>
              <a:ext uri="{FF2B5EF4-FFF2-40B4-BE49-F238E27FC236}">
                <a16:creationId xmlns:a16="http://schemas.microsoft.com/office/drawing/2014/main" xmlns="" id="{22903D94-19EA-5C82-17B9-7D03BC2D61A9}"/>
              </a:ext>
            </a:extLst>
          </p:cNvPr>
          <p:cNvPicPr>
            <a:picLocks noChangeAspect="1"/>
          </p:cNvPicPr>
          <p:nvPr/>
        </p:nvPicPr>
        <p:blipFill>
          <a:blip r:embed="rId7"/>
          <a:stretch>
            <a:fillRect/>
          </a:stretch>
        </p:blipFill>
        <p:spPr>
          <a:xfrm>
            <a:off x="4444701" y="1729100"/>
            <a:ext cx="3352800" cy="4628200"/>
          </a:xfrm>
          <a:prstGeom prst="rect">
            <a:avLst/>
          </a:prstGeom>
          <a:ln>
            <a:solidFill>
              <a:srgbClr val="48B2DC"/>
            </a:solidFill>
          </a:ln>
        </p:spPr>
      </p:pic>
      <p:pic>
        <p:nvPicPr>
          <p:cNvPr id="12" name="Image 11">
            <a:extLst>
              <a:ext uri="{FF2B5EF4-FFF2-40B4-BE49-F238E27FC236}">
                <a16:creationId xmlns:a16="http://schemas.microsoft.com/office/drawing/2014/main" xmlns="" id="{8BB65BEB-C1C6-F013-3ED1-0E91949E206B}"/>
              </a:ext>
            </a:extLst>
          </p:cNvPr>
          <p:cNvPicPr>
            <a:picLocks noChangeAspect="1"/>
          </p:cNvPicPr>
          <p:nvPr/>
        </p:nvPicPr>
        <p:blipFill>
          <a:blip r:embed="rId8"/>
          <a:stretch>
            <a:fillRect/>
          </a:stretch>
        </p:blipFill>
        <p:spPr>
          <a:xfrm>
            <a:off x="4444701" y="5222240"/>
            <a:ext cx="3352800" cy="1135060"/>
          </a:xfrm>
          <a:prstGeom prst="rect">
            <a:avLst/>
          </a:prstGeom>
        </p:spPr>
      </p:pic>
      <p:pic>
        <p:nvPicPr>
          <p:cNvPr id="13" name="Image 12">
            <a:extLst>
              <a:ext uri="{FF2B5EF4-FFF2-40B4-BE49-F238E27FC236}">
                <a16:creationId xmlns:a16="http://schemas.microsoft.com/office/drawing/2014/main" xmlns="" id="{0FBF33CE-7FCB-BDEB-B2A9-305FC09DCB3C}"/>
              </a:ext>
            </a:extLst>
          </p:cNvPr>
          <p:cNvPicPr>
            <a:picLocks noChangeAspect="1"/>
          </p:cNvPicPr>
          <p:nvPr/>
        </p:nvPicPr>
        <p:blipFill>
          <a:blip r:embed="rId8"/>
          <a:stretch>
            <a:fillRect/>
          </a:stretch>
        </p:blipFill>
        <p:spPr>
          <a:xfrm>
            <a:off x="1002266" y="2293940"/>
            <a:ext cx="3263165" cy="1902140"/>
          </a:xfrm>
          <a:prstGeom prst="rect">
            <a:avLst/>
          </a:prstGeom>
        </p:spPr>
      </p:pic>
    </p:spTree>
    <p:extLst>
      <p:ext uri="{BB962C8B-B14F-4D97-AF65-F5344CB8AC3E}">
        <p14:creationId xmlns:p14="http://schemas.microsoft.com/office/powerpoint/2010/main" val="68422712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099E4E3-8C1B-4434-43FF-D4EEC8AB41F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EC66380-178D-66A8-F735-14A78E14BCCF}"/>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صححوا على كراساتكم.</a:t>
            </a:r>
          </a:p>
        </p:txBody>
      </p:sp>
      <p:sp>
        <p:nvSpPr>
          <p:cNvPr id="3" name="Rectangle 2">
            <a:extLst>
              <a:ext uri="{FF2B5EF4-FFF2-40B4-BE49-F238E27FC236}">
                <a16:creationId xmlns:a16="http://schemas.microsoft.com/office/drawing/2014/main" xmlns="" id="{1064B60D-D7BD-78C4-190D-3A9D955F02EC}"/>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C637B69E-7B99-D70A-F4C7-17D6967647FF}"/>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D5732BF9-C60A-4C65-231C-C79E6F88EAE1}"/>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8A462FA0-9C76-499C-0BD4-BA5E18CB681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65225B53-6010-997B-15F4-869B1AFEA3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EF9B1C11-4D4E-B643-17F9-D3F2A725229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3" name="Espace réservé pour une image  12" descr="Une image contenant dessin humoristique, clipart, illustration, Dessin animé&#10;&#10;Le contenu généré par l’IA peut être incorrect.">
            <a:extLst>
              <a:ext uri="{FF2B5EF4-FFF2-40B4-BE49-F238E27FC236}">
                <a16:creationId xmlns:a16="http://schemas.microsoft.com/office/drawing/2014/main" xmlns="" id="{4E023C68-27A8-57F1-6A9F-99AFB546439F}"/>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8" name="ZoneTexte 7">
            <a:extLst>
              <a:ext uri="{FF2B5EF4-FFF2-40B4-BE49-F238E27FC236}">
                <a16:creationId xmlns:a16="http://schemas.microsoft.com/office/drawing/2014/main" xmlns="" id="{9DE46BE2-6175-91FE-47DC-B832840C159B}"/>
              </a:ext>
            </a:extLst>
          </p:cNvPr>
          <p:cNvSpPr txBox="1"/>
          <p:nvPr/>
        </p:nvSpPr>
        <p:spPr>
          <a:xfrm>
            <a:off x="225616" y="1909469"/>
            <a:ext cx="8438169" cy="4647426"/>
          </a:xfrm>
          <a:prstGeom prst="rect">
            <a:avLst/>
          </a:prstGeom>
          <a:noFill/>
        </p:spPr>
        <p:txBody>
          <a:bodyPr wrap="square" rtlCol="0">
            <a:spAutoFit/>
          </a:bodyPr>
          <a:lstStyle/>
          <a:p>
            <a:pPr marL="342900" indent="-342900" algn="r" rtl="1">
              <a:buAutoNum type="arabicPeriod"/>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شَبَكَةُ كَلِمَةِ "اَلبَحْرِ": </a:t>
            </a:r>
            <a:r>
              <a:rPr lang="ar-MA" sz="2800" b="1" dirty="0">
                <a:solidFill>
                  <a:srgbClr val="C00000"/>
                </a:solidFill>
                <a:latin typeface="Microsoft Uighur" panose="02000000000000000000" pitchFamily="2" charset="-78"/>
                <a:cs typeface="Microsoft Uighur" panose="02000000000000000000" pitchFamily="2" charset="-78"/>
              </a:rPr>
              <a:t>بَحْرٌ - اَلشاطِئُ - أَمْواجٌ- مَخْلوقاتُ </a:t>
            </a:r>
            <a:r>
              <a:rPr lang="ar-MA" sz="2800" b="1" dirty="0" err="1">
                <a:solidFill>
                  <a:srgbClr val="C00000"/>
                </a:solidFill>
                <a:latin typeface="Microsoft Uighur" panose="02000000000000000000" pitchFamily="2" charset="-78"/>
                <a:cs typeface="Microsoft Uighur" panose="02000000000000000000" pitchFamily="2" charset="-78"/>
              </a:rPr>
              <a:t>ٱلْبَحْرِ</a:t>
            </a:r>
            <a:r>
              <a:rPr lang="ar-MA" sz="2800" b="1" dirty="0">
                <a:solidFill>
                  <a:srgbClr val="C00000"/>
                </a:solidFill>
                <a:latin typeface="Microsoft Uighur" panose="02000000000000000000" pitchFamily="2" charset="-78"/>
                <a:cs typeface="Microsoft Uighur" panose="02000000000000000000" pitchFamily="2" charset="-78"/>
              </a:rPr>
              <a:t> - اَلْبَحّارَةُ – اَلْعَواصِفُ- اَلْمُحيطِ - اَلْإِبْحارُ- سَفينَةٌ - أَشْرِعَةٌ - اَلرُّبّانُ – طاقَمٌ - بَحّارٌ – رَصيفٌ- اَلْميناءُ – اَلْمُحيطُ....</a:t>
            </a:r>
          </a:p>
          <a:p>
            <a:pPr algn="r" rtl="1"/>
            <a:r>
              <a:rPr lang="ar-MA" sz="2800" b="1" dirty="0">
                <a:solidFill>
                  <a:schemeClr val="accent5">
                    <a:lumMod val="50000"/>
                  </a:schemeClr>
                </a:solidFill>
                <a:latin typeface="Microsoft Uighur" panose="02000000000000000000" pitchFamily="2" charset="-78"/>
                <a:cs typeface="Microsoft Uighur" panose="02000000000000000000" pitchFamily="2" charset="-78"/>
              </a:rPr>
              <a:t>3. </a:t>
            </a:r>
            <a:r>
              <a:rPr lang="ar-MA" sz="2800" b="1" dirty="0">
                <a:solidFill>
                  <a:srgbClr val="C00000"/>
                </a:solidFill>
                <a:latin typeface="Microsoft Uighur" panose="02000000000000000000" pitchFamily="2" charset="-78"/>
                <a:cs typeface="Microsoft Uighur" panose="02000000000000000000" pitchFamily="2" charset="-78"/>
              </a:rPr>
              <a:t>- </a:t>
            </a:r>
            <a:r>
              <a:rPr lang="ar-MA" sz="2800" b="1" dirty="0">
                <a:solidFill>
                  <a:schemeClr val="accent5">
                    <a:lumMod val="50000"/>
                  </a:schemeClr>
                </a:solidFill>
                <a:latin typeface="Microsoft Uighur" panose="02000000000000000000" pitchFamily="2" charset="-78"/>
                <a:cs typeface="Microsoft Uighur" panose="02000000000000000000" pitchFamily="2" charset="-78"/>
              </a:rPr>
              <a:t>مُلَوِّحاً: </a:t>
            </a:r>
            <a:r>
              <a:rPr lang="ar-MA" sz="2800" b="1" dirty="0">
                <a:solidFill>
                  <a:srgbClr val="C00000"/>
                </a:solidFill>
                <a:latin typeface="Microsoft Uighur" panose="02000000000000000000" pitchFamily="2" charset="-78"/>
                <a:cs typeface="Microsoft Uighur" panose="02000000000000000000" pitchFamily="2" charset="-78"/>
              </a:rPr>
              <a:t>. مُشيراً بِيَدِهِ/ مُحَرِّكاً يَدَهُ. - اَلتَّحَدِّياتُ: اَلصِّعابُ/ اَلْعَقَباتُ.</a:t>
            </a:r>
          </a:p>
          <a:p>
            <a:pPr algn="r" rtl="1"/>
            <a:r>
              <a:rPr lang="ar-MA" sz="2800" b="1" dirty="0">
                <a:solidFill>
                  <a:schemeClr val="accent5">
                    <a:lumMod val="50000"/>
                  </a:schemeClr>
                </a:solidFill>
                <a:latin typeface="Microsoft Uighur" panose="02000000000000000000" pitchFamily="2" charset="-78"/>
                <a:cs typeface="Microsoft Uighur" panose="02000000000000000000" pitchFamily="2" charset="-78"/>
              </a:rPr>
              <a:t>1</a:t>
            </a:r>
            <a:r>
              <a:rPr lang="ar-MA" sz="2800" b="1" dirty="0">
                <a:solidFill>
                  <a:srgbClr val="C00000"/>
                </a:solidFill>
                <a:latin typeface="Microsoft Uighur" panose="02000000000000000000" pitchFamily="2" charset="-78"/>
                <a:cs typeface="Microsoft Uighur" panose="02000000000000000000" pitchFamily="2" charset="-78"/>
              </a:rPr>
              <a:t>. شَعَرَ وَسيمٌ وَهُوَ عَلى ظَهْرِ </a:t>
            </a:r>
            <a:r>
              <a:rPr lang="ar-MA" sz="2800" b="1" dirty="0" err="1">
                <a:solidFill>
                  <a:srgbClr val="C00000"/>
                </a:solidFill>
                <a:latin typeface="Microsoft Uighur" panose="02000000000000000000" pitchFamily="2" charset="-78"/>
                <a:cs typeface="Microsoft Uighur" panose="02000000000000000000" pitchFamily="2" charset="-78"/>
              </a:rPr>
              <a:t>ٱلسَّفينَةِ</a:t>
            </a:r>
            <a:r>
              <a:rPr lang="ar-MA" sz="2800" b="1" dirty="0">
                <a:solidFill>
                  <a:srgbClr val="C00000"/>
                </a:solidFill>
                <a:latin typeface="Microsoft Uighur" panose="02000000000000000000" pitchFamily="2" charset="-78"/>
                <a:cs typeface="Microsoft Uighur" panose="02000000000000000000" pitchFamily="2" charset="-78"/>
              </a:rPr>
              <a:t> بِأَنَّهُ يَدْخُلُ عالَمَهُ </a:t>
            </a:r>
            <a:r>
              <a:rPr lang="ar-MA" sz="2800" b="1" dirty="0" err="1">
                <a:solidFill>
                  <a:srgbClr val="C00000"/>
                </a:solidFill>
                <a:latin typeface="Microsoft Uighur" panose="02000000000000000000" pitchFamily="2" charset="-78"/>
                <a:cs typeface="Microsoft Uighur" panose="02000000000000000000" pitchFamily="2" charset="-78"/>
              </a:rPr>
              <a:t>ٱلسِّحْرِيَّ</a:t>
            </a:r>
            <a:r>
              <a:rPr lang="ar-MA" sz="2800" b="1" dirty="0">
                <a:solidFill>
                  <a:srgbClr val="C00000"/>
                </a:solidFill>
                <a:latin typeface="Microsoft Uighur" panose="02000000000000000000" pitchFamily="2" charset="-78"/>
                <a:cs typeface="Microsoft Uighur" panose="02000000000000000000" pitchFamily="2" charset="-78"/>
              </a:rPr>
              <a:t> </a:t>
            </a:r>
            <a:r>
              <a:rPr lang="ar-MA" sz="2800" b="1" dirty="0" err="1">
                <a:solidFill>
                  <a:srgbClr val="C00000"/>
                </a:solidFill>
                <a:latin typeface="Microsoft Uighur" panose="02000000000000000000" pitchFamily="2" charset="-78"/>
                <a:cs typeface="Microsoft Uighur" panose="02000000000000000000" pitchFamily="2" charset="-78"/>
              </a:rPr>
              <a:t>وَٱلمُثيرَ</a:t>
            </a:r>
            <a:r>
              <a:rPr lang="ar-MA" sz="2800" b="1" dirty="0">
                <a:solidFill>
                  <a:srgbClr val="C00000"/>
                </a:solidFill>
                <a:latin typeface="Microsoft Uighur" panose="02000000000000000000" pitchFamily="2" charset="-78"/>
                <a:cs typeface="Microsoft Uighur" panose="02000000000000000000" pitchFamily="2" charset="-78"/>
              </a:rPr>
              <a:t> لِأَوَّلِ مَرَّةٍ وَهُوَ مُسْتَعِدٌّ لِمُواجَهَةِ </a:t>
            </a:r>
            <a:r>
              <a:rPr lang="ar-MA" sz="2800" b="1" dirty="0" err="1">
                <a:solidFill>
                  <a:srgbClr val="C00000"/>
                </a:solidFill>
                <a:latin typeface="Microsoft Uighur" panose="02000000000000000000" pitchFamily="2" charset="-78"/>
                <a:cs typeface="Microsoft Uighur" panose="02000000000000000000" pitchFamily="2" charset="-78"/>
              </a:rPr>
              <a:t>ٱلتَّحَدِّياتِ</a:t>
            </a:r>
            <a:r>
              <a:rPr lang="ar-MA" sz="2800" b="1" dirty="0">
                <a:solidFill>
                  <a:srgbClr val="C00000"/>
                </a:solidFill>
                <a:latin typeface="Microsoft Uighur" panose="02000000000000000000" pitchFamily="2" charset="-78"/>
                <a:cs typeface="Microsoft Uighur" panose="02000000000000000000" pitchFamily="2" charset="-78"/>
              </a:rPr>
              <a:t>.</a:t>
            </a:r>
          </a:p>
          <a:p>
            <a:pPr algn="r" rtl="1"/>
            <a:r>
              <a:rPr lang="ar-MA" sz="2800" b="1" dirty="0">
                <a:solidFill>
                  <a:schemeClr val="accent5">
                    <a:lumMod val="50000"/>
                  </a:schemeClr>
                </a:solidFill>
                <a:latin typeface="Microsoft Uighur" panose="02000000000000000000" pitchFamily="2" charset="-78"/>
                <a:cs typeface="Microsoft Uighur" panose="02000000000000000000" pitchFamily="2" charset="-78"/>
              </a:rPr>
              <a:t>2. </a:t>
            </a:r>
            <a:r>
              <a:rPr lang="ar-MA" sz="2800" b="1" dirty="0">
                <a:solidFill>
                  <a:srgbClr val="C00000"/>
                </a:solidFill>
                <a:latin typeface="Microsoft Uighur" panose="02000000000000000000" pitchFamily="2" charset="-78"/>
                <a:cs typeface="Microsoft Uighur" panose="02000000000000000000" pitchFamily="2" charset="-78"/>
              </a:rPr>
              <a:t>عِنْدَما وَصَلَتْ سَفينَةٌ ضَخْمَةٌ إِلى </a:t>
            </a:r>
            <a:r>
              <a:rPr lang="ar-MA" sz="2800" b="1" dirty="0" err="1">
                <a:solidFill>
                  <a:srgbClr val="C00000"/>
                </a:solidFill>
                <a:latin typeface="Microsoft Uighur" panose="02000000000000000000" pitchFamily="2" charset="-78"/>
                <a:cs typeface="Microsoft Uighur" panose="02000000000000000000" pitchFamily="2" charset="-78"/>
              </a:rPr>
              <a:t>ٱلشّاطِئِ</a:t>
            </a:r>
            <a:r>
              <a:rPr lang="ar-MA" sz="2800" b="1" dirty="0">
                <a:solidFill>
                  <a:srgbClr val="C00000"/>
                </a:solidFill>
                <a:latin typeface="Microsoft Uighur" panose="02000000000000000000" pitchFamily="2" charset="-78"/>
                <a:cs typeface="Microsoft Uighur" panose="02000000000000000000" pitchFamily="2" charset="-78"/>
              </a:rPr>
              <a:t>، تَوَجَّهَ إِلَيْها وَسيمٌ، وَسَأَلَ عَنْ مَسارِها وَحُمولَتِها وَرُبّانِها، فَأُعْجِبَ </a:t>
            </a:r>
            <a:r>
              <a:rPr lang="ar-MA" sz="2800" b="1" dirty="0" err="1">
                <a:solidFill>
                  <a:srgbClr val="C00000"/>
                </a:solidFill>
                <a:latin typeface="Microsoft Uighur" panose="02000000000000000000" pitchFamily="2" charset="-78"/>
                <a:cs typeface="Microsoft Uighur" panose="02000000000000000000" pitchFamily="2" charset="-78"/>
              </a:rPr>
              <a:t>ٱلرُّبّانُ</a:t>
            </a:r>
            <a:r>
              <a:rPr lang="ar-MA" sz="2800" b="1" dirty="0">
                <a:solidFill>
                  <a:srgbClr val="C00000"/>
                </a:solidFill>
                <a:latin typeface="Microsoft Uighur" panose="02000000000000000000" pitchFamily="2" charset="-78"/>
                <a:cs typeface="Microsoft Uighur" panose="02000000000000000000" pitchFamily="2" charset="-78"/>
              </a:rPr>
              <a:t> بِحَماسَتِهِ وَذَكائِه، فَقَرَّرَ أَنْ يَضُمَّهُ إِلى طاقَمِهِ كَبَحّارٍ مُبْتَدئٍ.</a:t>
            </a:r>
          </a:p>
          <a:p>
            <a:pPr algn="r" rtl="1"/>
            <a:endParaRPr lang="ar-MA" sz="1600" b="1" dirty="0">
              <a:solidFill>
                <a:srgbClr val="C00000"/>
              </a:solidFill>
              <a:latin typeface="Microsoft Uighur" panose="02000000000000000000" pitchFamily="2" charset="-78"/>
              <a:cs typeface="Microsoft Uighur" panose="02000000000000000000" pitchFamily="2" charset="-78"/>
            </a:endParaRPr>
          </a:p>
          <a:p>
            <a:pPr algn="r" rtl="1"/>
            <a:r>
              <a:rPr lang="ar-MA" sz="2800" b="1" dirty="0">
                <a:solidFill>
                  <a:schemeClr val="accent5">
                    <a:lumMod val="50000"/>
                  </a:schemeClr>
                </a:solidFill>
                <a:latin typeface="Microsoft Uighur" panose="02000000000000000000" pitchFamily="2" charset="-78"/>
                <a:cs typeface="Microsoft Uighur" panose="02000000000000000000" pitchFamily="2" charset="-78"/>
              </a:rPr>
              <a:t>3. </a:t>
            </a:r>
            <a:r>
              <a:rPr lang="ar-MA" sz="2800" b="1" dirty="0">
                <a:solidFill>
                  <a:srgbClr val="C00000"/>
                </a:solidFill>
                <a:latin typeface="Microsoft Uighur" panose="02000000000000000000" pitchFamily="2" charset="-78"/>
                <a:cs typeface="Microsoft Uighur" panose="02000000000000000000" pitchFamily="2" charset="-78"/>
              </a:rPr>
              <a:t>أَعْجَبَني في وَسيمٍ طُموحُهُ ٱلْكَبيرُ وَإِصْرارُهُ عَلى تَحْقيقِ حُلْمِهِ وَشَجاعَتُهُ في خَوْضِ </a:t>
            </a:r>
            <a:r>
              <a:rPr lang="ar-MA" sz="2800" b="1" dirty="0" err="1">
                <a:solidFill>
                  <a:srgbClr val="C00000"/>
                </a:solidFill>
                <a:latin typeface="Microsoft Uighur" panose="02000000000000000000" pitchFamily="2" charset="-78"/>
                <a:cs typeface="Microsoft Uighur" panose="02000000000000000000" pitchFamily="2" charset="-78"/>
              </a:rPr>
              <a:t>ٱلتَّجْرِبَةِ</a:t>
            </a:r>
            <a:r>
              <a:rPr lang="ar-MA" sz="2800" b="1" dirty="0">
                <a:solidFill>
                  <a:srgbClr val="C00000"/>
                </a:solidFill>
                <a:latin typeface="Microsoft Uighur" panose="02000000000000000000" pitchFamily="2" charset="-78"/>
                <a:cs typeface="Microsoft Uighur" panose="02000000000000000000" pitchFamily="2" charset="-78"/>
              </a:rPr>
              <a:t> </a:t>
            </a:r>
            <a:r>
              <a:rPr lang="ar-MA" sz="2800" b="1" dirty="0" err="1">
                <a:solidFill>
                  <a:srgbClr val="C00000"/>
                </a:solidFill>
                <a:latin typeface="Microsoft Uighur" panose="02000000000000000000" pitchFamily="2" charset="-78"/>
                <a:cs typeface="Microsoft Uighur" panose="02000000000000000000" pitchFamily="2" charset="-78"/>
              </a:rPr>
              <a:t>ٱلْجَديدَةِ</a:t>
            </a:r>
            <a:r>
              <a:rPr lang="ar-MA" sz="2800" b="1" dirty="0">
                <a:solidFill>
                  <a:srgbClr val="C00000"/>
                </a:solidFill>
                <a:latin typeface="Microsoft Uighur" panose="02000000000000000000" pitchFamily="2" charset="-78"/>
                <a:cs typeface="Microsoft Uighur" panose="02000000000000000000" pitchFamily="2" charset="-78"/>
              </a:rPr>
              <a:t>. يُمْكِنُني </a:t>
            </a:r>
            <a:r>
              <a:rPr lang="ar-MA" sz="2800" b="1" dirty="0" err="1">
                <a:solidFill>
                  <a:srgbClr val="C00000"/>
                </a:solidFill>
                <a:latin typeface="Microsoft Uighur" panose="02000000000000000000" pitchFamily="2" charset="-78"/>
                <a:cs typeface="Microsoft Uighur" panose="02000000000000000000" pitchFamily="2" charset="-78"/>
              </a:rPr>
              <a:t>ٱلاِسْتِفادَةُ</a:t>
            </a:r>
            <a:r>
              <a:rPr lang="ar-MA" sz="2800" b="1" dirty="0">
                <a:solidFill>
                  <a:srgbClr val="C00000"/>
                </a:solidFill>
                <a:latin typeface="Microsoft Uighur" panose="02000000000000000000" pitchFamily="2" charset="-78"/>
                <a:cs typeface="Microsoft Uighur" panose="02000000000000000000" pitchFamily="2" charset="-78"/>
              </a:rPr>
              <a:t> مِنْ شَخْصِيَّتِهِ بِأَنْ أَكونَ صاحِبَ طُموحٍ وَأَسْعى لِتَحْقيقِ أَحْلامي دونَ خَوْفٍ، وَأَنْ أَكونَ مُبادِراً وَشُجاعاً في طَلَبِ ما أُرِيدُ...</a:t>
            </a:r>
          </a:p>
        </p:txBody>
      </p:sp>
    </p:spTree>
    <p:extLst>
      <p:ext uri="{BB962C8B-B14F-4D97-AF65-F5344CB8AC3E}">
        <p14:creationId xmlns:p14="http://schemas.microsoft.com/office/powerpoint/2010/main" val="188135402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2FB2B5C-2FAB-17F7-5E63-38357EFB14D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7609FBB6-A9FF-8856-A1BB-B83CC2705584}"/>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ننتقل إلى استثمار الظواهر اللغوية. خذوا دفاتر القسم وأجيبوا على الأسئلة :5-6-7-8</a:t>
            </a:r>
          </a:p>
        </p:txBody>
      </p:sp>
      <p:sp>
        <p:nvSpPr>
          <p:cNvPr id="3" name="Rectangle 2">
            <a:extLst>
              <a:ext uri="{FF2B5EF4-FFF2-40B4-BE49-F238E27FC236}">
                <a16:creationId xmlns:a16="http://schemas.microsoft.com/office/drawing/2014/main" xmlns="" id="{78B1F681-1EDF-B595-1F9C-7B379AC03717}"/>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05BE452B-14BE-1092-6452-E64FF583FBFA}"/>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E0B90CA1-5918-1B0F-A3B3-65E4F03208BA}"/>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355A3D25-2361-BD33-AC4A-F47C2CB3CD0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CFA95277-F179-4258-9983-9665DF88E1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14183EEA-75B5-DF65-316E-396CFCA2B4A4}"/>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6" name="Image 15" descr="Une image contenant horloge, cercle, symbole&#10;&#10;Le contenu généré par l’IA peut être incorrect.">
            <a:extLst>
              <a:ext uri="{FF2B5EF4-FFF2-40B4-BE49-F238E27FC236}">
                <a16:creationId xmlns:a16="http://schemas.microsoft.com/office/drawing/2014/main" xmlns="" id="{12F5E11B-E2B3-D628-094A-1F3B5F3403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574" y="1180176"/>
            <a:ext cx="611619" cy="704094"/>
          </a:xfrm>
          <a:prstGeom prst="rect">
            <a:avLst/>
          </a:prstGeom>
        </p:spPr>
      </p:pic>
      <p:pic>
        <p:nvPicPr>
          <p:cNvPr id="21" name="Espace réservé pour une image  20" descr="Une image contenant dessin humoristique, clipart, illustration, Dessin animé&#10;&#10;Le contenu généré par l’IA peut être incorrect.">
            <a:extLst>
              <a:ext uri="{FF2B5EF4-FFF2-40B4-BE49-F238E27FC236}">
                <a16:creationId xmlns:a16="http://schemas.microsoft.com/office/drawing/2014/main" xmlns="" id="{5205D8AA-DE47-A490-8811-9654EBB168BF}"/>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1" name="Image 10" descr="Une image contenant texte, capture d’écran, lettre, Police&#10;&#10;Le contenu généré par l’IA peut être incorrect.">
            <a:extLst>
              <a:ext uri="{FF2B5EF4-FFF2-40B4-BE49-F238E27FC236}">
                <a16:creationId xmlns:a16="http://schemas.microsoft.com/office/drawing/2014/main" xmlns="" id="{8FCA7645-BA3F-737A-40F4-14B873C4B713}"/>
              </a:ext>
            </a:extLst>
          </p:cNvPr>
          <p:cNvPicPr>
            <a:picLocks noChangeAspect="1"/>
          </p:cNvPicPr>
          <p:nvPr/>
        </p:nvPicPr>
        <p:blipFill>
          <a:blip r:embed="rId7"/>
          <a:stretch>
            <a:fillRect/>
          </a:stretch>
        </p:blipFill>
        <p:spPr>
          <a:xfrm>
            <a:off x="2918094" y="1584000"/>
            <a:ext cx="3191709" cy="4628200"/>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xmlns="" id="{151ADE45-5A7D-0ABE-1F64-75D8749F73F2}"/>
              </a:ext>
            </a:extLst>
          </p:cNvPr>
          <p:cNvPicPr>
            <a:picLocks noChangeAspect="1"/>
          </p:cNvPicPr>
          <p:nvPr/>
        </p:nvPicPr>
        <p:blipFill>
          <a:blip r:embed="rId8"/>
          <a:stretch>
            <a:fillRect/>
          </a:stretch>
        </p:blipFill>
        <p:spPr>
          <a:xfrm>
            <a:off x="2918094" y="3913540"/>
            <a:ext cx="3263165" cy="2188460"/>
          </a:xfrm>
          <a:prstGeom prst="rect">
            <a:avLst/>
          </a:prstGeom>
        </p:spPr>
      </p:pic>
    </p:spTree>
    <p:extLst>
      <p:ext uri="{BB962C8B-B14F-4D97-AF65-F5344CB8AC3E}">
        <p14:creationId xmlns:p14="http://schemas.microsoft.com/office/powerpoint/2010/main" val="419421616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6B48EE2-E954-B7A8-CE9B-BB0870B08BA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550ADE7-3E5A-17A3-CD65-BDD87AF7D1DB}"/>
              </a:ext>
            </a:extLst>
          </p:cNvPr>
          <p:cNvSpPr>
            <a:spLocks noGrp="1"/>
          </p:cNvSpPr>
          <p:nvPr>
            <p:ph type="title"/>
          </p:nvPr>
        </p:nvSpPr>
        <p:spPr>
          <a:xfrm>
            <a:off x="467360" y="756000"/>
            <a:ext cx="7021150" cy="612000"/>
          </a:xfrm>
        </p:spPr>
        <p:txBody>
          <a:bodyPr anchor="ctr">
            <a:normAutofit fontScale="90000"/>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نصحح. من يجيب عن السؤال الأول؟ ( تناقش الأجوبة المقترحة ثم يتم الانتقال إلى السؤال الموالي.)</a:t>
            </a:r>
          </a:p>
        </p:txBody>
      </p:sp>
      <p:sp>
        <p:nvSpPr>
          <p:cNvPr id="3" name="Rectangle 2">
            <a:extLst>
              <a:ext uri="{FF2B5EF4-FFF2-40B4-BE49-F238E27FC236}">
                <a16:creationId xmlns:a16="http://schemas.microsoft.com/office/drawing/2014/main" xmlns="" id="{09CDA0D1-052F-71DA-CCF9-37F951544F25}"/>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33195048-DA24-F0A9-E7EF-481F936CE1DA}"/>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5476D034-7EF1-73E4-EB72-79662C390CD1}"/>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73C1FD60-F805-51F6-D34A-27B36E5C39C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107F3F7B-CC0D-AD62-5839-31E1971091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FAD12EE2-55E9-EF4D-5A23-CF2A573E628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5" name="Espace réservé pour une image  14" descr="Une image contenant habits, sourire, dessin humoristique, clipart&#10;&#10;Le contenu généré par l’IA peut être incorrect.">
            <a:extLst>
              <a:ext uri="{FF2B5EF4-FFF2-40B4-BE49-F238E27FC236}">
                <a16:creationId xmlns:a16="http://schemas.microsoft.com/office/drawing/2014/main" xmlns="" id="{6226655F-14FE-6B6D-E3FC-70AE57BB6CC5}"/>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pic>
        <p:nvPicPr>
          <p:cNvPr id="14" name="Image 13" descr="Une image contenant texte, capture d’écran, lettre, Police&#10;&#10;Le contenu généré par l’IA peut être incorrect.">
            <a:extLst>
              <a:ext uri="{FF2B5EF4-FFF2-40B4-BE49-F238E27FC236}">
                <a16:creationId xmlns:a16="http://schemas.microsoft.com/office/drawing/2014/main" xmlns="" id="{F7E5B40F-9C7F-2A94-AF68-9D9157D4FEC2}"/>
              </a:ext>
            </a:extLst>
          </p:cNvPr>
          <p:cNvPicPr>
            <a:picLocks noChangeAspect="1"/>
          </p:cNvPicPr>
          <p:nvPr/>
        </p:nvPicPr>
        <p:blipFill>
          <a:blip r:embed="rId6"/>
          <a:stretch>
            <a:fillRect/>
          </a:stretch>
        </p:blipFill>
        <p:spPr>
          <a:xfrm>
            <a:off x="2918094" y="1584000"/>
            <a:ext cx="3191709" cy="4628200"/>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xmlns="" id="{6365D34A-2407-ACE6-2C39-F7EBEB176305}"/>
              </a:ext>
            </a:extLst>
          </p:cNvPr>
          <p:cNvPicPr>
            <a:picLocks noChangeAspect="1"/>
          </p:cNvPicPr>
          <p:nvPr/>
        </p:nvPicPr>
        <p:blipFill>
          <a:blip r:embed="rId7"/>
          <a:stretch>
            <a:fillRect/>
          </a:stretch>
        </p:blipFill>
        <p:spPr>
          <a:xfrm>
            <a:off x="2918094" y="3913540"/>
            <a:ext cx="3263165" cy="2188460"/>
          </a:xfrm>
          <a:prstGeom prst="rect">
            <a:avLst/>
          </a:prstGeom>
        </p:spPr>
      </p:pic>
    </p:spTree>
    <p:extLst>
      <p:ext uri="{BB962C8B-B14F-4D97-AF65-F5344CB8AC3E}">
        <p14:creationId xmlns:p14="http://schemas.microsoft.com/office/powerpoint/2010/main" val="288245192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781CBFD-1FE3-853B-0976-79C7773ABE6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334A76D5-8BA6-3BAE-A388-3624746321CA}"/>
              </a:ext>
            </a:extLst>
          </p:cNvPr>
          <p:cNvSpPr>
            <a:spLocks noGrp="1"/>
          </p:cNvSpPr>
          <p:nvPr>
            <p:ph type="title"/>
          </p:nvPr>
        </p:nvSpPr>
        <p:spPr/>
        <p:txBody>
          <a:bodyP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في هذه الحصة من النشاط الاعتيادي ستتدربون مرة أخرى على تفسير فكرة.</a:t>
            </a:r>
          </a:p>
        </p:txBody>
      </p:sp>
      <p:sp>
        <p:nvSpPr>
          <p:cNvPr id="12" name="Rectangle 11">
            <a:extLst>
              <a:ext uri="{FF2B5EF4-FFF2-40B4-BE49-F238E27FC236}">
                <a16:creationId xmlns:a16="http://schemas.microsoft.com/office/drawing/2014/main" xmlns="" id="{D8161031-765A-E890-39FA-37D0E041095E}"/>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solidFill>
                <a:latin typeface="Arial" panose="020B0604020202020204" pitchFamily="34" charset="0"/>
              </a:rPr>
              <a:t>افتتاح الحصة</a:t>
            </a:r>
          </a:p>
        </p:txBody>
      </p:sp>
      <p:sp>
        <p:nvSpPr>
          <p:cNvPr id="13" name="Rectangle 12">
            <a:extLst>
              <a:ext uri="{FF2B5EF4-FFF2-40B4-BE49-F238E27FC236}">
                <a16:creationId xmlns:a16="http://schemas.microsoft.com/office/drawing/2014/main" xmlns="" id="{E6081A06-9BE0-38B6-CB74-8F7AA1274F0F}"/>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14" name="Rectangle 13">
            <a:extLst>
              <a:ext uri="{FF2B5EF4-FFF2-40B4-BE49-F238E27FC236}">
                <a16:creationId xmlns:a16="http://schemas.microsoft.com/office/drawing/2014/main" xmlns="" id="{1D4BAE25-B6E8-74FF-F488-ABA1BCF2174B}"/>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endParaRPr>
          </a:p>
        </p:txBody>
      </p:sp>
      <p:pic>
        <p:nvPicPr>
          <p:cNvPr id="15" name="Image 14">
            <a:extLst>
              <a:ext uri="{FF2B5EF4-FFF2-40B4-BE49-F238E27FC236}">
                <a16:creationId xmlns:a16="http://schemas.microsoft.com/office/drawing/2014/main" xmlns="" id="{E2B86A2E-47F0-58A7-A8D0-B30C8F2BB3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16" name="Image 15">
            <a:extLst>
              <a:ext uri="{FF2B5EF4-FFF2-40B4-BE49-F238E27FC236}">
                <a16:creationId xmlns:a16="http://schemas.microsoft.com/office/drawing/2014/main" xmlns="" id="{81B8C2AE-2F6E-3220-E097-B8ACE34DC2E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7" name="Image 16">
            <a:extLst>
              <a:ext uri="{FF2B5EF4-FFF2-40B4-BE49-F238E27FC236}">
                <a16:creationId xmlns:a16="http://schemas.microsoft.com/office/drawing/2014/main" xmlns="" id="{AC058CA1-2958-EEEE-51F3-5D26000F34A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0" name="Espace réservé pour une image  9" descr="Une image contenant dessin humoristique, clipart, illustration, Dessin animé&#10;&#10;Le contenu généré par l’IA peut être incorrect.">
            <a:extLst>
              <a:ext uri="{FF2B5EF4-FFF2-40B4-BE49-F238E27FC236}">
                <a16:creationId xmlns:a16="http://schemas.microsoft.com/office/drawing/2014/main" xmlns="" id="{ED0898FB-59ED-50CE-0294-9F100706272D}"/>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4" name="Rectangle : coins arrondis 3">
            <a:extLst>
              <a:ext uri="{FF2B5EF4-FFF2-40B4-BE49-F238E27FC236}">
                <a16:creationId xmlns:a16="http://schemas.microsoft.com/office/drawing/2014/main" xmlns="" id="{CB4C1EA8-DF07-8272-FE8E-610BCF0C9091}"/>
              </a:ext>
            </a:extLst>
          </p:cNvPr>
          <p:cNvSpPr/>
          <p:nvPr/>
        </p:nvSpPr>
        <p:spPr>
          <a:xfrm>
            <a:off x="1008253" y="3065779"/>
            <a:ext cx="7127494" cy="1587863"/>
          </a:xfrm>
          <a:prstGeom prst="roundRect">
            <a:avLst/>
          </a:prstGeom>
          <a:ln w="28575">
            <a:solidFill>
              <a:srgbClr val="48B2DC"/>
            </a:solidFill>
          </a:ln>
        </p:spPr>
        <p:style>
          <a:lnRef idx="2">
            <a:schemeClr val="accent1"/>
          </a:lnRef>
          <a:fillRef idx="1">
            <a:schemeClr val="lt1"/>
          </a:fillRef>
          <a:effectRef idx="0">
            <a:schemeClr val="accent1"/>
          </a:effectRef>
          <a:fontRef idx="minor">
            <a:schemeClr val="dk1"/>
          </a:fontRef>
        </p:style>
        <p:txBody>
          <a:bodyPr rtlCol="0" anchor="ctr"/>
          <a:lstStyle/>
          <a:p>
            <a:pPr algn="ctr" rtl="1"/>
            <a:r>
              <a:rPr lang="ar-MA" sz="5400" b="1" dirty="0">
                <a:solidFill>
                  <a:srgbClr val="424D7B"/>
                </a:solidFill>
                <a:latin typeface="Microsoft Uighur" panose="02000000000000000000" pitchFamily="2" charset="-78"/>
                <a:cs typeface="Microsoft Uighur" panose="02000000000000000000" pitchFamily="2" charset="-78"/>
              </a:rPr>
              <a:t>سَأَكْتُبُ فِقْرَةً لِتَفْسيرِ فِكْرَةٍ.</a:t>
            </a:r>
            <a:endParaRPr lang="fr-FR" sz="5400" b="1" dirty="0">
              <a:solidFill>
                <a:srgbClr val="424D7B"/>
              </a:solidFill>
              <a:latin typeface="Microsoft Uighur" panose="02000000000000000000" pitchFamily="2" charset="-78"/>
            </a:endParaRPr>
          </a:p>
        </p:txBody>
      </p:sp>
    </p:spTree>
    <p:extLst>
      <p:ext uri="{BB962C8B-B14F-4D97-AF65-F5344CB8AC3E}">
        <p14:creationId xmlns:p14="http://schemas.microsoft.com/office/powerpoint/2010/main" val="863109187"/>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F0C551-5C8B-31D4-E19F-C0FE330503F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328EADDB-62D9-53BC-41DD-02329451CDC0}"/>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صححوا على دفاتركم. (مناقشة الأخطاء المصححة في السؤال رقم -6-)</a:t>
            </a:r>
          </a:p>
        </p:txBody>
      </p:sp>
      <p:sp>
        <p:nvSpPr>
          <p:cNvPr id="3" name="Rectangle 2">
            <a:extLst>
              <a:ext uri="{FF2B5EF4-FFF2-40B4-BE49-F238E27FC236}">
                <a16:creationId xmlns:a16="http://schemas.microsoft.com/office/drawing/2014/main" xmlns="" id="{4E40B209-8E29-5615-7782-DAD8F5D3CD6B}"/>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64456A94-A1EA-01FB-390D-BCECC7CA6490}"/>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59135E33-B655-5A17-1D4E-ACBCB0EB5C97}"/>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15692469-453B-733C-1A99-E25396E64DD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6DB61D6E-9B80-C1BA-FABE-525C69979E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A88DCF39-62A2-F40B-CB50-0E043EA97CA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sp>
        <p:nvSpPr>
          <p:cNvPr id="4" name="ZoneTexte 3">
            <a:extLst>
              <a:ext uri="{FF2B5EF4-FFF2-40B4-BE49-F238E27FC236}">
                <a16:creationId xmlns:a16="http://schemas.microsoft.com/office/drawing/2014/main" xmlns="" id="{83AA7208-48C4-B040-3ED6-194C93756B67}"/>
              </a:ext>
            </a:extLst>
          </p:cNvPr>
          <p:cNvSpPr txBox="1"/>
          <p:nvPr/>
        </p:nvSpPr>
        <p:spPr>
          <a:xfrm>
            <a:off x="416560" y="1982278"/>
            <a:ext cx="8158479" cy="3539430"/>
          </a:xfrm>
          <a:prstGeom prst="rect">
            <a:avLst/>
          </a:prstGeom>
          <a:noFill/>
        </p:spPr>
        <p:txBody>
          <a:bodyPr wrap="square" rtlCol="0">
            <a:spAutoFit/>
          </a:bodyPr>
          <a:lstStyle/>
          <a:p>
            <a:pPr marL="355600" indent="-263525" algn="r" rtl="1"/>
            <a:r>
              <a:rPr lang="ar-MA" sz="2800" b="1" dirty="0">
                <a:solidFill>
                  <a:srgbClr val="C00000"/>
                </a:solidFill>
                <a:latin typeface="Microsoft Uighur" panose="02000000000000000000" pitchFamily="2" charset="-78"/>
                <a:cs typeface="Microsoft Uighur" panose="02000000000000000000" pitchFamily="2" charset="-78"/>
              </a:rPr>
              <a:t>5. شَعَرَ وَسيمٌ بِأَنَّهُ يَدْخُلُ عالَمَهُ </a:t>
            </a:r>
            <a:r>
              <a:rPr lang="ar-MA" sz="2800" b="1" dirty="0" err="1">
                <a:solidFill>
                  <a:srgbClr val="C00000"/>
                </a:solidFill>
                <a:latin typeface="Microsoft Uighur" panose="02000000000000000000" pitchFamily="2" charset="-78"/>
                <a:cs typeface="Microsoft Uighur" panose="02000000000000000000" pitchFamily="2" charset="-78"/>
              </a:rPr>
              <a:t>ٱلسِّحْرِيَّ</a:t>
            </a:r>
            <a:r>
              <a:rPr lang="ar-MA" sz="2800" b="1" dirty="0">
                <a:solidFill>
                  <a:srgbClr val="C00000"/>
                </a:solidFill>
                <a:latin typeface="Microsoft Uighur" panose="02000000000000000000" pitchFamily="2" charset="-78"/>
                <a:cs typeface="Microsoft Uighur" panose="02000000000000000000" pitchFamily="2" charset="-78"/>
              </a:rPr>
              <a:t> </a:t>
            </a:r>
            <a:r>
              <a:rPr lang="ar-MA" sz="2800" b="1" dirty="0" err="1">
                <a:solidFill>
                  <a:srgbClr val="C00000"/>
                </a:solidFill>
                <a:latin typeface="Microsoft Uighur" panose="02000000000000000000" pitchFamily="2" charset="-78"/>
                <a:cs typeface="Microsoft Uighur" panose="02000000000000000000" pitchFamily="2" charset="-78"/>
              </a:rPr>
              <a:t>وَٱلمُثيرَ</a:t>
            </a:r>
            <a:r>
              <a:rPr lang="ar-MA" sz="2800" b="1" dirty="0">
                <a:solidFill>
                  <a:srgbClr val="C00000"/>
                </a:solidFill>
                <a:latin typeface="Microsoft Uighur" panose="02000000000000000000" pitchFamily="2" charset="-78"/>
                <a:cs typeface="Microsoft Uighur" panose="02000000000000000000" pitchFamily="2" charset="-78"/>
              </a:rPr>
              <a:t> لِأَوَّلِ مَرَّةٍ وَ </a:t>
            </a:r>
            <a:r>
              <a:rPr lang="ar-MA" sz="2800" b="1" u="sng" dirty="0">
                <a:solidFill>
                  <a:srgbClr val="00B050"/>
                </a:solidFill>
                <a:latin typeface="Microsoft Uighur" panose="02000000000000000000" pitchFamily="2" charset="-78"/>
                <a:cs typeface="Microsoft Uighur" panose="02000000000000000000" pitchFamily="2" charset="-78"/>
              </a:rPr>
              <a:t>هُوَ مُسْتَعِدٌّ </a:t>
            </a:r>
            <a:r>
              <a:rPr lang="ar-MA" sz="2800" b="1" dirty="0">
                <a:solidFill>
                  <a:srgbClr val="C00000"/>
                </a:solidFill>
                <a:latin typeface="Microsoft Uighur" panose="02000000000000000000" pitchFamily="2" charset="-78"/>
                <a:cs typeface="Microsoft Uighur" panose="02000000000000000000" pitchFamily="2" charset="-78"/>
              </a:rPr>
              <a:t>لِمُواجَهَةِ </a:t>
            </a:r>
            <a:r>
              <a:rPr lang="ar-MA" sz="2800" b="1" dirty="0" err="1">
                <a:solidFill>
                  <a:srgbClr val="C00000"/>
                </a:solidFill>
                <a:latin typeface="Microsoft Uighur" panose="02000000000000000000" pitchFamily="2" charset="-78"/>
                <a:cs typeface="Microsoft Uighur" panose="02000000000000000000" pitchFamily="2" charset="-78"/>
              </a:rPr>
              <a:t>ٱلتَّحَدِّياتِ</a:t>
            </a:r>
            <a:r>
              <a:rPr lang="ar-MA" sz="2800" b="1" dirty="0">
                <a:solidFill>
                  <a:srgbClr val="C00000"/>
                </a:solidFill>
                <a:latin typeface="Microsoft Uighur" panose="02000000000000000000" pitchFamily="2" charset="-78"/>
                <a:cs typeface="Microsoft Uighur" panose="02000000000000000000" pitchFamily="2" charset="-78"/>
              </a:rPr>
              <a:t>.</a:t>
            </a:r>
          </a:p>
          <a:p>
            <a:pPr marL="514350" indent="-514350" algn="r" rtl="1">
              <a:buAutoNum type="arabicPeriod" startAt="6"/>
            </a:pPr>
            <a:r>
              <a:rPr lang="ar-MA" sz="2800" b="1" dirty="0">
                <a:solidFill>
                  <a:srgbClr val="C00000"/>
                </a:solidFill>
                <a:latin typeface="Microsoft Uighur" panose="02000000000000000000" pitchFamily="2" charset="-78"/>
                <a:cs typeface="Microsoft Uighur" panose="02000000000000000000" pitchFamily="2" charset="-78"/>
              </a:rPr>
              <a:t>عَرَفَتِ </a:t>
            </a:r>
            <a:r>
              <a:rPr lang="ar-MA" sz="2800" b="1" dirty="0" err="1">
                <a:solidFill>
                  <a:srgbClr val="00B050"/>
                </a:solidFill>
                <a:latin typeface="Microsoft Uighur" panose="02000000000000000000" pitchFamily="2" charset="-78"/>
                <a:cs typeface="Microsoft Uighur" panose="02000000000000000000" pitchFamily="2" charset="-78"/>
              </a:rPr>
              <a:t>ٱلْحَضارَتانِ</a:t>
            </a:r>
            <a:r>
              <a:rPr lang="ar-MA" sz="2800" b="1" dirty="0">
                <a:solidFill>
                  <a:srgbClr val="C00000"/>
                </a:solidFill>
                <a:latin typeface="Microsoft Uighur" panose="02000000000000000000" pitchFamily="2" charset="-78"/>
                <a:cs typeface="Microsoft Uighur" panose="02000000000000000000" pitchFamily="2" charset="-78"/>
              </a:rPr>
              <a:t> </a:t>
            </a:r>
            <a:r>
              <a:rPr lang="ar-MA" sz="2800" b="1" dirty="0" err="1">
                <a:solidFill>
                  <a:srgbClr val="00B050"/>
                </a:solidFill>
                <a:latin typeface="Microsoft Uighur" panose="02000000000000000000" pitchFamily="2" charset="-78"/>
                <a:cs typeface="Microsoft Uighur" panose="02000000000000000000" pitchFamily="2" charset="-78"/>
              </a:rPr>
              <a:t>ٱلْمَغْرِبِيَّتانِ</a:t>
            </a:r>
            <a:r>
              <a:rPr lang="ar-MA" sz="2800" b="1" dirty="0">
                <a:solidFill>
                  <a:srgbClr val="C00000"/>
                </a:solidFill>
                <a:latin typeface="Microsoft Uighur" panose="02000000000000000000" pitchFamily="2" charset="-78"/>
                <a:cs typeface="Microsoft Uighur" panose="02000000000000000000" pitchFamily="2" charset="-78"/>
              </a:rPr>
              <a:t> </a:t>
            </a:r>
            <a:r>
              <a:rPr lang="ar-MA" sz="2800" b="1" dirty="0" err="1">
                <a:solidFill>
                  <a:srgbClr val="C00000"/>
                </a:solidFill>
                <a:latin typeface="Microsoft Uighur" panose="02000000000000000000" pitchFamily="2" charset="-78"/>
                <a:cs typeface="Microsoft Uighur" panose="02000000000000000000" pitchFamily="2" charset="-78"/>
              </a:rPr>
              <a:t>ٱزْدِهاراً</a:t>
            </a:r>
            <a:r>
              <a:rPr lang="ar-MA" sz="2800" b="1" dirty="0">
                <a:solidFill>
                  <a:srgbClr val="C00000"/>
                </a:solidFill>
                <a:latin typeface="Microsoft Uighur" panose="02000000000000000000" pitchFamily="2" charset="-78"/>
                <a:cs typeface="Microsoft Uighur" panose="02000000000000000000" pitchFamily="2" charset="-78"/>
              </a:rPr>
              <a:t> عَبْرَ ٱلتّاريخِ.</a:t>
            </a:r>
          </a:p>
          <a:p>
            <a:pPr algn="r" rtl="1"/>
            <a:r>
              <a:rPr lang="ar-MA" sz="2800" b="1" dirty="0">
                <a:solidFill>
                  <a:srgbClr val="C00000"/>
                </a:solidFill>
                <a:latin typeface="Microsoft Uighur" panose="02000000000000000000" pitchFamily="2" charset="-78"/>
                <a:cs typeface="Microsoft Uighur" panose="02000000000000000000" pitchFamily="2" charset="-78"/>
              </a:rPr>
              <a:t>        عَرَفَتِ </a:t>
            </a:r>
            <a:r>
              <a:rPr lang="ar-MA" sz="2800" b="1" dirty="0" err="1">
                <a:solidFill>
                  <a:srgbClr val="00B050"/>
                </a:solidFill>
                <a:latin typeface="Microsoft Uighur" panose="02000000000000000000" pitchFamily="2" charset="-78"/>
                <a:cs typeface="Microsoft Uighur" panose="02000000000000000000" pitchFamily="2" charset="-78"/>
              </a:rPr>
              <a:t>ٱلْحَضاراتُ</a:t>
            </a:r>
            <a:r>
              <a:rPr lang="ar-MA" sz="2800" b="1" dirty="0">
                <a:solidFill>
                  <a:srgbClr val="00B050"/>
                </a:solidFill>
                <a:latin typeface="Microsoft Uighur" panose="02000000000000000000" pitchFamily="2" charset="-78"/>
                <a:cs typeface="Microsoft Uighur" panose="02000000000000000000" pitchFamily="2" charset="-78"/>
              </a:rPr>
              <a:t> </a:t>
            </a:r>
            <a:r>
              <a:rPr lang="ar-MA" sz="2800" b="1" dirty="0" err="1">
                <a:solidFill>
                  <a:srgbClr val="00B050"/>
                </a:solidFill>
                <a:latin typeface="Microsoft Uighur" panose="02000000000000000000" pitchFamily="2" charset="-78"/>
                <a:cs typeface="Microsoft Uighur" panose="02000000000000000000" pitchFamily="2" charset="-78"/>
              </a:rPr>
              <a:t>ٱلْمَغْرِبِيَّةُ</a:t>
            </a:r>
            <a:r>
              <a:rPr lang="ar-MA" sz="2800" b="1" dirty="0">
                <a:solidFill>
                  <a:srgbClr val="00B050"/>
                </a:solidFill>
                <a:latin typeface="Microsoft Uighur" panose="02000000000000000000" pitchFamily="2" charset="-78"/>
                <a:cs typeface="Microsoft Uighur" panose="02000000000000000000" pitchFamily="2" charset="-78"/>
              </a:rPr>
              <a:t> </a:t>
            </a:r>
            <a:r>
              <a:rPr lang="ar-MA" sz="2800" b="1" dirty="0" err="1">
                <a:solidFill>
                  <a:srgbClr val="C00000"/>
                </a:solidFill>
                <a:latin typeface="Microsoft Uighur" panose="02000000000000000000" pitchFamily="2" charset="-78"/>
                <a:cs typeface="Microsoft Uighur" panose="02000000000000000000" pitchFamily="2" charset="-78"/>
              </a:rPr>
              <a:t>ٱزْدِهاراً</a:t>
            </a:r>
            <a:r>
              <a:rPr lang="ar-MA" sz="2800" b="1" dirty="0">
                <a:solidFill>
                  <a:srgbClr val="C00000"/>
                </a:solidFill>
                <a:latin typeface="Microsoft Uighur" panose="02000000000000000000" pitchFamily="2" charset="-78"/>
                <a:cs typeface="Microsoft Uighur" panose="02000000000000000000" pitchFamily="2" charset="-78"/>
              </a:rPr>
              <a:t> عَبْرَ ٱلتّاريخِ.</a:t>
            </a:r>
          </a:p>
          <a:p>
            <a:pPr algn="r" rtl="1"/>
            <a:r>
              <a:rPr lang="ar-MA" sz="2800" b="1" dirty="0">
                <a:solidFill>
                  <a:srgbClr val="C00000"/>
                </a:solidFill>
                <a:latin typeface="Microsoft Uighur" panose="02000000000000000000" pitchFamily="2" charset="-78"/>
                <a:cs typeface="Microsoft Uighur" panose="02000000000000000000" pitchFamily="2" charset="-78"/>
              </a:rPr>
              <a:t> 7- أَمْثِلَةٌ: </a:t>
            </a:r>
          </a:p>
          <a:p>
            <a:pPr algn="r" rtl="1"/>
            <a:r>
              <a:rPr lang="ar-MA" sz="2800" b="1" dirty="0">
                <a:solidFill>
                  <a:srgbClr val="C00000"/>
                </a:solidFill>
                <a:latin typeface="Microsoft Uighur" panose="02000000000000000000" pitchFamily="2" charset="-78"/>
                <a:cs typeface="Microsoft Uighur" panose="02000000000000000000" pitchFamily="2" charset="-78"/>
              </a:rPr>
              <a:t>			</a:t>
            </a:r>
          </a:p>
          <a:p>
            <a:pPr algn="r" rtl="1"/>
            <a:endParaRPr lang="ar-MA" sz="2800" b="1" dirty="0">
              <a:solidFill>
                <a:srgbClr val="C00000"/>
              </a:solidFill>
              <a:latin typeface="Microsoft Uighur" panose="02000000000000000000" pitchFamily="2" charset="-78"/>
              <a:cs typeface="Microsoft Uighur" panose="02000000000000000000" pitchFamily="2" charset="-78"/>
            </a:endParaRPr>
          </a:p>
          <a:p>
            <a:pPr algn="r" rtl="1"/>
            <a:r>
              <a:rPr lang="ar-MA" sz="2800" b="1" dirty="0">
                <a:solidFill>
                  <a:srgbClr val="C00000"/>
                </a:solidFill>
                <a:latin typeface="Microsoft Uighur" panose="02000000000000000000" pitchFamily="2" charset="-78"/>
                <a:cs typeface="Microsoft Uighur" panose="02000000000000000000" pitchFamily="2" charset="-78"/>
              </a:rPr>
              <a:t>    </a:t>
            </a:r>
          </a:p>
          <a:p>
            <a:pPr algn="r" rtl="1"/>
            <a:r>
              <a:rPr lang="ar-MA" sz="2800" b="1" dirty="0">
                <a:solidFill>
                  <a:srgbClr val="C00000"/>
                </a:solidFill>
                <a:latin typeface="Microsoft Uighur" panose="02000000000000000000" pitchFamily="2" charset="-78"/>
                <a:cs typeface="Microsoft Uighur" panose="02000000000000000000" pitchFamily="2" charset="-78"/>
              </a:rPr>
              <a:t>6. ساعَدَتِ </a:t>
            </a:r>
            <a:r>
              <a:rPr lang="ar-MA" sz="2800" b="1" u="sng" dirty="0" err="1">
                <a:solidFill>
                  <a:srgbClr val="00B050"/>
                </a:solidFill>
                <a:latin typeface="Microsoft Uighur" panose="02000000000000000000" pitchFamily="2" charset="-78"/>
                <a:cs typeface="Microsoft Uighur" panose="02000000000000000000" pitchFamily="2" charset="-78"/>
              </a:rPr>
              <a:t>ٱلرِّحْلَةُ</a:t>
            </a:r>
            <a:r>
              <a:rPr lang="ar-MA" sz="2800" b="1" dirty="0">
                <a:solidFill>
                  <a:srgbClr val="C00000"/>
                </a:solidFill>
                <a:latin typeface="Microsoft Uighur" panose="02000000000000000000" pitchFamily="2" charset="-78"/>
                <a:cs typeface="Microsoft Uighur" panose="02000000000000000000" pitchFamily="2" charset="-78"/>
              </a:rPr>
              <a:t> وَسيماً عَلى عَيْشِ مُغامَراتٍ </a:t>
            </a:r>
            <a:r>
              <a:rPr lang="ar-MA" sz="2800" b="1" u="sng" dirty="0">
                <a:solidFill>
                  <a:srgbClr val="00B050"/>
                </a:solidFill>
                <a:latin typeface="Microsoft Uighur" panose="02000000000000000000" pitchFamily="2" charset="-78"/>
                <a:cs typeface="Microsoft Uighur" panose="02000000000000000000" pitchFamily="2" charset="-78"/>
              </a:rPr>
              <a:t>مُمْتِعَةٍ</a:t>
            </a:r>
            <a:r>
              <a:rPr lang="ar-MA" sz="2800" b="1" dirty="0">
                <a:solidFill>
                  <a:srgbClr val="C00000"/>
                </a:solidFill>
                <a:latin typeface="Microsoft Uighur" panose="02000000000000000000" pitchFamily="2" charset="-78"/>
                <a:cs typeface="Microsoft Uighur" panose="02000000000000000000" pitchFamily="2" charset="-78"/>
              </a:rPr>
              <a:t> رُفْقَةَ </a:t>
            </a:r>
            <a:r>
              <a:rPr lang="ar-MA" sz="2800" b="1" u="sng" dirty="0" err="1">
                <a:solidFill>
                  <a:srgbClr val="00B050"/>
                </a:solidFill>
                <a:latin typeface="Microsoft Uighur" panose="02000000000000000000" pitchFamily="2" charset="-78"/>
                <a:cs typeface="Microsoft Uighur" panose="02000000000000000000" pitchFamily="2" charset="-78"/>
              </a:rPr>
              <a:t>ٱلْمُسافِرينَ</a:t>
            </a:r>
            <a:r>
              <a:rPr lang="ar-MA" sz="2800" b="1" dirty="0">
                <a:solidFill>
                  <a:srgbClr val="C00000"/>
                </a:solidFill>
                <a:latin typeface="Microsoft Uighur" panose="02000000000000000000" pitchFamily="2" charset="-78"/>
                <a:cs typeface="Microsoft Uighur" panose="02000000000000000000" pitchFamily="2" charset="-78"/>
              </a:rPr>
              <a:t> </a:t>
            </a:r>
            <a:r>
              <a:rPr lang="ar-MA" sz="2800" b="1" u="sng" dirty="0" err="1">
                <a:solidFill>
                  <a:srgbClr val="00B050"/>
                </a:solidFill>
                <a:latin typeface="Microsoft Uighur" panose="02000000000000000000" pitchFamily="2" charset="-78"/>
                <a:cs typeface="Microsoft Uighur" panose="02000000000000000000" pitchFamily="2" charset="-78"/>
              </a:rPr>
              <a:t>ٱلْمُتَعَدِّدَةِ</a:t>
            </a:r>
            <a:r>
              <a:rPr lang="ar-MA" sz="2800" b="1" dirty="0">
                <a:solidFill>
                  <a:srgbClr val="C00000"/>
                </a:solidFill>
                <a:latin typeface="Microsoft Uighur" panose="02000000000000000000" pitchFamily="2" charset="-78"/>
                <a:cs typeface="Microsoft Uighur" panose="02000000000000000000" pitchFamily="2" charset="-78"/>
              </a:rPr>
              <a:t> جِنْسِياتُهُمْ.</a:t>
            </a:r>
          </a:p>
        </p:txBody>
      </p:sp>
      <p:pic>
        <p:nvPicPr>
          <p:cNvPr id="13" name="Espace réservé pour une image  12" descr="Une image contenant dessin humoristique, clipart, illustration, Dessin animé&#10;&#10;Le contenu généré par l’IA peut être incorrect.">
            <a:extLst>
              <a:ext uri="{FF2B5EF4-FFF2-40B4-BE49-F238E27FC236}">
                <a16:creationId xmlns:a16="http://schemas.microsoft.com/office/drawing/2014/main" xmlns="" id="{25391325-7B1C-3143-082D-9A784438537B}"/>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graphicFrame>
        <p:nvGraphicFramePr>
          <p:cNvPr id="8" name="Tableau 7">
            <a:extLst>
              <a:ext uri="{FF2B5EF4-FFF2-40B4-BE49-F238E27FC236}">
                <a16:creationId xmlns:a16="http://schemas.microsoft.com/office/drawing/2014/main" xmlns="" id="{DF7B7284-DEB2-5EA6-E4D7-89A6DBF83EE8}"/>
              </a:ext>
            </a:extLst>
          </p:cNvPr>
          <p:cNvGraphicFramePr>
            <a:graphicFrameLocks noGrp="1"/>
          </p:cNvGraphicFramePr>
          <p:nvPr>
            <p:extLst>
              <p:ext uri="{D42A27DB-BD31-4B8C-83A1-F6EECF244321}">
                <p14:modId xmlns:p14="http://schemas.microsoft.com/office/powerpoint/2010/main" val="2713737156"/>
              </p:ext>
            </p:extLst>
          </p:nvPr>
        </p:nvGraphicFramePr>
        <p:xfrm>
          <a:off x="1604010" y="3751993"/>
          <a:ext cx="5935980" cy="913130"/>
        </p:xfrm>
        <a:graphic>
          <a:graphicData uri="http://schemas.openxmlformats.org/drawingml/2006/table">
            <a:tbl>
              <a:tblPr rtl="1" firstRow="1" firstCol="1" bandRow="1">
                <a:tableStyleId>{5940675A-B579-460E-94D1-54222C63F5DA}</a:tableStyleId>
              </a:tblPr>
              <a:tblGrid>
                <a:gridCol w="1615440">
                  <a:extLst>
                    <a:ext uri="{9D8B030D-6E8A-4147-A177-3AD203B41FA5}">
                      <a16:colId xmlns:a16="http://schemas.microsoft.com/office/drawing/2014/main" xmlns="" val="1081448489"/>
                    </a:ext>
                  </a:extLst>
                </a:gridCol>
                <a:gridCol w="1354455">
                  <a:extLst>
                    <a:ext uri="{9D8B030D-6E8A-4147-A177-3AD203B41FA5}">
                      <a16:colId xmlns:a16="http://schemas.microsoft.com/office/drawing/2014/main" xmlns="" val="1172476942"/>
                    </a:ext>
                  </a:extLst>
                </a:gridCol>
                <a:gridCol w="1436370">
                  <a:extLst>
                    <a:ext uri="{9D8B030D-6E8A-4147-A177-3AD203B41FA5}">
                      <a16:colId xmlns:a16="http://schemas.microsoft.com/office/drawing/2014/main" xmlns="" val="1197187237"/>
                    </a:ext>
                  </a:extLst>
                </a:gridCol>
                <a:gridCol w="1529715">
                  <a:extLst>
                    <a:ext uri="{9D8B030D-6E8A-4147-A177-3AD203B41FA5}">
                      <a16:colId xmlns:a16="http://schemas.microsoft.com/office/drawing/2014/main" xmlns="" val="2225980911"/>
                    </a:ext>
                  </a:extLst>
                </a:gridCol>
              </a:tblGrid>
              <a:tr h="176053">
                <a:tc>
                  <a:txBody>
                    <a:bodyPr/>
                    <a:lstStyle/>
                    <a:p>
                      <a:pPr algn="ctr" rtl="1">
                        <a:lnSpc>
                          <a:spcPct val="107000"/>
                        </a:lnSpc>
                        <a:spcAft>
                          <a:spcPts val="800"/>
                        </a:spcAft>
                        <a:buNone/>
                      </a:pPr>
                      <a:r>
                        <a:rPr lang="ar-SA" sz="2800" b="1" kern="1200" dirty="0">
                          <a:solidFill>
                            <a:srgbClr val="C00000"/>
                          </a:solidFill>
                          <a:latin typeface="Microsoft Uighur" panose="02000000000000000000" pitchFamily="2" charset="-78"/>
                          <a:ea typeface="+mn-ea"/>
                          <a:cs typeface="Microsoft Uighur" panose="02000000000000000000" pitchFamily="2" charset="-78"/>
                        </a:rPr>
                        <a:t>اَلنَّعْتُ </a:t>
                      </a:r>
                      <a:r>
                        <a:rPr lang="ar-SA" sz="2800" b="1" kern="1200" dirty="0" err="1">
                          <a:solidFill>
                            <a:srgbClr val="C00000"/>
                          </a:solidFill>
                          <a:latin typeface="Microsoft Uighur" panose="02000000000000000000" pitchFamily="2" charset="-78"/>
                          <a:ea typeface="+mn-ea"/>
                          <a:cs typeface="Microsoft Uighur" panose="02000000000000000000" pitchFamily="2" charset="-78"/>
                        </a:rPr>
                        <a:t>ٱلْحَقيقِيُّ</a:t>
                      </a:r>
                      <a:endParaRPr lang="fr-FR" sz="2800" b="1" kern="1200" dirty="0">
                        <a:solidFill>
                          <a:srgbClr val="C00000"/>
                        </a:solidFill>
                        <a:latin typeface="Microsoft Uighur" panose="02000000000000000000" pitchFamily="2" charset="-78"/>
                        <a:ea typeface="+mn-ea"/>
                        <a:cs typeface="Microsoft Uighur" panose="02000000000000000000" pitchFamily="2" charset="-78"/>
                      </a:endParaRPr>
                    </a:p>
                  </a:txBody>
                  <a:tcPr marL="68580" marR="68580" marT="0" marB="0"/>
                </a:tc>
                <a:tc>
                  <a:txBody>
                    <a:bodyPr/>
                    <a:lstStyle/>
                    <a:p>
                      <a:pPr algn="ctr" rtl="1">
                        <a:lnSpc>
                          <a:spcPct val="107000"/>
                        </a:lnSpc>
                        <a:spcAft>
                          <a:spcPts val="800"/>
                        </a:spcAft>
                        <a:buNone/>
                      </a:pPr>
                      <a:r>
                        <a:rPr lang="ar-SA" sz="2800" b="1" kern="1200" dirty="0">
                          <a:solidFill>
                            <a:srgbClr val="C00000"/>
                          </a:solidFill>
                          <a:latin typeface="Microsoft Uighur" panose="02000000000000000000" pitchFamily="2" charset="-78"/>
                          <a:ea typeface="+mn-ea"/>
                          <a:cs typeface="Microsoft Uighur" panose="02000000000000000000" pitchFamily="2" charset="-78"/>
                        </a:rPr>
                        <a:t>مَنْعوتُهُ</a:t>
                      </a:r>
                      <a:endParaRPr lang="fr-FR" sz="2800" b="1" kern="1200" dirty="0">
                        <a:solidFill>
                          <a:srgbClr val="C00000"/>
                        </a:solidFill>
                        <a:latin typeface="Microsoft Uighur" panose="02000000000000000000" pitchFamily="2" charset="-78"/>
                        <a:ea typeface="+mn-ea"/>
                        <a:cs typeface="Microsoft Uighur" panose="02000000000000000000" pitchFamily="2" charset="-78"/>
                      </a:endParaRPr>
                    </a:p>
                  </a:txBody>
                  <a:tcPr marL="68580" marR="68580" marT="0" marB="0"/>
                </a:tc>
                <a:tc>
                  <a:txBody>
                    <a:bodyPr/>
                    <a:lstStyle/>
                    <a:p>
                      <a:pPr algn="ctr" rtl="1">
                        <a:lnSpc>
                          <a:spcPct val="107000"/>
                        </a:lnSpc>
                        <a:spcAft>
                          <a:spcPts val="800"/>
                        </a:spcAft>
                        <a:buNone/>
                      </a:pPr>
                      <a:r>
                        <a:rPr lang="ar-SA" sz="2800" b="1" kern="1200" dirty="0">
                          <a:solidFill>
                            <a:srgbClr val="C00000"/>
                          </a:solidFill>
                          <a:latin typeface="Microsoft Uighur" panose="02000000000000000000" pitchFamily="2" charset="-78"/>
                          <a:ea typeface="+mn-ea"/>
                          <a:cs typeface="Microsoft Uighur" panose="02000000000000000000" pitchFamily="2" charset="-78"/>
                        </a:rPr>
                        <a:t>اَلنَّعْتُ </a:t>
                      </a:r>
                      <a:r>
                        <a:rPr lang="ar-SA" sz="2800" b="1" kern="1200" dirty="0" err="1">
                          <a:solidFill>
                            <a:srgbClr val="C00000"/>
                          </a:solidFill>
                          <a:latin typeface="Microsoft Uighur" panose="02000000000000000000" pitchFamily="2" charset="-78"/>
                          <a:ea typeface="+mn-ea"/>
                          <a:cs typeface="Microsoft Uighur" panose="02000000000000000000" pitchFamily="2" charset="-78"/>
                        </a:rPr>
                        <a:t>ٱلسَّبَبِيُّ</a:t>
                      </a:r>
                      <a:endParaRPr lang="fr-FR" sz="2800" b="1" kern="1200" dirty="0">
                        <a:solidFill>
                          <a:srgbClr val="C00000"/>
                        </a:solidFill>
                        <a:latin typeface="Microsoft Uighur" panose="02000000000000000000" pitchFamily="2" charset="-78"/>
                        <a:ea typeface="+mn-ea"/>
                        <a:cs typeface="Microsoft Uighur" panose="02000000000000000000" pitchFamily="2" charset="-78"/>
                      </a:endParaRPr>
                    </a:p>
                  </a:txBody>
                  <a:tcPr marL="68580" marR="68580" marT="0" marB="0"/>
                </a:tc>
                <a:tc>
                  <a:txBody>
                    <a:bodyPr/>
                    <a:lstStyle/>
                    <a:p>
                      <a:pPr algn="ctr" rtl="1">
                        <a:lnSpc>
                          <a:spcPct val="107000"/>
                        </a:lnSpc>
                        <a:spcAft>
                          <a:spcPts val="800"/>
                        </a:spcAft>
                        <a:buNone/>
                      </a:pPr>
                      <a:r>
                        <a:rPr lang="ar-SA" sz="2800" b="1" kern="1200">
                          <a:solidFill>
                            <a:srgbClr val="C00000"/>
                          </a:solidFill>
                          <a:latin typeface="Microsoft Uighur" panose="02000000000000000000" pitchFamily="2" charset="-78"/>
                          <a:ea typeface="+mn-ea"/>
                          <a:cs typeface="Microsoft Uighur" panose="02000000000000000000" pitchFamily="2" charset="-78"/>
                        </a:rPr>
                        <a:t>مَنْعوتُهُ</a:t>
                      </a:r>
                      <a:endParaRPr lang="fr-FR" sz="2800" b="1" kern="1200">
                        <a:solidFill>
                          <a:srgbClr val="C00000"/>
                        </a:solidFill>
                        <a:latin typeface="Microsoft Uighur" panose="02000000000000000000" pitchFamily="2" charset="-78"/>
                        <a:ea typeface="+mn-ea"/>
                        <a:cs typeface="Microsoft Uighur" panose="02000000000000000000" pitchFamily="2" charset="-78"/>
                      </a:endParaRPr>
                    </a:p>
                  </a:txBody>
                  <a:tcPr marL="68580" marR="68580" marT="0" marB="0"/>
                </a:tc>
                <a:extLst>
                  <a:ext uri="{0D108BD9-81ED-4DB2-BD59-A6C34878D82A}">
                    <a16:rowId xmlns:a16="http://schemas.microsoft.com/office/drawing/2014/main" xmlns="" val="4214967512"/>
                  </a:ext>
                </a:extLst>
              </a:tr>
              <a:tr h="0">
                <a:tc>
                  <a:txBody>
                    <a:bodyPr/>
                    <a:lstStyle/>
                    <a:p>
                      <a:pPr algn="ctr" rtl="1">
                        <a:lnSpc>
                          <a:spcPct val="107000"/>
                        </a:lnSpc>
                        <a:spcAft>
                          <a:spcPts val="800"/>
                        </a:spcAft>
                        <a:buNone/>
                      </a:pPr>
                      <a:r>
                        <a:rPr lang="ar-SA" sz="2800" b="1" kern="1200" dirty="0">
                          <a:solidFill>
                            <a:srgbClr val="C00000"/>
                          </a:solidFill>
                          <a:latin typeface="Microsoft Uighur" panose="02000000000000000000" pitchFamily="2" charset="-78"/>
                          <a:ea typeface="+mn-ea"/>
                          <a:cs typeface="Microsoft Uighur" panose="02000000000000000000" pitchFamily="2" charset="-78"/>
                        </a:rPr>
                        <a:t> </a:t>
                      </a:r>
                      <a:r>
                        <a:rPr lang="ar-MA" sz="2800" b="1" kern="1200" dirty="0">
                          <a:solidFill>
                            <a:srgbClr val="C00000"/>
                          </a:solidFill>
                          <a:latin typeface="Microsoft Uighur" panose="02000000000000000000" pitchFamily="2" charset="-78"/>
                          <a:ea typeface="+mn-ea"/>
                          <a:cs typeface="Microsoft Uighur" panose="02000000000000000000" pitchFamily="2" charset="-78"/>
                        </a:rPr>
                        <a:t>ضَخْمَةٌ </a:t>
                      </a:r>
                      <a:endParaRPr lang="fr-FR" sz="2800" b="1" kern="1200" dirty="0">
                        <a:solidFill>
                          <a:srgbClr val="C00000"/>
                        </a:solidFill>
                        <a:latin typeface="Microsoft Uighur" panose="02000000000000000000" pitchFamily="2" charset="-78"/>
                        <a:ea typeface="+mn-ea"/>
                        <a:cs typeface="Microsoft Uighur" panose="02000000000000000000" pitchFamily="2" charset="-78"/>
                      </a:endParaRPr>
                    </a:p>
                  </a:txBody>
                  <a:tcPr marL="68580" marR="68580" marT="0" marB="0"/>
                </a:tc>
                <a:tc>
                  <a:txBody>
                    <a:bodyPr/>
                    <a:lstStyle/>
                    <a:p>
                      <a:pPr algn="ctr" rtl="1">
                        <a:lnSpc>
                          <a:spcPct val="107000"/>
                        </a:lnSpc>
                        <a:spcAft>
                          <a:spcPts val="800"/>
                        </a:spcAft>
                        <a:buNone/>
                      </a:pPr>
                      <a:r>
                        <a:rPr lang="ar-SA" sz="2800" b="1" kern="1200" dirty="0">
                          <a:solidFill>
                            <a:srgbClr val="C00000"/>
                          </a:solidFill>
                          <a:latin typeface="Microsoft Uighur" panose="02000000000000000000" pitchFamily="2" charset="-78"/>
                          <a:ea typeface="+mn-ea"/>
                          <a:cs typeface="Microsoft Uighur" panose="02000000000000000000" pitchFamily="2" charset="-78"/>
                        </a:rPr>
                        <a:t> </a:t>
                      </a:r>
                      <a:r>
                        <a:rPr lang="ar-MA" sz="2800" b="1" kern="1200" dirty="0">
                          <a:solidFill>
                            <a:srgbClr val="C00000"/>
                          </a:solidFill>
                          <a:latin typeface="Microsoft Uighur" panose="02000000000000000000" pitchFamily="2" charset="-78"/>
                          <a:ea typeface="+mn-ea"/>
                          <a:cs typeface="Microsoft Uighur" panose="02000000000000000000" pitchFamily="2" charset="-78"/>
                        </a:rPr>
                        <a:t>سَفينَةٌ</a:t>
                      </a:r>
                      <a:endParaRPr lang="fr-FR" sz="2800" b="1" kern="1200" dirty="0">
                        <a:solidFill>
                          <a:srgbClr val="C00000"/>
                        </a:solidFill>
                        <a:latin typeface="Microsoft Uighur" panose="02000000000000000000" pitchFamily="2" charset="-78"/>
                        <a:ea typeface="+mn-ea"/>
                        <a:cs typeface="Microsoft Uighur" panose="02000000000000000000" pitchFamily="2" charset="-78"/>
                      </a:endParaRPr>
                    </a:p>
                  </a:txBody>
                  <a:tcPr marL="68580" marR="68580" marT="0" marB="0"/>
                </a:tc>
                <a:tc>
                  <a:txBody>
                    <a:bodyPr/>
                    <a:lstStyle/>
                    <a:p>
                      <a:pPr algn="ctr" rtl="1">
                        <a:lnSpc>
                          <a:spcPct val="107000"/>
                        </a:lnSpc>
                        <a:spcAft>
                          <a:spcPts val="800"/>
                        </a:spcAft>
                        <a:buNone/>
                      </a:pPr>
                      <a:r>
                        <a:rPr lang="ar-MA" sz="2800" b="1" kern="1200" dirty="0">
                          <a:solidFill>
                            <a:srgbClr val="C00000"/>
                          </a:solidFill>
                          <a:latin typeface="Microsoft Uighur" panose="02000000000000000000" pitchFamily="2" charset="-78"/>
                          <a:ea typeface="+mn-ea"/>
                          <a:cs typeface="Microsoft Uighur" panose="02000000000000000000" pitchFamily="2" charset="-78"/>
                        </a:rPr>
                        <a:t> اَلطَّويلَةُ </a:t>
                      </a:r>
                      <a:endParaRPr lang="fr-FR" sz="2800" b="1" kern="1200" dirty="0">
                        <a:solidFill>
                          <a:srgbClr val="C00000"/>
                        </a:solidFill>
                        <a:latin typeface="Microsoft Uighur" panose="02000000000000000000" pitchFamily="2" charset="-78"/>
                        <a:ea typeface="+mn-ea"/>
                        <a:cs typeface="Microsoft Uighur" panose="02000000000000000000" pitchFamily="2" charset="-78"/>
                      </a:endParaRPr>
                    </a:p>
                  </a:txBody>
                  <a:tcPr marL="68580" marR="68580" marT="0" marB="0"/>
                </a:tc>
                <a:tc>
                  <a:txBody>
                    <a:bodyPr/>
                    <a:lstStyle/>
                    <a:p>
                      <a:pPr algn="ctr" rtl="1">
                        <a:lnSpc>
                          <a:spcPct val="107000"/>
                        </a:lnSpc>
                        <a:spcAft>
                          <a:spcPts val="800"/>
                        </a:spcAft>
                        <a:buNone/>
                      </a:pPr>
                      <a:r>
                        <a:rPr lang="ar-MA" sz="2800" b="1" kern="1200" dirty="0">
                          <a:solidFill>
                            <a:srgbClr val="C00000"/>
                          </a:solidFill>
                          <a:latin typeface="Microsoft Uighur" panose="02000000000000000000" pitchFamily="2" charset="-78"/>
                          <a:ea typeface="+mn-ea"/>
                          <a:cs typeface="Microsoft Uighur" panose="02000000000000000000" pitchFamily="2" charset="-78"/>
                        </a:rPr>
                        <a:t>اَلسَّفينَةٌ</a:t>
                      </a:r>
                      <a:endParaRPr lang="fr-FR" sz="2800" b="1" kern="1200" dirty="0">
                        <a:solidFill>
                          <a:srgbClr val="C00000"/>
                        </a:solidFill>
                        <a:latin typeface="Microsoft Uighur" panose="02000000000000000000" pitchFamily="2" charset="-78"/>
                        <a:ea typeface="+mn-ea"/>
                        <a:cs typeface="Microsoft Uighur" panose="02000000000000000000" pitchFamily="2" charset="-78"/>
                      </a:endParaRPr>
                    </a:p>
                  </a:txBody>
                  <a:tcPr marL="68580" marR="68580" marT="0" marB="0"/>
                </a:tc>
                <a:extLst>
                  <a:ext uri="{0D108BD9-81ED-4DB2-BD59-A6C34878D82A}">
                    <a16:rowId xmlns:a16="http://schemas.microsoft.com/office/drawing/2014/main" xmlns="" val="2456613396"/>
                  </a:ext>
                </a:extLst>
              </a:tr>
            </a:tbl>
          </a:graphicData>
        </a:graphic>
      </p:graphicFrame>
    </p:spTree>
    <p:extLst>
      <p:ext uri="{BB962C8B-B14F-4D97-AF65-F5344CB8AC3E}">
        <p14:creationId xmlns:p14="http://schemas.microsoft.com/office/powerpoint/2010/main" val="158585125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A498FC-BBE5-E05C-F0E0-4DABD81BFACD}"/>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xmlns="" id="{FAD86224-354D-904E-CA1D-974ECBBAC7CF}"/>
              </a:ext>
            </a:extLst>
          </p:cNvPr>
          <p:cNvSpPr>
            <a:spLocks noGrp="1"/>
          </p:cNvSpPr>
          <p:nvPr>
            <p:ph type="title"/>
          </p:nvPr>
        </p:nvSpPr>
        <p:spPr>
          <a:xfrm>
            <a:off x="326807" y="874536"/>
            <a:ext cx="7886700" cy="720000"/>
          </a:xfrm>
        </p:spPr>
        <p:txBody>
          <a:bodyPr/>
          <a:lstStyle/>
          <a:p>
            <a:r>
              <a:rPr lang="ar-MA" sz="4000" dirty="0"/>
              <a:t>توجيه</a:t>
            </a:r>
            <a:endParaRPr lang="fr-MA" sz="4400" dirty="0"/>
          </a:p>
        </p:txBody>
      </p:sp>
      <p:sp>
        <p:nvSpPr>
          <p:cNvPr id="2" name="ZoneTexte 1">
            <a:extLst>
              <a:ext uri="{FF2B5EF4-FFF2-40B4-BE49-F238E27FC236}">
                <a16:creationId xmlns:a16="http://schemas.microsoft.com/office/drawing/2014/main" xmlns="" id="{1FE091AC-1406-60DA-8FD4-47723B48E18B}"/>
              </a:ext>
            </a:extLst>
          </p:cNvPr>
          <p:cNvSpPr txBox="1"/>
          <p:nvPr/>
        </p:nvSpPr>
        <p:spPr>
          <a:xfrm>
            <a:off x="988849" y="2233492"/>
            <a:ext cx="6840000" cy="2860358"/>
          </a:xfrm>
          <a:prstGeom prst="roundRect">
            <a:avLst/>
          </a:prstGeom>
          <a:noFill/>
          <a:ln w="38100">
            <a:solidFill>
              <a:srgbClr val="48B2DC"/>
            </a:solidFill>
          </a:ln>
        </p:spPr>
        <p:txBody>
          <a:bodyPr wrap="square" rtlCol="0">
            <a:spAutoFit/>
          </a:bodyPr>
          <a:lstStyle/>
          <a:p>
            <a:pPr algn="ctr" rtl="1"/>
            <a:r>
              <a:rPr lang="ar-MA" sz="5400" b="1" dirty="0">
                <a:solidFill>
                  <a:srgbClr val="005664"/>
                </a:solidFill>
                <a:latin typeface="Microsoft Uighur" panose="02000000000000000000" pitchFamily="2" charset="-78"/>
                <a:cs typeface="Microsoft Uighur" panose="02000000000000000000" pitchFamily="2" charset="-78"/>
              </a:rPr>
              <a:t>يتم التركيز خلال الأنشطة الموالية على دعم </a:t>
            </a:r>
            <a:r>
              <a:rPr lang="ar-MA" sz="5400" b="1" dirty="0" err="1">
                <a:solidFill>
                  <a:srgbClr val="005664"/>
                </a:solidFill>
                <a:latin typeface="Microsoft Uighur" panose="02000000000000000000" pitchFamily="2" charset="-78"/>
                <a:cs typeface="Microsoft Uighur" panose="02000000000000000000" pitchFamily="2" charset="-78"/>
              </a:rPr>
              <a:t>التعلمات</a:t>
            </a:r>
            <a:r>
              <a:rPr lang="ar-MA" sz="5400" b="1" dirty="0">
                <a:solidFill>
                  <a:srgbClr val="005664"/>
                </a:solidFill>
                <a:latin typeface="Microsoft Uighur" panose="02000000000000000000" pitchFamily="2" charset="-78"/>
                <a:cs typeface="Microsoft Uighur" panose="02000000000000000000" pitchFamily="2" charset="-78"/>
              </a:rPr>
              <a:t> التي سجلت نسب تحكم ضعيفة. </a:t>
            </a:r>
            <a:endParaRPr lang="fr-FR" sz="5400" b="1" dirty="0">
              <a:solidFill>
                <a:srgbClr val="005664"/>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239371548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4602C3-0B4B-1387-772F-FC09F49994E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CE4E13DD-BFFB-85C9-0850-BCCAFE450E83}"/>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من يذكرنا بخطوات صياغة الفكرة الرئيسة لفقرة؟</a:t>
            </a:r>
          </a:p>
        </p:txBody>
      </p:sp>
      <p:sp>
        <p:nvSpPr>
          <p:cNvPr id="3" name="Rectangle 2">
            <a:extLst>
              <a:ext uri="{FF2B5EF4-FFF2-40B4-BE49-F238E27FC236}">
                <a16:creationId xmlns:a16="http://schemas.microsoft.com/office/drawing/2014/main" xmlns="" id="{EC74828D-BD09-A6B2-4171-28672B0224CC}"/>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67922C3E-D380-6256-2937-29BA64CB872B}"/>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0501E9BE-5199-1430-0ABA-8D01BFF99C92}"/>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A5FF6C97-0125-C36D-043A-FB7D80E4347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FAC34CB6-7E8F-7FA1-1262-4846CBDD82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9042B744-AA5B-C30A-62D6-3A3ABC948A4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22EAA9A5-9116-41A5-83D5-B6C531B8CA0E}"/>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4" name="ZoneTexte 3">
            <a:extLst>
              <a:ext uri="{FF2B5EF4-FFF2-40B4-BE49-F238E27FC236}">
                <a16:creationId xmlns:a16="http://schemas.microsoft.com/office/drawing/2014/main" xmlns="" id="{98B279D2-E6D8-BB87-6C4D-FA5FABBE9BA4}"/>
              </a:ext>
            </a:extLst>
          </p:cNvPr>
          <p:cNvSpPr txBox="1"/>
          <p:nvPr/>
        </p:nvSpPr>
        <p:spPr>
          <a:xfrm>
            <a:off x="827215" y="2979783"/>
            <a:ext cx="7363196" cy="1940957"/>
          </a:xfrm>
          <a:prstGeom prst="roundRect">
            <a:avLst/>
          </a:prstGeom>
          <a:noFill/>
          <a:ln>
            <a:solidFill>
              <a:srgbClr val="48B2DC"/>
            </a:solidFill>
          </a:ln>
        </p:spPr>
        <p:txBody>
          <a:bodyPr wrap="square" rtlCol="0">
            <a:spAutoFit/>
          </a:bodyPr>
          <a:lstStyle/>
          <a:p>
            <a:pPr algn="ctr" rtl="1"/>
            <a:r>
              <a:rPr lang="ar-MA" sz="5400" b="1" dirty="0">
                <a:solidFill>
                  <a:srgbClr val="005664"/>
                </a:solidFill>
                <a:latin typeface="Microsoft Uighur" panose="02000000000000000000" pitchFamily="2" charset="-78"/>
                <a:cs typeface="Microsoft Uighur" panose="02000000000000000000" pitchFamily="2" charset="-78"/>
              </a:rPr>
              <a:t>ما </a:t>
            </a:r>
            <a:r>
              <a:rPr lang="ar-MA" sz="5400" b="1" dirty="0" err="1">
                <a:solidFill>
                  <a:srgbClr val="005664"/>
                </a:solidFill>
                <a:latin typeface="Microsoft Uighur" panose="02000000000000000000" pitchFamily="2" charset="-78"/>
                <a:cs typeface="Microsoft Uighur" panose="02000000000000000000" pitchFamily="2" charset="-78"/>
              </a:rPr>
              <a:t>ٱلْخُطُواتُ</a:t>
            </a:r>
            <a:r>
              <a:rPr lang="ar-MA" sz="5400" b="1" dirty="0">
                <a:solidFill>
                  <a:srgbClr val="005664"/>
                </a:solidFill>
                <a:latin typeface="Microsoft Uighur" panose="02000000000000000000" pitchFamily="2" charset="-78"/>
                <a:cs typeface="Microsoft Uighur" panose="02000000000000000000" pitchFamily="2" charset="-78"/>
              </a:rPr>
              <a:t> ٱلَّتي نَسْلُكُها لِتَحْديدِ ٱلْفِكْرَةِ </a:t>
            </a:r>
            <a:r>
              <a:rPr lang="ar-MA" sz="5400" b="1" dirty="0" err="1">
                <a:solidFill>
                  <a:srgbClr val="005664"/>
                </a:solidFill>
                <a:latin typeface="Microsoft Uighur" panose="02000000000000000000" pitchFamily="2" charset="-78"/>
                <a:cs typeface="Microsoft Uighur" panose="02000000000000000000" pitchFamily="2" charset="-78"/>
              </a:rPr>
              <a:t>ٱلرَّئيسَةِ</a:t>
            </a:r>
            <a:r>
              <a:rPr lang="ar-MA" sz="5400" b="1" dirty="0">
                <a:solidFill>
                  <a:srgbClr val="005664"/>
                </a:solidFill>
                <a:latin typeface="Microsoft Uighur" panose="02000000000000000000" pitchFamily="2" charset="-78"/>
                <a:cs typeface="Microsoft Uighur" panose="02000000000000000000" pitchFamily="2" charset="-78"/>
              </a:rPr>
              <a:t> لِفِقْرَةٍ؟</a:t>
            </a:r>
            <a:endParaRPr lang="fr-FR" sz="5400" b="1" dirty="0">
              <a:solidFill>
                <a:srgbClr val="005664"/>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43956749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E5881D3-8D50-707B-9D02-C8583CAF93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36BE968F-00BE-F8F4-05D9-6D287DAED0E9}"/>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أعيدوا قراءة الفقرة الأولى من النص وسجلوا فكرتها الرئيسة على الهامش بقلم الرصاص؟</a:t>
            </a:r>
          </a:p>
        </p:txBody>
      </p:sp>
      <p:sp>
        <p:nvSpPr>
          <p:cNvPr id="3" name="Rectangle 2">
            <a:extLst>
              <a:ext uri="{FF2B5EF4-FFF2-40B4-BE49-F238E27FC236}">
                <a16:creationId xmlns:a16="http://schemas.microsoft.com/office/drawing/2014/main" xmlns="" id="{3D0FBB6D-6E86-66CE-B54C-C778B4C59540}"/>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5E42BC20-3F73-5B32-5969-BDA0AF657548}"/>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2E0974EB-B1B4-6962-A9F4-54E035E33E9D}"/>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F224F844-7FBD-FAE4-9048-093D8C9517B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DA756F08-55DA-8506-70C7-3E194B2D68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B2BC9EDC-771D-D994-9E20-3314C45FF0D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6" name="Image 15" descr="Une image contenant horloge, Horloge murale, cercle&#10;&#10;Le contenu généré par l’IA peut être incorrect.">
            <a:extLst>
              <a:ext uri="{FF2B5EF4-FFF2-40B4-BE49-F238E27FC236}">
                <a16:creationId xmlns:a16="http://schemas.microsoft.com/office/drawing/2014/main" xmlns="" id="{8221B292-17BA-CAF2-47EB-5EE6C9AF9E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751" y="1400786"/>
            <a:ext cx="1063308" cy="1223710"/>
          </a:xfrm>
          <a:prstGeom prst="rect">
            <a:avLst/>
          </a:prstGeom>
        </p:spPr>
      </p:pic>
      <p:pic>
        <p:nvPicPr>
          <p:cNvPr id="12"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7A128E04-D5DF-AF04-794A-F6DAA9B99C31}"/>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1" name="Image 10" descr="Une image contenant texte, Police, écriture manuscrite, calligraphie&#10;&#10;Le contenu généré par l’IA peut être incorrect.">
            <a:extLst>
              <a:ext uri="{FF2B5EF4-FFF2-40B4-BE49-F238E27FC236}">
                <a16:creationId xmlns:a16="http://schemas.microsoft.com/office/drawing/2014/main" xmlns="" id="{4501D867-0A2B-1F92-7FF7-D3FE7C32A11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238625" y="2811930"/>
            <a:ext cx="6980514" cy="30899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2294374"/>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E2E0D0D-78D2-B838-239F-8974D50F46D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32F1707E-0EB4-29C3-FFD6-3A94432C5301}"/>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من يقرأ الفكرة الرئيسة التي قام بصياغتها؟</a:t>
            </a:r>
          </a:p>
        </p:txBody>
      </p:sp>
      <p:sp>
        <p:nvSpPr>
          <p:cNvPr id="3" name="Rectangle 2">
            <a:extLst>
              <a:ext uri="{FF2B5EF4-FFF2-40B4-BE49-F238E27FC236}">
                <a16:creationId xmlns:a16="http://schemas.microsoft.com/office/drawing/2014/main" xmlns="" id="{E2D2312D-569A-E3CD-B304-BE5C8B55CECC}"/>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86C216D1-B5F7-D0CC-2402-C07812CDC550}"/>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4789F948-6B8B-AECB-C74C-5702837CBB12}"/>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EBB242F1-509F-55FB-BBB7-4C5976DDC53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53314835-329D-68EE-7AB3-E9370AA3BC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DD7E68D5-9EF8-E98E-E5D8-549120EF418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65F02E76-C4BE-6290-7FDD-B850C961D870}"/>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pic>
        <p:nvPicPr>
          <p:cNvPr id="4" name="Image 3" descr="Une image contenant texte, Police, écriture manuscrite, calligraphie&#10;&#10;Le contenu généré par l’IA peut être incorrect.">
            <a:extLst>
              <a:ext uri="{FF2B5EF4-FFF2-40B4-BE49-F238E27FC236}">
                <a16:creationId xmlns:a16="http://schemas.microsoft.com/office/drawing/2014/main" xmlns="" id="{5C71DEC4-160F-1588-26B5-3B80446DEED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238625" y="2811930"/>
            <a:ext cx="6980514" cy="30899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71786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28B2128-BBAE-6196-CDED-8626C396A4C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23568C0C-9916-A420-7F71-B2075DF25CF6}"/>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نصحح جماعة. من يحدد الكلمات المفاتيح في الفقرة؟ </a:t>
            </a:r>
          </a:p>
        </p:txBody>
      </p:sp>
      <p:sp>
        <p:nvSpPr>
          <p:cNvPr id="3" name="Rectangle 2">
            <a:extLst>
              <a:ext uri="{FF2B5EF4-FFF2-40B4-BE49-F238E27FC236}">
                <a16:creationId xmlns:a16="http://schemas.microsoft.com/office/drawing/2014/main" xmlns="" id="{C8A32071-B505-C8DA-0FCB-7B69CE778D0E}"/>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CC508635-9789-0F21-0629-119068AD2C64}"/>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4515BCE2-E616-0A1F-7C09-672500C0FBE4}"/>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3D1C8A4B-C5E6-5C9D-4415-72C05DD30C6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7393A193-2982-0210-28DE-FAFBD2F4F1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4A7672AF-8CA0-D884-801B-F9B14F6C979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BB713C5B-82AB-8751-057F-34478589F6B8}"/>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pic>
        <p:nvPicPr>
          <p:cNvPr id="4" name="Image 3" descr="Une image contenant texte, Police, écriture manuscrite, calligraphie&#10;&#10;Le contenu généré par l’IA peut être incorrect.">
            <a:extLst>
              <a:ext uri="{FF2B5EF4-FFF2-40B4-BE49-F238E27FC236}">
                <a16:creationId xmlns:a16="http://schemas.microsoft.com/office/drawing/2014/main" xmlns="" id="{7EFAA9E9-A05C-7150-6223-82EF3653C49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238625" y="2811930"/>
            <a:ext cx="6980514" cy="30899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980782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D648823-E224-EF67-F799-5DE372F848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61025B97-258B-97C7-C879-A022D307B0E4}"/>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من يستعين بالكلمات المفاتيح ويصوغ الفكرة الرئيسة للفقرة؟ </a:t>
            </a:r>
          </a:p>
        </p:txBody>
      </p:sp>
      <p:sp>
        <p:nvSpPr>
          <p:cNvPr id="3" name="Rectangle 2">
            <a:extLst>
              <a:ext uri="{FF2B5EF4-FFF2-40B4-BE49-F238E27FC236}">
                <a16:creationId xmlns:a16="http://schemas.microsoft.com/office/drawing/2014/main" xmlns="" id="{B54D99A5-6053-C5E4-5B72-EA9D84E2DA4F}"/>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17FD633C-A516-1749-BDC0-773D9920A815}"/>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6A786FB9-33E6-1BB4-AC48-2A0976A9137D}"/>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403B0933-F0E4-9652-9775-B76E546E1B2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FED4BEE0-21B0-CA9B-9A11-35DEA5ED03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0AFC39BD-4EA5-F5CA-B8D2-86DA7EFEE75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50EF6835-D254-92AC-4DD0-8903FF776997}"/>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pic>
        <p:nvPicPr>
          <p:cNvPr id="8" name="Image 7" descr="Une image contenant texte, Police, écriture manuscrite, calligraphie&#10;&#10;Le contenu généré par l’IA peut être incorrect.">
            <a:extLst>
              <a:ext uri="{FF2B5EF4-FFF2-40B4-BE49-F238E27FC236}">
                <a16:creationId xmlns:a16="http://schemas.microsoft.com/office/drawing/2014/main" xmlns="" id="{35C2A987-1873-34B1-4034-664890577118}"/>
              </a:ext>
            </a:extLst>
          </p:cNvPr>
          <p:cNvPicPr>
            <a:picLocks noChangeAspect="1"/>
          </p:cNvPicPr>
          <p:nvPr/>
        </p:nvPicPr>
        <p:blipFill>
          <a:blip r:embed="rId6"/>
          <a:stretch>
            <a:fillRect/>
          </a:stretch>
        </p:blipFill>
        <p:spPr>
          <a:xfrm>
            <a:off x="1081743" y="2357120"/>
            <a:ext cx="6980514" cy="3089934"/>
          </a:xfrm>
          <a:prstGeom prst="rect">
            <a:avLst/>
          </a:prstGeom>
          <a:ln>
            <a:noFill/>
          </a:ln>
          <a:effectLst>
            <a:outerShdw blurRad="292100" dist="139700" dir="2700000" algn="tl" rotWithShape="0">
              <a:srgbClr val="333333">
                <a:alpha val="65000"/>
              </a:srgbClr>
            </a:outerShdw>
          </a:effectLst>
        </p:spPr>
      </p:pic>
      <p:cxnSp>
        <p:nvCxnSpPr>
          <p:cNvPr id="18" name="Connecteur droit 17">
            <a:extLst>
              <a:ext uri="{FF2B5EF4-FFF2-40B4-BE49-F238E27FC236}">
                <a16:creationId xmlns:a16="http://schemas.microsoft.com/office/drawing/2014/main" xmlns="" id="{CC767223-2B21-5F80-4275-27F44B314E95}"/>
              </a:ext>
            </a:extLst>
          </p:cNvPr>
          <p:cNvCxnSpPr/>
          <p:nvPr/>
        </p:nvCxnSpPr>
        <p:spPr>
          <a:xfrm>
            <a:off x="7488510" y="2966720"/>
            <a:ext cx="435739"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Connecteur droit 18">
            <a:extLst>
              <a:ext uri="{FF2B5EF4-FFF2-40B4-BE49-F238E27FC236}">
                <a16:creationId xmlns:a16="http://schemas.microsoft.com/office/drawing/2014/main" xmlns="" id="{2D919E97-1C8E-2200-230F-3A1CBD91811D}"/>
              </a:ext>
            </a:extLst>
          </p:cNvPr>
          <p:cNvCxnSpPr>
            <a:cxnSpLocks/>
          </p:cNvCxnSpPr>
          <p:nvPr/>
        </p:nvCxnSpPr>
        <p:spPr>
          <a:xfrm>
            <a:off x="2753360" y="4612640"/>
            <a:ext cx="2981822"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6834315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15A5F14-DCFB-FB98-43D6-C80567D9699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7CE355D5-196B-C855-40E4-B4C4DA2EA531}"/>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هذا مقترح آخر. من يقرأ؟ ( يمكن الاشتغال على فقرة أخرى وإنجازها بشكل جماعي.) </a:t>
            </a:r>
          </a:p>
        </p:txBody>
      </p:sp>
      <p:sp>
        <p:nvSpPr>
          <p:cNvPr id="3" name="Rectangle 2">
            <a:extLst>
              <a:ext uri="{FF2B5EF4-FFF2-40B4-BE49-F238E27FC236}">
                <a16:creationId xmlns:a16="http://schemas.microsoft.com/office/drawing/2014/main" xmlns="" id="{34098028-887C-0635-47FB-F55175921C4C}"/>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A7C11396-797E-E97D-D453-FD3DC0C896A0}"/>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4A826FD8-D9B5-A06C-E6FD-49E98184A310}"/>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EAD09A69-DEEF-E8BD-CFED-09E4BCC1C7C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08450747-2B31-9755-04BF-D8227CC10E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680B9FD5-B9E1-0206-AB37-07241CFD09B4}"/>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sp>
        <p:nvSpPr>
          <p:cNvPr id="4" name="ZoneTexte 3">
            <a:extLst>
              <a:ext uri="{FF2B5EF4-FFF2-40B4-BE49-F238E27FC236}">
                <a16:creationId xmlns:a16="http://schemas.microsoft.com/office/drawing/2014/main" xmlns="" id="{4FCA02E0-CE09-20EF-51E4-8F8602608FB5}"/>
              </a:ext>
            </a:extLst>
          </p:cNvPr>
          <p:cNvSpPr txBox="1"/>
          <p:nvPr/>
        </p:nvSpPr>
        <p:spPr>
          <a:xfrm>
            <a:off x="1107439" y="2949303"/>
            <a:ext cx="7114409" cy="1940957"/>
          </a:xfrm>
          <a:prstGeom prst="roundRect">
            <a:avLst/>
          </a:prstGeom>
          <a:noFill/>
          <a:ln>
            <a:solidFill>
              <a:srgbClr val="48B2DC"/>
            </a:solidFill>
          </a:ln>
        </p:spPr>
        <p:txBody>
          <a:bodyPr wrap="square" rtlCol="0">
            <a:spAutoFit/>
          </a:bodyPr>
          <a:lstStyle/>
          <a:p>
            <a:pPr algn="just" rtl="1"/>
            <a:r>
              <a:rPr lang="ar-MA" sz="5400" b="1" dirty="0">
                <a:solidFill>
                  <a:srgbClr val="005664"/>
                </a:solidFill>
                <a:latin typeface="Microsoft Uighur" panose="02000000000000000000" pitchFamily="2" charset="-78"/>
                <a:cs typeface="Microsoft Uighur" panose="02000000000000000000" pitchFamily="2" charset="-78"/>
              </a:rPr>
              <a:t>قَرَّرَ وَسيمٌ خَوْضَ تَجْرِبَةِ </a:t>
            </a:r>
            <a:r>
              <a:rPr lang="ar-MA" sz="5400" b="1" dirty="0" err="1">
                <a:solidFill>
                  <a:srgbClr val="005664"/>
                </a:solidFill>
                <a:latin typeface="Microsoft Uighur" panose="02000000000000000000" pitchFamily="2" charset="-78"/>
                <a:cs typeface="Microsoft Uighur" panose="02000000000000000000" pitchFamily="2" charset="-78"/>
              </a:rPr>
              <a:t>ٱلْإِبْحارِ</a:t>
            </a:r>
            <a:r>
              <a:rPr lang="ar-MA" sz="5400" b="1" dirty="0">
                <a:solidFill>
                  <a:srgbClr val="005664"/>
                </a:solidFill>
                <a:latin typeface="Microsoft Uighur" panose="02000000000000000000" pitchFamily="2" charset="-78"/>
                <a:cs typeface="Microsoft Uighur" panose="02000000000000000000" pitchFamily="2" charset="-78"/>
              </a:rPr>
              <a:t> لِاكْتِشافِ </a:t>
            </a:r>
            <a:r>
              <a:rPr lang="ar-MA" sz="5400" b="1" dirty="0" err="1">
                <a:solidFill>
                  <a:srgbClr val="005664"/>
                </a:solidFill>
                <a:latin typeface="Microsoft Uighur" panose="02000000000000000000" pitchFamily="2" charset="-78"/>
                <a:cs typeface="Microsoft Uighur" panose="02000000000000000000" pitchFamily="2" charset="-78"/>
              </a:rPr>
              <a:t>ٱلْبَحْرِ</a:t>
            </a:r>
            <a:r>
              <a:rPr lang="ar-MA" sz="5400" b="1" dirty="0">
                <a:solidFill>
                  <a:srgbClr val="005664"/>
                </a:solidFill>
                <a:latin typeface="Microsoft Uighur" panose="02000000000000000000" pitchFamily="2" charset="-78"/>
                <a:cs typeface="Microsoft Uighur" panose="02000000000000000000" pitchFamily="2" charset="-78"/>
              </a:rPr>
              <a:t> وَأَسْرارِهِ.</a:t>
            </a:r>
            <a:endParaRPr lang="fr-FR" sz="5400" b="1" dirty="0">
              <a:solidFill>
                <a:srgbClr val="005664"/>
              </a:solidFill>
              <a:latin typeface="Microsoft Uighur" panose="02000000000000000000" pitchFamily="2" charset="-78"/>
              <a:cs typeface="Microsoft Uighur" panose="02000000000000000000" pitchFamily="2" charset="-78"/>
            </a:endParaRPr>
          </a:p>
        </p:txBody>
      </p:sp>
      <p:pic>
        <p:nvPicPr>
          <p:cNvPr id="13" name="Espace réservé pour une image  12" descr="Une image contenant dessin humoristique, clipart, illustration, Dessin animé&#10;&#10;Le contenu généré par l’IA peut être incorrect.">
            <a:extLst>
              <a:ext uri="{FF2B5EF4-FFF2-40B4-BE49-F238E27FC236}">
                <a16:creationId xmlns:a16="http://schemas.microsoft.com/office/drawing/2014/main" xmlns="" id="{CCB22089-788D-1797-8BF7-FFD4E36F0B51}"/>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26828171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F4539BC-BF9E-284F-60C6-D5CBEEAB059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AA16CC3-3234-B356-458A-9054A9B1FD40}"/>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ننتقل إلى درس المثنى. من يذكرنا بقاعدة أعرابه؟</a:t>
            </a:r>
          </a:p>
        </p:txBody>
      </p:sp>
      <p:sp>
        <p:nvSpPr>
          <p:cNvPr id="3" name="Rectangle 2">
            <a:extLst>
              <a:ext uri="{FF2B5EF4-FFF2-40B4-BE49-F238E27FC236}">
                <a16:creationId xmlns:a16="http://schemas.microsoft.com/office/drawing/2014/main" xmlns="" id="{01F2D091-2303-71A1-7C40-EE37FA9819B3}"/>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1691F23F-094D-3480-0F08-FBE0147C3B67}"/>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C008844E-871B-EBC5-06BD-53DFF5ED5CD9}"/>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68620F4E-B988-EB73-16F0-93EADE3CA8D4}"/>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3CD3C77B-2906-705C-E9FC-55529D8B86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786B21A0-4B19-3897-8936-F3B0CCF26B7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sp>
        <p:nvSpPr>
          <p:cNvPr id="8" name="ZoneTexte 7">
            <a:extLst>
              <a:ext uri="{FF2B5EF4-FFF2-40B4-BE49-F238E27FC236}">
                <a16:creationId xmlns:a16="http://schemas.microsoft.com/office/drawing/2014/main" xmlns="" id="{A97307A0-625A-EF48-A74F-7318CCAD6DEB}"/>
              </a:ext>
            </a:extLst>
          </p:cNvPr>
          <p:cNvSpPr txBox="1"/>
          <p:nvPr/>
        </p:nvSpPr>
        <p:spPr>
          <a:xfrm>
            <a:off x="1645920" y="3020423"/>
            <a:ext cx="5923279" cy="1328023"/>
          </a:xfrm>
          <a:prstGeom prst="roundRect">
            <a:avLst/>
          </a:prstGeom>
          <a:noFill/>
          <a:ln>
            <a:solidFill>
              <a:srgbClr val="48B2DC"/>
            </a:solidFill>
          </a:ln>
        </p:spPr>
        <p:txBody>
          <a:bodyPr wrap="square" rtlCol="0">
            <a:spAutoFit/>
          </a:bodyPr>
          <a:lstStyle/>
          <a:p>
            <a:pPr algn="ctr" rtl="1"/>
            <a:r>
              <a:rPr lang="ar-MA" sz="7200" b="1" dirty="0">
                <a:solidFill>
                  <a:srgbClr val="005664"/>
                </a:solidFill>
                <a:latin typeface="Microsoft Uighur" panose="02000000000000000000" pitchFamily="2" charset="-78"/>
                <a:cs typeface="Microsoft Uighur" panose="02000000000000000000" pitchFamily="2" charset="-78"/>
              </a:rPr>
              <a:t>إِعْرابُ </a:t>
            </a:r>
            <a:r>
              <a:rPr lang="ar-MA" sz="7200" b="1" dirty="0" err="1">
                <a:solidFill>
                  <a:srgbClr val="005664"/>
                </a:solidFill>
                <a:latin typeface="Microsoft Uighur" panose="02000000000000000000" pitchFamily="2" charset="-78"/>
                <a:cs typeface="Microsoft Uighur" panose="02000000000000000000" pitchFamily="2" charset="-78"/>
              </a:rPr>
              <a:t>ٱلْمُثَنّى</a:t>
            </a:r>
            <a:endParaRPr lang="fr-FR" sz="7200" b="1" dirty="0">
              <a:solidFill>
                <a:srgbClr val="005664"/>
              </a:solidFill>
              <a:latin typeface="Microsoft Uighur" panose="02000000000000000000" pitchFamily="2" charset="-78"/>
              <a:cs typeface="Microsoft Uighur" panose="02000000000000000000" pitchFamily="2" charset="-78"/>
            </a:endParaRPr>
          </a:p>
        </p:txBody>
      </p:sp>
      <p:pic>
        <p:nvPicPr>
          <p:cNvPr id="13" name="Espace réservé pour une image  12" descr="Une image contenant habits, sourire, dessin humoristique, clipart&#10;&#10;Le contenu généré par l’IA peut être incorrect.">
            <a:extLst>
              <a:ext uri="{FF2B5EF4-FFF2-40B4-BE49-F238E27FC236}">
                <a16:creationId xmlns:a16="http://schemas.microsoft.com/office/drawing/2014/main" xmlns="" id="{92FA1B7D-B58F-0877-1770-669BB6147EE4}"/>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0633335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8845401-5D48-35F2-1242-0845C9B672C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3DAE04CC-F597-B888-5AA9-25A723D51FFD}"/>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من يقرأ؟</a:t>
            </a:r>
          </a:p>
        </p:txBody>
      </p:sp>
      <p:pic>
        <p:nvPicPr>
          <p:cNvPr id="15" name="Espace réservé pour une image  14">
            <a:extLst>
              <a:ext uri="{FF2B5EF4-FFF2-40B4-BE49-F238E27FC236}">
                <a16:creationId xmlns:a16="http://schemas.microsoft.com/office/drawing/2014/main" xmlns="" id="{8A64C09B-18A5-BF5D-1B09-EFEEC3C1436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Rectangle 2">
            <a:extLst>
              <a:ext uri="{FF2B5EF4-FFF2-40B4-BE49-F238E27FC236}">
                <a16:creationId xmlns:a16="http://schemas.microsoft.com/office/drawing/2014/main" xmlns="" id="{38C3A73E-3DF6-6DEE-44E5-D326E06DD82D}"/>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391E5B4D-23CF-C7C4-227D-B80A75D94BB9}"/>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0B99443E-D14A-4110-EF97-D0C31A55A3B2}"/>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41EF2726-4223-FBEB-E247-ADA75B2D13D8}"/>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38639DCE-F7EA-277C-7C10-621F3FAA66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3258C4BC-6399-D98B-5E65-B48ADAC276C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sp>
        <p:nvSpPr>
          <p:cNvPr id="4" name="Rectangle : coins arrondis 3">
            <a:extLst>
              <a:ext uri="{FF2B5EF4-FFF2-40B4-BE49-F238E27FC236}">
                <a16:creationId xmlns:a16="http://schemas.microsoft.com/office/drawing/2014/main" xmlns="" id="{A13309A9-84D3-4EBA-561B-BB8BE373B525}"/>
              </a:ext>
            </a:extLst>
          </p:cNvPr>
          <p:cNvSpPr/>
          <p:nvPr/>
        </p:nvSpPr>
        <p:spPr>
          <a:xfrm>
            <a:off x="767079" y="2072640"/>
            <a:ext cx="7355244" cy="4029360"/>
          </a:xfrm>
          <a:prstGeom prst="roundRect">
            <a:avLst>
              <a:gd name="adj" fmla="val 7990"/>
            </a:avLst>
          </a:prstGeom>
          <a:ln/>
        </p:spPr>
        <p:style>
          <a:lnRef idx="2">
            <a:schemeClr val="dk1"/>
          </a:lnRef>
          <a:fillRef idx="1">
            <a:schemeClr val="lt1"/>
          </a:fillRef>
          <a:effectRef idx="0">
            <a:schemeClr val="dk1"/>
          </a:effectRef>
          <a:fontRef idx="minor">
            <a:schemeClr val="dk1"/>
          </a:fontRef>
        </p:style>
        <p:txBody>
          <a:bodyPr rtlCol="0" anchor="ctr"/>
          <a:lstStyle/>
          <a:p>
            <a:pPr marL="457200" lvl="0" indent="-457200" algn="just" rtl="1">
              <a:buFont typeface="Arial" panose="020B0604020202020204" pitchFamily="34" charset="0"/>
              <a:buChar char="•"/>
              <a:defRPr/>
            </a:pPr>
            <a:r>
              <a:rPr lang="ar-MA" sz="3200" b="1" dirty="0">
                <a:solidFill>
                  <a:srgbClr val="0070C0"/>
                </a:solidFill>
                <a:latin typeface="Microsoft Uighur" panose="02000000000000000000" pitchFamily="2" charset="-78"/>
                <a:cs typeface="Microsoft Uighur" panose="02000000000000000000" pitchFamily="2" charset="-78"/>
              </a:rPr>
              <a:t>في حالَةِ </a:t>
            </a:r>
            <a:r>
              <a:rPr lang="ar-MA" sz="3200" b="1" dirty="0" err="1">
                <a:solidFill>
                  <a:srgbClr val="0070C0"/>
                </a:solidFill>
                <a:latin typeface="Microsoft Uighur" panose="02000000000000000000" pitchFamily="2" charset="-78"/>
                <a:cs typeface="Microsoft Uighur" panose="02000000000000000000" pitchFamily="2" charset="-78"/>
              </a:rPr>
              <a:t>ٱلرَّفْعِ</a:t>
            </a:r>
            <a:r>
              <a:rPr lang="ar-MA" sz="3200" b="1" dirty="0">
                <a:solidFill>
                  <a:srgbClr val="0070C0"/>
                </a:solidFill>
                <a:latin typeface="Microsoft Uighur" panose="02000000000000000000" pitchFamily="2" charset="-78"/>
                <a:cs typeface="Microsoft Uighur" panose="02000000000000000000" pitchFamily="2" charset="-78"/>
              </a:rPr>
              <a:t>: أَكْتُبُ </a:t>
            </a:r>
            <a:r>
              <a:rPr lang="ar-MA" sz="3200" b="1" dirty="0" err="1">
                <a:solidFill>
                  <a:srgbClr val="0070C0"/>
                </a:solidFill>
                <a:latin typeface="Microsoft Uighur" panose="02000000000000000000" pitchFamily="2" charset="-78"/>
                <a:cs typeface="Microsoft Uighur" panose="02000000000000000000" pitchFamily="2" charset="-78"/>
              </a:rPr>
              <a:t>ٱلْمُثَنّى</a:t>
            </a:r>
            <a:r>
              <a:rPr lang="ar-MA" sz="3200" b="1" dirty="0">
                <a:solidFill>
                  <a:srgbClr val="0070C0"/>
                </a:solidFill>
                <a:latin typeface="Microsoft Uighur" panose="02000000000000000000" pitchFamily="2" charset="-78"/>
                <a:cs typeface="Microsoft Uighur" panose="02000000000000000000" pitchFamily="2" charset="-78"/>
              </a:rPr>
              <a:t> بِصيغَةِ </a:t>
            </a:r>
            <a:r>
              <a:rPr lang="ar-MA" sz="3200" b="1" dirty="0" err="1">
                <a:solidFill>
                  <a:srgbClr val="0070C0"/>
                </a:solidFill>
                <a:latin typeface="Microsoft Uighur" panose="02000000000000000000" pitchFamily="2" charset="-78"/>
                <a:cs typeface="Microsoft Uighur" panose="02000000000000000000" pitchFamily="2" charset="-78"/>
              </a:rPr>
              <a:t>ٱلْأَلِفِ</a:t>
            </a:r>
            <a:r>
              <a:rPr lang="ar-MA" sz="3200" b="1" dirty="0">
                <a:solidFill>
                  <a:srgbClr val="0070C0"/>
                </a:solidFill>
                <a:latin typeface="Microsoft Uighur" panose="02000000000000000000" pitchFamily="2" charset="-78"/>
                <a:cs typeface="Microsoft Uighur" panose="02000000000000000000" pitchFamily="2" charset="-78"/>
              </a:rPr>
              <a:t> </a:t>
            </a:r>
            <a:r>
              <a:rPr lang="ar-MA" sz="3200" b="1" dirty="0" err="1">
                <a:solidFill>
                  <a:srgbClr val="0070C0"/>
                </a:solidFill>
                <a:latin typeface="Microsoft Uighur" panose="02000000000000000000" pitchFamily="2" charset="-78"/>
                <a:cs typeface="Microsoft Uighur" panose="02000000000000000000" pitchFamily="2" charset="-78"/>
              </a:rPr>
              <a:t>وَٱلنّونِ</a:t>
            </a:r>
            <a:r>
              <a:rPr lang="ar-MA" sz="3200" b="1" dirty="0">
                <a:solidFill>
                  <a:srgbClr val="0070C0"/>
                </a:solidFill>
                <a:latin typeface="Microsoft Uighur" panose="02000000000000000000" pitchFamily="2" charset="-78"/>
                <a:cs typeface="Microsoft Uighur" panose="02000000000000000000" pitchFamily="2" charset="-78"/>
              </a:rPr>
              <a:t>، وَأُعْرِبُهُ </a:t>
            </a:r>
            <a:r>
              <a:rPr lang="ar-MA" sz="3200" b="1" dirty="0" err="1">
                <a:solidFill>
                  <a:srgbClr val="0070C0"/>
                </a:solidFill>
                <a:latin typeface="Microsoft Uighur" panose="02000000000000000000" pitchFamily="2" charset="-78"/>
                <a:cs typeface="Microsoft Uighur" panose="02000000000000000000" pitchFamily="2" charset="-78"/>
              </a:rPr>
              <a:t>ٱسْماً</a:t>
            </a:r>
            <a:r>
              <a:rPr lang="ar-MA" sz="3200" b="1" dirty="0">
                <a:solidFill>
                  <a:srgbClr val="0070C0"/>
                </a:solidFill>
                <a:latin typeface="Microsoft Uighur" panose="02000000000000000000" pitchFamily="2" charset="-78"/>
                <a:cs typeface="Microsoft Uighur" panose="02000000000000000000" pitchFamily="2" charset="-78"/>
              </a:rPr>
              <a:t> مَرْفوعاً، وَعَلامَةُ رَفْعِهِ </a:t>
            </a:r>
            <a:r>
              <a:rPr lang="ar-MA" sz="3200" b="1" dirty="0" err="1">
                <a:solidFill>
                  <a:srgbClr val="0070C0"/>
                </a:solidFill>
                <a:latin typeface="Microsoft Uighur" panose="02000000000000000000" pitchFamily="2" charset="-78"/>
                <a:cs typeface="Microsoft Uighur" panose="02000000000000000000" pitchFamily="2" charset="-78"/>
              </a:rPr>
              <a:t>ٱلْأَلِفُ</a:t>
            </a:r>
            <a:r>
              <a:rPr lang="ar-MA" sz="3200" b="1" dirty="0">
                <a:solidFill>
                  <a:srgbClr val="0070C0"/>
                </a:solidFill>
                <a:latin typeface="Microsoft Uighur" panose="02000000000000000000" pitchFamily="2" charset="-78"/>
                <a:cs typeface="Microsoft Uighur" panose="02000000000000000000" pitchFamily="2" charset="-78"/>
              </a:rPr>
              <a:t> لِأَنَّهُ مُثَنّى.</a:t>
            </a:r>
          </a:p>
          <a:p>
            <a:pPr marL="457200" lvl="0" indent="-457200" algn="just" rtl="1">
              <a:buFont typeface="Arial" panose="020B0604020202020204" pitchFamily="34" charset="0"/>
              <a:buChar char="•"/>
              <a:defRPr/>
            </a:pPr>
            <a:r>
              <a:rPr lang="ar-MA" sz="3200" b="1" dirty="0">
                <a:solidFill>
                  <a:srgbClr val="0070C0"/>
                </a:solidFill>
                <a:latin typeface="Microsoft Uighur" panose="02000000000000000000" pitchFamily="2" charset="-78"/>
                <a:cs typeface="Microsoft Uighur" panose="02000000000000000000" pitchFamily="2" charset="-78"/>
              </a:rPr>
              <a:t>في حالَةِ </a:t>
            </a:r>
            <a:r>
              <a:rPr lang="ar-MA" sz="3200" b="1" dirty="0" err="1">
                <a:solidFill>
                  <a:srgbClr val="0070C0"/>
                </a:solidFill>
                <a:latin typeface="Microsoft Uighur" panose="02000000000000000000" pitchFamily="2" charset="-78"/>
                <a:cs typeface="Microsoft Uighur" panose="02000000000000000000" pitchFamily="2" charset="-78"/>
              </a:rPr>
              <a:t>ٱلنَّصْبِ</a:t>
            </a:r>
            <a:r>
              <a:rPr lang="ar-MA" sz="3200" b="1" dirty="0">
                <a:solidFill>
                  <a:srgbClr val="0070C0"/>
                </a:solidFill>
                <a:latin typeface="Microsoft Uighur" panose="02000000000000000000" pitchFamily="2" charset="-78"/>
                <a:cs typeface="Microsoft Uighur" panose="02000000000000000000" pitchFamily="2" charset="-78"/>
              </a:rPr>
              <a:t>: أَكْتُبُ </a:t>
            </a:r>
            <a:r>
              <a:rPr lang="ar-MA" sz="3200" b="1" dirty="0" err="1">
                <a:solidFill>
                  <a:srgbClr val="0070C0"/>
                </a:solidFill>
                <a:latin typeface="Microsoft Uighur" panose="02000000000000000000" pitchFamily="2" charset="-78"/>
                <a:cs typeface="Microsoft Uighur" panose="02000000000000000000" pitchFamily="2" charset="-78"/>
              </a:rPr>
              <a:t>ٱلْمُثَنّى</a:t>
            </a:r>
            <a:r>
              <a:rPr lang="ar-MA" sz="3200" b="1" dirty="0">
                <a:solidFill>
                  <a:srgbClr val="0070C0"/>
                </a:solidFill>
                <a:latin typeface="Microsoft Uighur" panose="02000000000000000000" pitchFamily="2" charset="-78"/>
                <a:cs typeface="Microsoft Uighur" panose="02000000000000000000" pitchFamily="2" charset="-78"/>
              </a:rPr>
              <a:t> بِصيغَةِ </a:t>
            </a:r>
            <a:r>
              <a:rPr lang="ar-MA" sz="3200" b="1" dirty="0" err="1">
                <a:solidFill>
                  <a:srgbClr val="0070C0"/>
                </a:solidFill>
                <a:latin typeface="Microsoft Uighur" panose="02000000000000000000" pitchFamily="2" charset="-78"/>
                <a:cs typeface="Microsoft Uighur" panose="02000000000000000000" pitchFamily="2" charset="-78"/>
              </a:rPr>
              <a:t>ٱلْياء</a:t>
            </a:r>
            <a:r>
              <a:rPr lang="ar-MA" sz="3200" b="1" dirty="0">
                <a:solidFill>
                  <a:srgbClr val="0070C0"/>
                </a:solidFill>
                <a:latin typeface="Microsoft Uighur" panose="02000000000000000000" pitchFamily="2" charset="-78"/>
                <a:cs typeface="Microsoft Uighur" panose="02000000000000000000" pitchFamily="2" charset="-78"/>
              </a:rPr>
              <a:t> </a:t>
            </a:r>
            <a:r>
              <a:rPr lang="ar-MA" sz="3200" b="1" dirty="0" err="1">
                <a:solidFill>
                  <a:srgbClr val="0070C0"/>
                </a:solidFill>
                <a:latin typeface="Microsoft Uighur" panose="02000000000000000000" pitchFamily="2" charset="-78"/>
                <a:cs typeface="Microsoft Uighur" panose="02000000000000000000" pitchFamily="2" charset="-78"/>
              </a:rPr>
              <a:t>ٱلسّاكِنَةِ</a:t>
            </a:r>
            <a:r>
              <a:rPr lang="ar-MA" sz="3200" b="1" dirty="0">
                <a:solidFill>
                  <a:srgbClr val="0070C0"/>
                </a:solidFill>
                <a:latin typeface="Microsoft Uighur" panose="02000000000000000000" pitchFamily="2" charset="-78"/>
                <a:cs typeface="Microsoft Uighur" panose="02000000000000000000" pitchFamily="2" charset="-78"/>
              </a:rPr>
              <a:t> </a:t>
            </a:r>
            <a:r>
              <a:rPr lang="ar-MA" sz="3200" b="1" dirty="0" err="1">
                <a:solidFill>
                  <a:srgbClr val="0070C0"/>
                </a:solidFill>
                <a:latin typeface="Microsoft Uighur" panose="02000000000000000000" pitchFamily="2" charset="-78"/>
                <a:cs typeface="Microsoft Uighur" panose="02000000000000000000" pitchFamily="2" charset="-78"/>
              </a:rPr>
              <a:t>وَٱلنّونِ</a:t>
            </a:r>
            <a:r>
              <a:rPr lang="ar-MA" sz="3200" b="1" dirty="0">
                <a:solidFill>
                  <a:srgbClr val="0070C0"/>
                </a:solidFill>
                <a:latin typeface="Microsoft Uighur" panose="02000000000000000000" pitchFamily="2" charset="-78"/>
                <a:cs typeface="Microsoft Uighur" panose="02000000000000000000" pitchFamily="2" charset="-78"/>
              </a:rPr>
              <a:t>، وَأُعْرِبُهُ </a:t>
            </a:r>
            <a:r>
              <a:rPr lang="ar-MA" sz="3200" b="1" dirty="0" err="1">
                <a:solidFill>
                  <a:srgbClr val="0070C0"/>
                </a:solidFill>
                <a:latin typeface="Microsoft Uighur" panose="02000000000000000000" pitchFamily="2" charset="-78"/>
                <a:cs typeface="Microsoft Uighur" panose="02000000000000000000" pitchFamily="2" charset="-78"/>
              </a:rPr>
              <a:t>ٱسْماً</a:t>
            </a:r>
            <a:r>
              <a:rPr lang="ar-MA" sz="3200" b="1" dirty="0">
                <a:solidFill>
                  <a:srgbClr val="0070C0"/>
                </a:solidFill>
                <a:latin typeface="Microsoft Uighur" panose="02000000000000000000" pitchFamily="2" charset="-78"/>
                <a:cs typeface="Microsoft Uighur" panose="02000000000000000000" pitchFamily="2" charset="-78"/>
              </a:rPr>
              <a:t> مَنْصوباً، وَعَلامَةُ نَصْبِهِ </a:t>
            </a:r>
            <a:r>
              <a:rPr lang="ar-MA" sz="3200" b="1" dirty="0" err="1">
                <a:solidFill>
                  <a:srgbClr val="0070C0"/>
                </a:solidFill>
                <a:latin typeface="Microsoft Uighur" panose="02000000000000000000" pitchFamily="2" charset="-78"/>
                <a:cs typeface="Microsoft Uighur" panose="02000000000000000000" pitchFamily="2" charset="-78"/>
              </a:rPr>
              <a:t>ٱلْياءُ</a:t>
            </a:r>
            <a:r>
              <a:rPr lang="ar-MA" sz="3200" b="1" dirty="0">
                <a:solidFill>
                  <a:srgbClr val="0070C0"/>
                </a:solidFill>
                <a:latin typeface="Microsoft Uighur" panose="02000000000000000000" pitchFamily="2" charset="-78"/>
                <a:cs typeface="Microsoft Uighur" panose="02000000000000000000" pitchFamily="2" charset="-78"/>
              </a:rPr>
              <a:t> لِأَنَّهُ مُثَنّى.</a:t>
            </a:r>
          </a:p>
          <a:p>
            <a:pPr marL="457200" lvl="0" indent="-457200" algn="just" rtl="1">
              <a:buFont typeface="Arial" panose="020B0604020202020204" pitchFamily="34" charset="0"/>
              <a:buChar char="•"/>
              <a:defRPr/>
            </a:pPr>
            <a:endParaRPr lang="ar-MA" b="1" dirty="0">
              <a:solidFill>
                <a:srgbClr val="0070C0"/>
              </a:solidFill>
              <a:latin typeface="Microsoft Uighur" panose="02000000000000000000" pitchFamily="2" charset="-78"/>
              <a:cs typeface="Microsoft Uighur" panose="02000000000000000000" pitchFamily="2" charset="-78"/>
            </a:endParaRPr>
          </a:p>
          <a:p>
            <a:pPr marL="457200" lvl="0" indent="-457200" algn="just" rtl="1">
              <a:buFont typeface="Arial" panose="020B0604020202020204" pitchFamily="34" charset="0"/>
              <a:buChar char="•"/>
              <a:defRPr/>
            </a:pPr>
            <a:r>
              <a:rPr lang="ar-MA" sz="3200" b="1" dirty="0">
                <a:solidFill>
                  <a:srgbClr val="0070C0"/>
                </a:solidFill>
                <a:latin typeface="Microsoft Uighur" panose="02000000000000000000" pitchFamily="2" charset="-78"/>
                <a:cs typeface="Microsoft Uighur" panose="02000000000000000000" pitchFamily="2" charset="-78"/>
              </a:rPr>
              <a:t>في حالَةِ </a:t>
            </a:r>
            <a:r>
              <a:rPr lang="ar-MA" sz="3200" b="1" dirty="0" err="1">
                <a:solidFill>
                  <a:srgbClr val="0070C0"/>
                </a:solidFill>
                <a:latin typeface="Microsoft Uighur" panose="02000000000000000000" pitchFamily="2" charset="-78"/>
                <a:cs typeface="Microsoft Uighur" panose="02000000000000000000" pitchFamily="2" charset="-78"/>
              </a:rPr>
              <a:t>ٱلْجَرِّ</a:t>
            </a:r>
            <a:r>
              <a:rPr lang="ar-MA" sz="3200" b="1" dirty="0">
                <a:solidFill>
                  <a:srgbClr val="0070C0"/>
                </a:solidFill>
                <a:latin typeface="Microsoft Uighur" panose="02000000000000000000" pitchFamily="2" charset="-78"/>
                <a:cs typeface="Microsoft Uighur" panose="02000000000000000000" pitchFamily="2" charset="-78"/>
              </a:rPr>
              <a:t>: أَكْتُبُ </a:t>
            </a:r>
            <a:r>
              <a:rPr lang="ar-MA" sz="3200" b="1" dirty="0" err="1">
                <a:solidFill>
                  <a:srgbClr val="0070C0"/>
                </a:solidFill>
                <a:latin typeface="Microsoft Uighur" panose="02000000000000000000" pitchFamily="2" charset="-78"/>
                <a:cs typeface="Microsoft Uighur" panose="02000000000000000000" pitchFamily="2" charset="-78"/>
              </a:rPr>
              <a:t>ٱلْمُثَنّى</a:t>
            </a:r>
            <a:r>
              <a:rPr lang="ar-MA" sz="3200" b="1" dirty="0">
                <a:solidFill>
                  <a:srgbClr val="0070C0"/>
                </a:solidFill>
                <a:latin typeface="Microsoft Uighur" panose="02000000000000000000" pitchFamily="2" charset="-78"/>
                <a:cs typeface="Microsoft Uighur" panose="02000000000000000000" pitchFamily="2" charset="-78"/>
              </a:rPr>
              <a:t> بِصيغَةِ </a:t>
            </a:r>
            <a:r>
              <a:rPr lang="ar-MA" sz="3200" b="1" dirty="0" err="1">
                <a:solidFill>
                  <a:srgbClr val="0070C0"/>
                </a:solidFill>
                <a:latin typeface="Microsoft Uighur" panose="02000000000000000000" pitchFamily="2" charset="-78"/>
                <a:cs typeface="Microsoft Uighur" panose="02000000000000000000" pitchFamily="2" charset="-78"/>
              </a:rPr>
              <a:t>ٱلْياء</a:t>
            </a:r>
            <a:r>
              <a:rPr lang="ar-MA" sz="3200" b="1" dirty="0">
                <a:solidFill>
                  <a:srgbClr val="0070C0"/>
                </a:solidFill>
                <a:latin typeface="Microsoft Uighur" panose="02000000000000000000" pitchFamily="2" charset="-78"/>
                <a:cs typeface="Microsoft Uighur" panose="02000000000000000000" pitchFamily="2" charset="-78"/>
              </a:rPr>
              <a:t> </a:t>
            </a:r>
            <a:r>
              <a:rPr lang="ar-MA" sz="3200" b="1" dirty="0" err="1">
                <a:solidFill>
                  <a:srgbClr val="0070C0"/>
                </a:solidFill>
                <a:latin typeface="Microsoft Uighur" panose="02000000000000000000" pitchFamily="2" charset="-78"/>
                <a:cs typeface="Microsoft Uighur" panose="02000000000000000000" pitchFamily="2" charset="-78"/>
              </a:rPr>
              <a:t>ٱلسّاكِنَةِ</a:t>
            </a:r>
            <a:r>
              <a:rPr lang="ar-MA" sz="3200" b="1" dirty="0">
                <a:solidFill>
                  <a:srgbClr val="0070C0"/>
                </a:solidFill>
                <a:latin typeface="Microsoft Uighur" panose="02000000000000000000" pitchFamily="2" charset="-78"/>
                <a:cs typeface="Microsoft Uighur" panose="02000000000000000000" pitchFamily="2" charset="-78"/>
              </a:rPr>
              <a:t> </a:t>
            </a:r>
            <a:r>
              <a:rPr lang="ar-MA" sz="3200" b="1" dirty="0" err="1">
                <a:solidFill>
                  <a:srgbClr val="0070C0"/>
                </a:solidFill>
                <a:latin typeface="Microsoft Uighur" panose="02000000000000000000" pitchFamily="2" charset="-78"/>
                <a:cs typeface="Microsoft Uighur" panose="02000000000000000000" pitchFamily="2" charset="-78"/>
              </a:rPr>
              <a:t>وَٱلنّونِ</a:t>
            </a:r>
            <a:r>
              <a:rPr lang="ar-MA" sz="3200" b="1" dirty="0">
                <a:solidFill>
                  <a:srgbClr val="0070C0"/>
                </a:solidFill>
                <a:latin typeface="Microsoft Uighur" panose="02000000000000000000" pitchFamily="2" charset="-78"/>
                <a:cs typeface="Microsoft Uighur" panose="02000000000000000000" pitchFamily="2" charset="-78"/>
              </a:rPr>
              <a:t>، وَأُعْرِبُهُ </a:t>
            </a:r>
            <a:r>
              <a:rPr lang="ar-MA" sz="3200" b="1" dirty="0" err="1">
                <a:solidFill>
                  <a:srgbClr val="0070C0"/>
                </a:solidFill>
                <a:latin typeface="Microsoft Uighur" panose="02000000000000000000" pitchFamily="2" charset="-78"/>
                <a:cs typeface="Microsoft Uighur" panose="02000000000000000000" pitchFamily="2" charset="-78"/>
              </a:rPr>
              <a:t>ٱسْماً</a:t>
            </a:r>
            <a:r>
              <a:rPr lang="ar-MA" sz="3200" b="1" dirty="0">
                <a:solidFill>
                  <a:srgbClr val="0070C0"/>
                </a:solidFill>
                <a:latin typeface="Microsoft Uighur" panose="02000000000000000000" pitchFamily="2" charset="-78"/>
                <a:cs typeface="Microsoft Uighur" panose="02000000000000000000" pitchFamily="2" charset="-78"/>
              </a:rPr>
              <a:t> مَجْروراً، وَعَلامَةُ جَرِّهِ </a:t>
            </a:r>
            <a:r>
              <a:rPr lang="ar-MA" sz="3200" b="1" dirty="0" err="1">
                <a:solidFill>
                  <a:srgbClr val="0070C0"/>
                </a:solidFill>
                <a:latin typeface="Microsoft Uighur" panose="02000000000000000000" pitchFamily="2" charset="-78"/>
                <a:cs typeface="Microsoft Uighur" panose="02000000000000000000" pitchFamily="2" charset="-78"/>
              </a:rPr>
              <a:t>ٱلْياءُ</a:t>
            </a:r>
            <a:r>
              <a:rPr lang="ar-MA" sz="3200" b="1" dirty="0">
                <a:solidFill>
                  <a:srgbClr val="0070C0"/>
                </a:solidFill>
                <a:latin typeface="Microsoft Uighur" panose="02000000000000000000" pitchFamily="2" charset="-78"/>
                <a:cs typeface="Microsoft Uighur" panose="02000000000000000000" pitchFamily="2" charset="-78"/>
              </a:rPr>
              <a:t> لِأَنَّهُ مُثَنّى.</a:t>
            </a:r>
          </a:p>
        </p:txBody>
      </p:sp>
    </p:spTree>
    <p:extLst>
      <p:ext uri="{BB962C8B-B14F-4D97-AF65-F5344CB8AC3E}">
        <p14:creationId xmlns:p14="http://schemas.microsoft.com/office/powerpoint/2010/main" val="177834668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0C97C4-E334-63F2-6FF6-C43D7122411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AB8B46DC-96A1-624B-47F9-7C179ECBD681}"/>
              </a:ext>
            </a:extLst>
          </p:cNvPr>
          <p:cNvSpPr>
            <a:spLocks noGrp="1"/>
          </p:cNvSpPr>
          <p:nvPr>
            <p:ph type="title"/>
          </p:nvPr>
        </p:nvSpPr>
        <p:spPr>
          <a:xfrm>
            <a:off x="319751" y="756000"/>
            <a:ext cx="7168759" cy="612000"/>
          </a:xfrm>
        </p:spPr>
        <p:txBody>
          <a:bodyP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دفاتر البحث. كل منكم يكتب تفسيرا لفكرة من اختياره مستعملا الأساليب المقترحة.</a:t>
            </a:r>
          </a:p>
        </p:txBody>
      </p:sp>
      <p:sp>
        <p:nvSpPr>
          <p:cNvPr id="3" name="Rectangle 2">
            <a:extLst>
              <a:ext uri="{FF2B5EF4-FFF2-40B4-BE49-F238E27FC236}">
                <a16:creationId xmlns:a16="http://schemas.microsoft.com/office/drawing/2014/main" xmlns="" id="{3036EB98-98ED-3039-9701-42957810942B}"/>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4FC0C34A-C54C-0214-F115-B920446548C6}"/>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D7E8E29E-56B5-9B44-3210-5107491F75E1}"/>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393F6B6C-BF3D-071F-1010-5B547671DA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8" name="Image 7">
            <a:extLst>
              <a:ext uri="{FF2B5EF4-FFF2-40B4-BE49-F238E27FC236}">
                <a16:creationId xmlns:a16="http://schemas.microsoft.com/office/drawing/2014/main" xmlns="" id="{973398E6-4A10-5AF6-1C4C-13E158E0B43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1" name="Image 10">
            <a:extLst>
              <a:ext uri="{FF2B5EF4-FFF2-40B4-BE49-F238E27FC236}">
                <a16:creationId xmlns:a16="http://schemas.microsoft.com/office/drawing/2014/main" xmlns="" id="{C4879DEC-544B-090B-23E6-D659DEDF7EF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5" name="Espace réservé pour une image  14" descr="Une image contenant dessin humoristique, clipart, illustration, Dessin animé&#10;&#10;Le contenu généré par l’IA peut être incorrect.">
            <a:extLst>
              <a:ext uri="{FF2B5EF4-FFF2-40B4-BE49-F238E27FC236}">
                <a16:creationId xmlns:a16="http://schemas.microsoft.com/office/drawing/2014/main" xmlns="" id="{568B60F5-2CD5-2B33-314C-B0C4E0B62510}"/>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p:pic>
      <p:pic>
        <p:nvPicPr>
          <p:cNvPr id="9" name="timer_3min">
            <a:hlinkClick r:id="" action="ppaction://media"/>
            <a:extLst>
              <a:ext uri="{FF2B5EF4-FFF2-40B4-BE49-F238E27FC236}">
                <a16:creationId xmlns:a16="http://schemas.microsoft.com/office/drawing/2014/main" xmlns="" id="{E79301F5-6309-0C8B-76DE-F3E78229BC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7465" y="1416558"/>
            <a:ext cx="1080000" cy="1080000"/>
          </a:xfrm>
          <a:prstGeom prst="rect">
            <a:avLst/>
          </a:prstGeom>
        </p:spPr>
      </p:pic>
      <p:sp>
        <p:nvSpPr>
          <p:cNvPr id="4" name="Rectangle : coins arrondis 3">
            <a:extLst>
              <a:ext uri="{FF2B5EF4-FFF2-40B4-BE49-F238E27FC236}">
                <a16:creationId xmlns:a16="http://schemas.microsoft.com/office/drawing/2014/main" xmlns="" id="{0ACEFE34-7E32-EA61-CA4C-94D3E5EA8D26}"/>
              </a:ext>
            </a:extLst>
          </p:cNvPr>
          <p:cNvSpPr/>
          <p:nvPr/>
        </p:nvSpPr>
        <p:spPr>
          <a:xfrm>
            <a:off x="1264665" y="2354579"/>
            <a:ext cx="7127494" cy="1587863"/>
          </a:xfrm>
          <a:prstGeom prst="roundRect">
            <a:avLst/>
          </a:prstGeom>
          <a:ln w="28575">
            <a:solidFill>
              <a:srgbClr val="48B2DC"/>
            </a:solidFill>
          </a:ln>
        </p:spPr>
        <p:style>
          <a:lnRef idx="2">
            <a:schemeClr val="accent1"/>
          </a:lnRef>
          <a:fillRef idx="1">
            <a:schemeClr val="lt1"/>
          </a:fillRef>
          <a:effectRef idx="0">
            <a:schemeClr val="accent1"/>
          </a:effectRef>
          <a:fontRef idx="minor">
            <a:schemeClr val="dk1"/>
          </a:fontRef>
        </p:style>
        <p:txBody>
          <a:bodyPr rtlCol="0" anchor="ctr"/>
          <a:lstStyle/>
          <a:p>
            <a:pPr algn="ctr" rtl="1"/>
            <a:r>
              <a:rPr lang="ar-MA" sz="5400" b="1" dirty="0">
                <a:solidFill>
                  <a:srgbClr val="424D7B"/>
                </a:solidFill>
                <a:latin typeface="Microsoft Uighur" panose="02000000000000000000" pitchFamily="2" charset="-78"/>
                <a:cs typeface="Microsoft Uighur" panose="02000000000000000000" pitchFamily="2" charset="-78"/>
              </a:rPr>
              <a:t>أَقْتَرِحُ فِكْرَةً ثُمَّ أُقَدِّمُ تَفْسيراً لَها.</a:t>
            </a:r>
            <a:endParaRPr lang="fr-FR" sz="5400" b="1" dirty="0">
              <a:solidFill>
                <a:srgbClr val="424D7B"/>
              </a:solidFill>
              <a:latin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8BE304BB-E0A5-4FA6-03B9-7C6CE4A66278}"/>
              </a:ext>
            </a:extLst>
          </p:cNvPr>
          <p:cNvSpPr/>
          <p:nvPr/>
        </p:nvSpPr>
        <p:spPr>
          <a:xfrm>
            <a:off x="955040" y="4361443"/>
            <a:ext cx="7437119" cy="1950527"/>
          </a:xfrm>
          <a:prstGeom prst="roundRect">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r" rtl="1"/>
            <a:r>
              <a:rPr lang="ar-MA" sz="5400" b="1" dirty="0">
                <a:solidFill>
                  <a:srgbClr val="424D7B"/>
                </a:solidFill>
                <a:latin typeface="Microsoft Uighur" panose="02000000000000000000" pitchFamily="2" charset="-78"/>
                <a:cs typeface="Microsoft Uighur" panose="02000000000000000000" pitchFamily="2" charset="-78"/>
              </a:rPr>
              <a:t>.......لِأَنَّهُ(ها)......كَما أَنَّهُ(ها)..... إِلى جانِبِ ذلِكَ، فَهو( هي).....</a:t>
            </a:r>
            <a:endParaRPr lang="fr-FR" sz="5400" b="1" dirty="0">
              <a:solidFill>
                <a:srgbClr val="424D7B"/>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665568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3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mute="1">
                <p:cTn id="12" fill="hold" display="0">
                  <p:stCondLst>
                    <p:cond delay="indefinite"/>
                  </p:stCondLst>
                </p:cTn>
                <p:tgtEl>
                  <p:spTgt spid="9"/>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870F357-1FE0-5A2C-1EA2-6E7FA2CF864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2DFAFB19-AF77-4F9B-5F3D-A4C86D3763B7}"/>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ألواحكم. حولوا الاسم المكتوب بلون أحمر إلى المثنى ؟ (مناقشة الأجوبة ) </a:t>
            </a:r>
          </a:p>
        </p:txBody>
      </p:sp>
      <p:sp>
        <p:nvSpPr>
          <p:cNvPr id="3" name="Rectangle 2">
            <a:extLst>
              <a:ext uri="{FF2B5EF4-FFF2-40B4-BE49-F238E27FC236}">
                <a16:creationId xmlns:a16="http://schemas.microsoft.com/office/drawing/2014/main" xmlns="" id="{D184CC43-219C-E57E-B301-E39F995F115A}"/>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B8E19450-62A4-BE28-56E5-D5464E6FD5FC}"/>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35992F4C-722D-6B2C-C58C-3D96589D2D0B}"/>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4231E4B4-A594-EDF7-BAC0-15AE2FF1FE3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DA1B41B9-7C81-F73B-ED52-C7A318A586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B6FA508D-EF26-C5E9-E384-BC6E159B272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90EE1E2E-31E0-E9A0-C9AE-B53830391F3D}"/>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4" name="ZoneTexte 3">
            <a:extLst>
              <a:ext uri="{FF2B5EF4-FFF2-40B4-BE49-F238E27FC236}">
                <a16:creationId xmlns:a16="http://schemas.microsoft.com/office/drawing/2014/main" xmlns="" id="{DAADEADF-042F-DAAB-C499-A0CC519D3E69}"/>
              </a:ext>
            </a:extLst>
          </p:cNvPr>
          <p:cNvSpPr txBox="1"/>
          <p:nvPr/>
        </p:nvSpPr>
        <p:spPr>
          <a:xfrm>
            <a:off x="637317" y="3191708"/>
            <a:ext cx="7955280" cy="1328023"/>
          </a:xfrm>
          <a:prstGeom prst="roundRect">
            <a:avLst/>
          </a:prstGeom>
          <a:solidFill>
            <a:schemeClr val="bg2"/>
          </a:solidFill>
          <a:ln w="28575">
            <a:noFill/>
          </a:ln>
        </p:spPr>
        <p:txBody>
          <a:bodyPr wrap="square" rtlCol="0">
            <a:spAutoFit/>
          </a:bodyPr>
          <a:lstStyle>
            <a:defPPr>
              <a:defRPr lang="en-US"/>
            </a:defPPr>
            <a:lvl1pPr algn="ctr" rtl="1">
              <a:defRPr sz="6000" b="1">
                <a:solidFill>
                  <a:schemeClr val="accent5">
                    <a:lumMod val="50000"/>
                  </a:schemeClr>
                </a:solidFill>
                <a:latin typeface="Microsoft Uighur" panose="02000000000000000000" pitchFamily="2" charset="-78"/>
                <a:cs typeface="Microsoft Uighur" panose="02000000000000000000" pitchFamily="2" charset="-78"/>
              </a:defRPr>
            </a:lvl1pPr>
          </a:lstStyle>
          <a:p>
            <a:r>
              <a:rPr lang="ar-MA" sz="7200" dirty="0"/>
              <a:t>وَصَلَ </a:t>
            </a:r>
            <a:r>
              <a:rPr lang="ar-MA" sz="7200" dirty="0" err="1">
                <a:solidFill>
                  <a:srgbClr val="C00000"/>
                </a:solidFill>
              </a:rPr>
              <a:t>ٱلْمُسافِرُ</a:t>
            </a:r>
            <a:r>
              <a:rPr lang="ar-MA" sz="7200" dirty="0"/>
              <a:t> إِلى </a:t>
            </a:r>
            <a:r>
              <a:rPr lang="ar-MA" sz="7200" dirty="0" err="1"/>
              <a:t>ٱلْميناءِ</a:t>
            </a:r>
            <a:r>
              <a:rPr lang="ar-MA" sz="7200" dirty="0"/>
              <a:t> مُبَكِّراً.</a:t>
            </a:r>
            <a:endParaRPr lang="fr-FR" sz="7200" dirty="0"/>
          </a:p>
        </p:txBody>
      </p:sp>
    </p:spTree>
    <p:extLst>
      <p:ext uri="{BB962C8B-B14F-4D97-AF65-F5344CB8AC3E}">
        <p14:creationId xmlns:p14="http://schemas.microsoft.com/office/powerpoint/2010/main" val="68546720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3A81EB2-E6F1-DD35-4C05-0AADB56A3F5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6836FAB6-12C2-771D-11D0-DC2565564A69}"/>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 حولوا الاسم المكتوب بلون أحمر إلى المثنى ؟ (مناقشة الأجوبة ) </a:t>
            </a:r>
          </a:p>
        </p:txBody>
      </p:sp>
      <p:sp>
        <p:nvSpPr>
          <p:cNvPr id="3" name="Rectangle 2">
            <a:extLst>
              <a:ext uri="{FF2B5EF4-FFF2-40B4-BE49-F238E27FC236}">
                <a16:creationId xmlns:a16="http://schemas.microsoft.com/office/drawing/2014/main" xmlns="" id="{4B90929A-197F-A960-C349-C4E3D4DB08D2}"/>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F5ED3C89-0278-F7E5-ED2B-4391EA3024F7}"/>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641C3C43-DC32-AB9B-43F0-1A5A918251D7}"/>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27DDD931-ECDC-AA2B-4FB1-BB6F2C024EA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8A2BAF4F-5752-DEEB-DCAE-21ECF98D6F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82A10521-7C8C-279F-FD32-105BEB74C54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11A3E86B-3745-31AA-BB81-076577782049}"/>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4" name="ZoneTexte 3">
            <a:extLst>
              <a:ext uri="{FF2B5EF4-FFF2-40B4-BE49-F238E27FC236}">
                <a16:creationId xmlns:a16="http://schemas.microsoft.com/office/drawing/2014/main" xmlns="" id="{7EE9CB7B-F997-5E2B-33A3-D7DEDE4EB197}"/>
              </a:ext>
            </a:extLst>
          </p:cNvPr>
          <p:cNvSpPr txBox="1"/>
          <p:nvPr/>
        </p:nvSpPr>
        <p:spPr>
          <a:xfrm>
            <a:off x="637317" y="3191708"/>
            <a:ext cx="7955280" cy="1225868"/>
          </a:xfrm>
          <a:prstGeom prst="roundRect">
            <a:avLst/>
          </a:prstGeom>
          <a:solidFill>
            <a:schemeClr val="bg2"/>
          </a:solidFill>
          <a:ln w="28575">
            <a:noFill/>
          </a:ln>
        </p:spPr>
        <p:txBody>
          <a:bodyPr wrap="square" rtlCol="0">
            <a:spAutoFit/>
          </a:bodyPr>
          <a:lstStyle>
            <a:defPPr>
              <a:defRPr lang="en-US"/>
            </a:defPPr>
            <a:lvl1pPr algn="ctr" rtl="1">
              <a:defRPr sz="6000" b="1">
                <a:solidFill>
                  <a:schemeClr val="accent5">
                    <a:lumMod val="50000"/>
                  </a:schemeClr>
                </a:solidFill>
                <a:latin typeface="Microsoft Uighur" panose="02000000000000000000" pitchFamily="2" charset="-78"/>
                <a:cs typeface="Microsoft Uighur" panose="02000000000000000000" pitchFamily="2" charset="-78"/>
              </a:defRPr>
            </a:lvl1pPr>
          </a:lstStyle>
          <a:p>
            <a:r>
              <a:rPr lang="ar-MA" sz="6600" dirty="0">
                <a:solidFill>
                  <a:srgbClr val="C00000"/>
                </a:solidFill>
              </a:rPr>
              <a:t>اَلثَّقافَةُ</a:t>
            </a:r>
            <a:r>
              <a:rPr lang="ar-MA" sz="6600" dirty="0"/>
              <a:t> رَكيزَةُ بِناءِ </a:t>
            </a:r>
            <a:r>
              <a:rPr lang="ar-MA" sz="6600" dirty="0" err="1"/>
              <a:t>ٱلْمُجْتَمَعِ</a:t>
            </a:r>
            <a:r>
              <a:rPr lang="ar-MA" sz="6600" dirty="0"/>
              <a:t> </a:t>
            </a:r>
            <a:r>
              <a:rPr lang="ar-MA" sz="6600" dirty="0" err="1"/>
              <a:t>ٱلْواعي</a:t>
            </a:r>
            <a:r>
              <a:rPr lang="ar-MA" sz="6600" dirty="0"/>
              <a:t>.</a:t>
            </a:r>
            <a:endParaRPr lang="fr-FR" sz="6600" dirty="0"/>
          </a:p>
        </p:txBody>
      </p:sp>
    </p:spTree>
    <p:extLst>
      <p:ext uri="{BB962C8B-B14F-4D97-AF65-F5344CB8AC3E}">
        <p14:creationId xmlns:p14="http://schemas.microsoft.com/office/powerpoint/2010/main" val="148805173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5B49BB-215E-C7BC-D3C3-9A794AB9FA6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C3193E14-823A-C8B8-465A-5A30F98FF83B}"/>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 حولوا الاسم المكتوب بلون أحمر إلى المثنى؟ (مناقشة الأجوبة. ) </a:t>
            </a:r>
          </a:p>
        </p:txBody>
      </p:sp>
      <p:sp>
        <p:nvSpPr>
          <p:cNvPr id="3" name="Rectangle 2">
            <a:extLst>
              <a:ext uri="{FF2B5EF4-FFF2-40B4-BE49-F238E27FC236}">
                <a16:creationId xmlns:a16="http://schemas.microsoft.com/office/drawing/2014/main" xmlns="" id="{50E850CB-B80D-C019-1CC3-54C255C44A5E}"/>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6BD384E7-1F37-D97E-B859-126604121363}"/>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6858985B-71F5-AAF7-0D83-43025279E539}"/>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5562E881-4D63-F22F-87C2-19B346C2F2F9}"/>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6D40E8C3-F480-1F16-3533-D6975B4F67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5197FE67-C7B4-E938-F987-5C7F972C2E54}"/>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189E7BD9-F2DA-EFCE-3399-7E070C242093}"/>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4" name="ZoneTexte 3">
            <a:extLst>
              <a:ext uri="{FF2B5EF4-FFF2-40B4-BE49-F238E27FC236}">
                <a16:creationId xmlns:a16="http://schemas.microsoft.com/office/drawing/2014/main" xmlns="" id="{8ECD3EEF-6653-32E9-A41F-A4C1FE8B4DE4}"/>
              </a:ext>
            </a:extLst>
          </p:cNvPr>
          <p:cNvSpPr txBox="1"/>
          <p:nvPr/>
        </p:nvSpPr>
        <p:spPr>
          <a:xfrm>
            <a:off x="637317" y="3191708"/>
            <a:ext cx="7955280" cy="1225868"/>
          </a:xfrm>
          <a:prstGeom prst="roundRect">
            <a:avLst/>
          </a:prstGeom>
          <a:solidFill>
            <a:schemeClr val="bg2"/>
          </a:solidFill>
          <a:ln w="28575">
            <a:noFill/>
          </a:ln>
        </p:spPr>
        <p:txBody>
          <a:bodyPr wrap="square" rtlCol="0">
            <a:spAutoFit/>
          </a:bodyPr>
          <a:lstStyle>
            <a:defPPr>
              <a:defRPr lang="en-US"/>
            </a:defPPr>
            <a:lvl1pPr algn="ctr" rtl="1">
              <a:defRPr sz="6000" b="1">
                <a:solidFill>
                  <a:schemeClr val="accent5">
                    <a:lumMod val="50000"/>
                  </a:schemeClr>
                </a:solidFill>
                <a:latin typeface="Microsoft Uighur" panose="02000000000000000000" pitchFamily="2" charset="-78"/>
                <a:cs typeface="Microsoft Uighur" panose="02000000000000000000" pitchFamily="2" charset="-78"/>
              </a:defRPr>
            </a:lvl1pPr>
          </a:lstStyle>
          <a:p>
            <a:r>
              <a:rPr lang="ar-MA" sz="6600" dirty="0"/>
              <a:t>يُعَزِّزُ </a:t>
            </a:r>
            <a:r>
              <a:rPr lang="ar-MA" sz="6600" dirty="0" err="1"/>
              <a:t>ٱلتَّعْليمُ</a:t>
            </a:r>
            <a:r>
              <a:rPr lang="ar-MA" sz="6600" dirty="0"/>
              <a:t> </a:t>
            </a:r>
            <a:r>
              <a:rPr lang="ar-MA" sz="6600" dirty="0" err="1">
                <a:solidFill>
                  <a:srgbClr val="C00000"/>
                </a:solidFill>
              </a:rPr>
              <a:t>ٱلثَّقافَةَ</a:t>
            </a:r>
            <a:r>
              <a:rPr lang="ar-MA" sz="6600" dirty="0"/>
              <a:t>.</a:t>
            </a:r>
            <a:endParaRPr lang="fr-FR" sz="6600" dirty="0"/>
          </a:p>
        </p:txBody>
      </p:sp>
    </p:spTree>
    <p:extLst>
      <p:ext uri="{BB962C8B-B14F-4D97-AF65-F5344CB8AC3E}">
        <p14:creationId xmlns:p14="http://schemas.microsoft.com/office/powerpoint/2010/main" val="225614646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96395A7-8DAB-CCA3-594C-E8A8109D20C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C7E4D7AF-E155-8CC9-5302-7A1FAA1B1F74}"/>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على ألواحكم دائما. أعربوا الكلمة المكتوبة بلون أحمر.</a:t>
            </a:r>
          </a:p>
        </p:txBody>
      </p:sp>
      <p:sp>
        <p:nvSpPr>
          <p:cNvPr id="3" name="Rectangle 2">
            <a:extLst>
              <a:ext uri="{FF2B5EF4-FFF2-40B4-BE49-F238E27FC236}">
                <a16:creationId xmlns:a16="http://schemas.microsoft.com/office/drawing/2014/main" xmlns="" id="{6FF3EADC-6318-BE31-82F4-170AC2F6D02C}"/>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99D742FC-1A6B-38D9-5244-8B8A483BEB4F}"/>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3EBF53B8-3FC5-2C6B-D43E-4ABF31172441}"/>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102A5AE4-EC18-D42A-F638-B0EA634AE2A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EB314660-94F0-FF7E-F4F6-5D54EA9985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9DE00285-769C-DF2C-C963-9426A3432C1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B9E1A717-8F7B-29B3-E97E-6AFCEAC5A374}"/>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4" name="ZoneTexte 3">
            <a:extLst>
              <a:ext uri="{FF2B5EF4-FFF2-40B4-BE49-F238E27FC236}">
                <a16:creationId xmlns:a16="http://schemas.microsoft.com/office/drawing/2014/main" xmlns="" id="{BBB4A68B-469A-024A-C7C8-1A0F04D0CE1E}"/>
              </a:ext>
            </a:extLst>
          </p:cNvPr>
          <p:cNvSpPr txBox="1"/>
          <p:nvPr/>
        </p:nvSpPr>
        <p:spPr>
          <a:xfrm>
            <a:off x="1152000" y="2927548"/>
            <a:ext cx="6840000" cy="1328023"/>
          </a:xfrm>
          <a:prstGeom prst="roundRect">
            <a:avLst/>
          </a:prstGeom>
          <a:solidFill>
            <a:schemeClr val="bg2"/>
          </a:solidFill>
          <a:ln w="28575">
            <a:noFill/>
          </a:ln>
        </p:spPr>
        <p:txBody>
          <a:bodyPr wrap="square" rtlCol="0">
            <a:spAutoFit/>
          </a:bodyPr>
          <a:lstStyle>
            <a:defPPr>
              <a:defRPr lang="en-US"/>
            </a:defPPr>
            <a:lvl1pPr algn="ctr" rtl="1">
              <a:defRPr sz="6000" b="1">
                <a:solidFill>
                  <a:schemeClr val="accent5">
                    <a:lumMod val="50000"/>
                  </a:schemeClr>
                </a:solidFill>
                <a:latin typeface="Microsoft Uighur" panose="02000000000000000000" pitchFamily="2" charset="-78"/>
                <a:cs typeface="Microsoft Uighur" panose="02000000000000000000" pitchFamily="2" charset="-78"/>
              </a:defRPr>
            </a:lvl1pPr>
          </a:lstStyle>
          <a:p>
            <a:r>
              <a:rPr lang="ar-MA" sz="7200" dirty="0"/>
              <a:t>قَرَأْتُ قِصَّتَيْنِ </a:t>
            </a:r>
            <a:r>
              <a:rPr lang="ar-MA" sz="7200" dirty="0">
                <a:solidFill>
                  <a:srgbClr val="C00000"/>
                </a:solidFill>
              </a:rPr>
              <a:t>مُفيدَتَيْنِ</a:t>
            </a:r>
            <a:r>
              <a:rPr lang="ar-MA" sz="7200" dirty="0"/>
              <a:t>.</a:t>
            </a:r>
            <a:endParaRPr lang="fr-FR" sz="7200" dirty="0"/>
          </a:p>
        </p:txBody>
      </p:sp>
    </p:spTree>
    <p:extLst>
      <p:ext uri="{BB962C8B-B14F-4D97-AF65-F5344CB8AC3E}">
        <p14:creationId xmlns:p14="http://schemas.microsoft.com/office/powerpoint/2010/main" val="2364891389"/>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E896CB-15BF-BBA0-13FA-A192C17EE53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41F8AC3-7A10-5703-EF64-9C7F854A85F2}"/>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أعربوا الكلمة المكتوبة بلون أحمر.</a:t>
            </a:r>
          </a:p>
        </p:txBody>
      </p:sp>
      <p:sp>
        <p:nvSpPr>
          <p:cNvPr id="3" name="Rectangle 2">
            <a:extLst>
              <a:ext uri="{FF2B5EF4-FFF2-40B4-BE49-F238E27FC236}">
                <a16:creationId xmlns:a16="http://schemas.microsoft.com/office/drawing/2014/main" xmlns="" id="{A11A4583-8EA3-5534-86FA-F45DA8AE054C}"/>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BC919C17-872D-E3C5-71A8-D681CD768A3A}"/>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ABC3C625-0A9B-E0D4-6951-BB540DA79DCE}"/>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701EEFD8-EECD-2935-D1BE-688A2B14930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364A1080-B62A-ED49-ED5D-E245CAB7A0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44744D7C-2461-1E89-EF0A-8D870EEB749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1DDB0782-67F8-34F5-A0AC-66147545BC49}"/>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4" name="ZoneTexte 3">
            <a:extLst>
              <a:ext uri="{FF2B5EF4-FFF2-40B4-BE49-F238E27FC236}">
                <a16:creationId xmlns:a16="http://schemas.microsoft.com/office/drawing/2014/main" xmlns="" id="{1DCE3B4B-57DB-2813-B70C-FE4703FF9D6B}"/>
              </a:ext>
            </a:extLst>
          </p:cNvPr>
          <p:cNvSpPr txBox="1"/>
          <p:nvPr/>
        </p:nvSpPr>
        <p:spPr>
          <a:xfrm>
            <a:off x="795468" y="3085327"/>
            <a:ext cx="7772400" cy="1123712"/>
          </a:xfrm>
          <a:prstGeom prst="roundRect">
            <a:avLst/>
          </a:prstGeom>
          <a:solidFill>
            <a:schemeClr val="bg2"/>
          </a:solidFill>
          <a:ln w="28575">
            <a:noFill/>
          </a:ln>
        </p:spPr>
        <p:txBody>
          <a:bodyPr wrap="square" rtlCol="0">
            <a:spAutoFit/>
          </a:bodyPr>
          <a:lstStyle>
            <a:defPPr>
              <a:defRPr lang="en-US"/>
            </a:defPPr>
            <a:lvl1pPr algn="ctr" rtl="1">
              <a:defRPr sz="6000" b="1">
                <a:solidFill>
                  <a:schemeClr val="accent5">
                    <a:lumMod val="50000"/>
                  </a:schemeClr>
                </a:solidFill>
                <a:latin typeface="Microsoft Uighur" panose="02000000000000000000" pitchFamily="2" charset="-78"/>
                <a:cs typeface="Microsoft Uighur" panose="02000000000000000000" pitchFamily="2" charset="-78"/>
              </a:defRPr>
            </a:lvl1pPr>
          </a:lstStyle>
          <a:p>
            <a:r>
              <a:rPr lang="ar-MA" dirty="0"/>
              <a:t>دَخَلَ </a:t>
            </a:r>
            <a:r>
              <a:rPr lang="ar-MA" dirty="0" err="1"/>
              <a:t>ٱلتِّلْميذانِ</a:t>
            </a:r>
            <a:r>
              <a:rPr lang="ar-MA" dirty="0"/>
              <a:t> إلى </a:t>
            </a:r>
            <a:r>
              <a:rPr lang="ar-MA" dirty="0" err="1"/>
              <a:t>ٱلْقِسْمِ</a:t>
            </a:r>
            <a:r>
              <a:rPr lang="ar-MA" dirty="0"/>
              <a:t> </a:t>
            </a:r>
            <a:r>
              <a:rPr lang="ar-MA" dirty="0">
                <a:solidFill>
                  <a:srgbClr val="C00000"/>
                </a:solidFill>
              </a:rPr>
              <a:t>مُتَحَمِّسَيْنِ</a:t>
            </a:r>
            <a:r>
              <a:rPr lang="ar-MA" dirty="0"/>
              <a:t>.</a:t>
            </a:r>
            <a:endParaRPr lang="fr-FR" dirty="0"/>
          </a:p>
        </p:txBody>
      </p:sp>
    </p:spTree>
    <p:extLst>
      <p:ext uri="{BB962C8B-B14F-4D97-AF65-F5344CB8AC3E}">
        <p14:creationId xmlns:p14="http://schemas.microsoft.com/office/powerpoint/2010/main" val="10767814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1B2D1F-15FE-0FF6-F9D0-4AAFA73DCD9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09036AC0-481F-A4AB-AE23-A9E07E670B33}"/>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أعربوا الكلمة المكتوبة بلون أحمر.</a:t>
            </a:r>
          </a:p>
        </p:txBody>
      </p:sp>
      <p:sp>
        <p:nvSpPr>
          <p:cNvPr id="3" name="Rectangle 2">
            <a:extLst>
              <a:ext uri="{FF2B5EF4-FFF2-40B4-BE49-F238E27FC236}">
                <a16:creationId xmlns:a16="http://schemas.microsoft.com/office/drawing/2014/main" xmlns="" id="{78A7E8A3-A149-2D82-0E94-69A5818A5315}"/>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BA13EB50-7251-D3DD-D368-E8D69A008081}"/>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E424AC78-5595-74DC-16DC-6E2BE670353A}"/>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7D1DC6C5-0940-C999-F191-25A19EF3A8C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253290FB-8616-C1AD-3489-F416DFEEAB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D6DB6562-9246-C814-3930-2D7957EB636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EC98CC85-81EB-8E75-39E9-A61802C6C1E1}"/>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4" name="ZoneTexte 3">
            <a:extLst>
              <a:ext uri="{FF2B5EF4-FFF2-40B4-BE49-F238E27FC236}">
                <a16:creationId xmlns:a16="http://schemas.microsoft.com/office/drawing/2014/main" xmlns="" id="{9E33B0B0-5AC0-BEA6-32D3-3D4D0B328847}"/>
              </a:ext>
            </a:extLst>
          </p:cNvPr>
          <p:cNvSpPr txBox="1"/>
          <p:nvPr/>
        </p:nvSpPr>
        <p:spPr>
          <a:xfrm>
            <a:off x="768574" y="3036021"/>
            <a:ext cx="7772400" cy="1123712"/>
          </a:xfrm>
          <a:prstGeom prst="roundRect">
            <a:avLst/>
          </a:prstGeom>
          <a:solidFill>
            <a:schemeClr val="bg2"/>
          </a:solidFill>
          <a:ln w="28575">
            <a:noFill/>
          </a:ln>
        </p:spPr>
        <p:txBody>
          <a:bodyPr wrap="square" rtlCol="0">
            <a:spAutoFit/>
          </a:bodyPr>
          <a:lstStyle>
            <a:defPPr>
              <a:defRPr lang="en-US"/>
            </a:defPPr>
            <a:lvl1pPr algn="ctr" rtl="1">
              <a:defRPr sz="6000" b="1">
                <a:solidFill>
                  <a:schemeClr val="accent5">
                    <a:lumMod val="50000"/>
                  </a:schemeClr>
                </a:solidFill>
                <a:latin typeface="Microsoft Uighur" panose="02000000000000000000" pitchFamily="2" charset="-78"/>
                <a:cs typeface="Microsoft Uighur" panose="02000000000000000000" pitchFamily="2" charset="-78"/>
              </a:defRPr>
            </a:lvl1pPr>
          </a:lstStyle>
          <a:p>
            <a:r>
              <a:rPr lang="ar-MA" dirty="0">
                <a:solidFill>
                  <a:srgbClr val="C00000"/>
                </a:solidFill>
              </a:rPr>
              <a:t>اَلطَّريقانِ</a:t>
            </a:r>
            <a:r>
              <a:rPr lang="ar-MA" dirty="0"/>
              <a:t> آمِنانِ وَسَلِسانِ.</a:t>
            </a:r>
            <a:endParaRPr lang="fr-FR" dirty="0"/>
          </a:p>
        </p:txBody>
      </p:sp>
    </p:spTree>
    <p:extLst>
      <p:ext uri="{BB962C8B-B14F-4D97-AF65-F5344CB8AC3E}">
        <p14:creationId xmlns:p14="http://schemas.microsoft.com/office/powerpoint/2010/main" val="3437338257"/>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C2252E6-0156-0A23-2C67-967CE19709C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BBB69E3-9F99-7ACA-72A6-097267302984}"/>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أعربوا الكلمة المكتوبة بلون أحمر.</a:t>
            </a:r>
          </a:p>
        </p:txBody>
      </p:sp>
      <p:sp>
        <p:nvSpPr>
          <p:cNvPr id="3" name="Rectangle 2">
            <a:extLst>
              <a:ext uri="{FF2B5EF4-FFF2-40B4-BE49-F238E27FC236}">
                <a16:creationId xmlns:a16="http://schemas.microsoft.com/office/drawing/2014/main" xmlns="" id="{F6C3F5D8-301B-0D99-4091-DB07B59B8AD8}"/>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85C38148-7086-EF2E-DDB7-03E974447A69}"/>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796B2E52-4FE4-BC8A-70AC-0454DAF023D5}"/>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5BEAF68C-3BC3-14B5-DF6E-27A70192100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8823E1A4-78FD-1FF5-49F5-0F5B0B8ED1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F80FAAF5-B490-E92F-C5C3-3A36BE7A863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866F6BF2-6E0D-2274-8204-058E46376F8D}"/>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4" name="ZoneTexte 3">
            <a:extLst>
              <a:ext uri="{FF2B5EF4-FFF2-40B4-BE49-F238E27FC236}">
                <a16:creationId xmlns:a16="http://schemas.microsoft.com/office/drawing/2014/main" xmlns="" id="{6FD6761F-2A17-8562-DDE9-2B41A19F7C27}"/>
              </a:ext>
            </a:extLst>
          </p:cNvPr>
          <p:cNvSpPr txBox="1"/>
          <p:nvPr/>
        </p:nvSpPr>
        <p:spPr>
          <a:xfrm>
            <a:off x="655365" y="3069788"/>
            <a:ext cx="7772400" cy="1123712"/>
          </a:xfrm>
          <a:prstGeom prst="roundRect">
            <a:avLst/>
          </a:prstGeom>
          <a:solidFill>
            <a:schemeClr val="bg2"/>
          </a:solidFill>
          <a:ln w="28575">
            <a:noFill/>
          </a:ln>
        </p:spPr>
        <p:txBody>
          <a:bodyPr wrap="square" rtlCol="0">
            <a:spAutoFit/>
          </a:bodyPr>
          <a:lstStyle>
            <a:defPPr>
              <a:defRPr lang="en-US"/>
            </a:defPPr>
            <a:lvl1pPr algn="ctr" rtl="1">
              <a:defRPr sz="6000" b="1">
                <a:solidFill>
                  <a:schemeClr val="accent5">
                    <a:lumMod val="50000"/>
                  </a:schemeClr>
                </a:solidFill>
                <a:latin typeface="Microsoft Uighur" panose="02000000000000000000" pitchFamily="2" charset="-78"/>
                <a:cs typeface="Microsoft Uighur" panose="02000000000000000000" pitchFamily="2" charset="-78"/>
              </a:defRPr>
            </a:lvl1pPr>
          </a:lstStyle>
          <a:p>
            <a:r>
              <a:rPr lang="ar-MA" dirty="0"/>
              <a:t>ساعَدَ </a:t>
            </a:r>
            <a:r>
              <a:rPr lang="ar-MA" dirty="0" err="1">
                <a:solidFill>
                  <a:srgbClr val="C00000"/>
                </a:solidFill>
              </a:rPr>
              <a:t>ٱلْمُهَندِسانِ</a:t>
            </a:r>
            <a:r>
              <a:rPr lang="ar-MA" dirty="0"/>
              <a:t> زُمَلاءَهُما في </a:t>
            </a:r>
            <a:r>
              <a:rPr lang="ar-MA" dirty="0" err="1"/>
              <a:t>ٱلْمَشْروعِ</a:t>
            </a:r>
            <a:r>
              <a:rPr lang="ar-MA" dirty="0"/>
              <a:t>.</a:t>
            </a:r>
            <a:endParaRPr lang="fr-FR" dirty="0"/>
          </a:p>
        </p:txBody>
      </p:sp>
    </p:spTree>
    <p:extLst>
      <p:ext uri="{BB962C8B-B14F-4D97-AF65-F5344CB8AC3E}">
        <p14:creationId xmlns:p14="http://schemas.microsoft.com/office/powerpoint/2010/main" val="323105627"/>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0AFB8B8-D76F-9D26-3232-5390C706E5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C6C4B24-E13D-03FB-444B-642053501BF2}"/>
              </a:ext>
            </a:extLst>
          </p:cNvPr>
          <p:cNvSpPr>
            <a:spLocks noGrp="1"/>
          </p:cNvSpPr>
          <p:nvPr>
            <p:ph type="title"/>
          </p:nvPr>
        </p:nvSpPr>
        <p:spPr/>
        <p:txBody>
          <a:bodyPr anchor="ctr">
            <a:normAutofit/>
          </a:bodyPr>
          <a:lstStyle/>
          <a:p>
            <a:pPr lvl="0">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خذوا دفاتر القسم. سأملي عليكم فقرة. </a:t>
            </a:r>
          </a:p>
        </p:txBody>
      </p:sp>
      <p:sp>
        <p:nvSpPr>
          <p:cNvPr id="3" name="Rectangle 2">
            <a:extLst>
              <a:ext uri="{FF2B5EF4-FFF2-40B4-BE49-F238E27FC236}">
                <a16:creationId xmlns:a16="http://schemas.microsoft.com/office/drawing/2014/main" xmlns="" id="{78F53BE1-7B9C-2CDF-862C-FAF052F1A374}"/>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E59FA589-6388-E21D-9CB5-7AA70535C1BB}"/>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FBC77343-E3A2-179D-F918-A2B1E0D6D41C}"/>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067A6129-793D-B5E9-714F-91405DDC767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0D3D4FF0-3807-6BD4-8D63-B7F756F2F4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9A6204E2-4784-E7E2-466A-222BE093F81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xmlns="" id="{2776BFFC-425A-1ABA-96FA-B5B10455D751}"/>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pic>
        <p:nvPicPr>
          <p:cNvPr id="11" name="Image 10">
            <a:extLst>
              <a:ext uri="{FF2B5EF4-FFF2-40B4-BE49-F238E27FC236}">
                <a16:creationId xmlns:a16="http://schemas.microsoft.com/office/drawing/2014/main" xmlns="" id="{DA14395F-9A40-DC20-AFED-757A20DC6B28}"/>
              </a:ext>
            </a:extLst>
          </p:cNvPr>
          <p:cNvPicPr>
            <a:picLocks noChangeAspect="1"/>
          </p:cNvPicPr>
          <p:nvPr/>
        </p:nvPicPr>
        <p:blipFill>
          <a:blip r:embed="rId6">
            <a:clrChange>
              <a:clrFrom>
                <a:srgbClr val="EAE8E4"/>
              </a:clrFrom>
              <a:clrTo>
                <a:srgbClr val="EAE8E4">
                  <a:alpha val="0"/>
                </a:srgbClr>
              </a:clrTo>
            </a:clrChange>
          </a:blip>
          <a:srcRect l="4527" t="16702" r="3992" b="15930"/>
          <a:stretch>
            <a:fillRect/>
          </a:stretch>
        </p:blipFill>
        <p:spPr>
          <a:xfrm flipH="1">
            <a:off x="2113371" y="2660164"/>
            <a:ext cx="4397832" cy="3238624"/>
          </a:xfrm>
          <a:prstGeom prst="roundRect">
            <a:avLst>
              <a:gd name="adj" fmla="val 6988"/>
            </a:avLst>
          </a:prstGeom>
        </p:spPr>
      </p:pic>
    </p:spTree>
    <p:extLst>
      <p:ext uri="{BB962C8B-B14F-4D97-AF65-F5344CB8AC3E}">
        <p14:creationId xmlns:p14="http://schemas.microsoft.com/office/powerpoint/2010/main" val="4093686021"/>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9C41992-316F-E97A-47D8-74C1B4F4E7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995B25A-580A-4891-C513-03327B2D3A45}"/>
              </a:ext>
            </a:extLst>
          </p:cNvPr>
          <p:cNvSpPr>
            <a:spLocks noGrp="1"/>
          </p:cNvSpPr>
          <p:nvPr>
            <p:ph type="title"/>
          </p:nvPr>
        </p:nvSpPr>
        <p:spPr/>
        <p:txBody>
          <a:bodyPr anchor="ctr">
            <a:normAutofit/>
          </a:bodyPr>
          <a:lstStyle/>
          <a:p>
            <a:pPr lvl="0">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يفصل الأستاذ الحاسوب عن الشاشة ثم يسمع الفقرة قبل أن يمليها جملة </a:t>
            </a:r>
            <a:r>
              <a:rPr lang="ar-MA" sz="2400" b="1" dirty="0" err="1">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جملة</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a:t>
            </a:r>
          </a:p>
        </p:txBody>
      </p:sp>
      <p:sp>
        <p:nvSpPr>
          <p:cNvPr id="3" name="Rectangle 2">
            <a:extLst>
              <a:ext uri="{FF2B5EF4-FFF2-40B4-BE49-F238E27FC236}">
                <a16:creationId xmlns:a16="http://schemas.microsoft.com/office/drawing/2014/main" xmlns="" id="{397F9110-0B4A-CD0A-066D-313842176423}"/>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E1A25F6D-EDEA-B9B1-D900-EDD94266629E}"/>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6521B016-8F1B-8951-9D09-AE49A60CDD00}"/>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EBC52902-6516-0534-5610-1AE7D6EE3B63}"/>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E9F3A514-0C35-DD32-BC55-21B2C74625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53C901D8-9848-F16D-2359-CF405E84F6B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xmlns="" id="{0840396A-42EC-A15F-B11F-26E8AB5C06B6}"/>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8" name="ZoneTexte 7">
            <a:extLst>
              <a:ext uri="{FF2B5EF4-FFF2-40B4-BE49-F238E27FC236}">
                <a16:creationId xmlns:a16="http://schemas.microsoft.com/office/drawing/2014/main" xmlns="" id="{B2D13A3D-CCA0-E21F-9256-5D87F7CF372C}"/>
              </a:ext>
            </a:extLst>
          </p:cNvPr>
          <p:cNvSpPr txBox="1"/>
          <p:nvPr/>
        </p:nvSpPr>
        <p:spPr>
          <a:xfrm>
            <a:off x="577228" y="2214269"/>
            <a:ext cx="8211483" cy="3779758"/>
          </a:xfrm>
          <a:prstGeom prst="roundRect">
            <a:avLst>
              <a:gd name="adj" fmla="val 9789"/>
            </a:avLst>
          </a:prstGeom>
          <a:solidFill>
            <a:schemeClr val="accent3">
              <a:lumMod val="20000"/>
              <a:lumOff val="80000"/>
            </a:schemeClr>
          </a:solidFill>
        </p:spPr>
        <p:txBody>
          <a:bodyPr wrap="square" rtlCol="0">
            <a:spAutoFit/>
          </a:bodyPr>
          <a:lstStyle/>
          <a:p>
            <a:pPr algn="just" rtl="1"/>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حينَ يَرْفَعُ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ٱلزّائِرُ</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بَصَرَهُ لِيُطالِعَ عِمارَةَ مُرّاكُشَ، يُدْهِشُهُ جَلالُ ٱلْمَآذِنِ، وَرَوْعَةُ زَخارِفِها، وَهِيَ تَزْهو بِجَمالِها تَحْتَ وَهَجِ ٱلشَّمْسِ. أَمّا أَهْلُ مُرَّاكُشَ، فَهُمْ وَدودونَ، وَأَحاديثُهُمْ دافِئَةٌ، لَا تَخْلو مِنَ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ٱلْحِكْمَةِ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وَٱلطَّرافَةِ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p>
          <a:p>
            <a:pPr algn="just" rtl="1"/>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فَما أَرْوَعَ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ٱلنُّزْهَةَ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في أَكْنافِ مُرّاكُشَ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ٱلْحَمْراءِ</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وَما أَحْلى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ٱلْإِقامَةَ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بَيْنَ أَسْوارِها ٱلْعَتيقَةِ! فَهِيَ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ٱلْحِضْنُ</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ٱلدّافِئُ</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لِمَنْ يَتوقُ إِلى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ٱلرّاحَةِ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وَٱلْمَلاذُ</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ٱلْآسِرُ</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لِمَنْ يَهْوى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ٱلْجَمالَ</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a:t>
            </a:r>
            <a:endParaRPr lang="fr-FR"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Tree>
    <p:extLst>
      <p:ext uri="{BB962C8B-B14F-4D97-AF65-F5344CB8AC3E}">
        <p14:creationId xmlns:p14="http://schemas.microsoft.com/office/powerpoint/2010/main" val="2235932907"/>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00AAB0B-9DF7-D3A8-6252-0E79424326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14AF684-2FF6-C3CA-03F9-E35537F5522F}"/>
              </a:ext>
            </a:extLst>
          </p:cNvPr>
          <p:cNvSpPr>
            <a:spLocks noGrp="1"/>
          </p:cNvSpPr>
          <p:nvPr>
            <p:ph type="title"/>
          </p:nvPr>
        </p:nvSpPr>
        <p:spPr/>
        <p:txBody>
          <a:bodyPr anchor="ctr">
            <a:normAutofit/>
          </a:bodyPr>
          <a:lstStyle/>
          <a:p>
            <a:pPr lvl="0">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 (مطالبة التلاميذ بعد ذلك بالتصحيح الفردي على دفاترهم.)</a:t>
            </a:r>
          </a:p>
        </p:txBody>
      </p:sp>
      <p:sp>
        <p:nvSpPr>
          <p:cNvPr id="3" name="Rectangle 2">
            <a:extLst>
              <a:ext uri="{FF2B5EF4-FFF2-40B4-BE49-F238E27FC236}">
                <a16:creationId xmlns:a16="http://schemas.microsoft.com/office/drawing/2014/main" xmlns="" id="{D3A924B4-6CEB-7F46-B65D-C928BA025975}"/>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F0523D7C-D04B-5465-F9B2-F0A99B680EB4}"/>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754900D0-C956-D391-6805-FBB1B824D07D}"/>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1FE48DE3-86B1-AE64-578A-3EE50C8FCA89}"/>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548BA2E9-2290-C051-5332-CB222532A6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9FD5984C-DCFC-8E44-E41E-EB0D491C419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xmlns="" id="{2B2EF98B-A15F-A293-5578-0AB7B8471EAB}"/>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4" name="ZoneTexte 3">
            <a:extLst>
              <a:ext uri="{FF2B5EF4-FFF2-40B4-BE49-F238E27FC236}">
                <a16:creationId xmlns:a16="http://schemas.microsoft.com/office/drawing/2014/main" xmlns="" id="{678E24DF-9409-156B-5CF4-92849AB74A26}"/>
              </a:ext>
            </a:extLst>
          </p:cNvPr>
          <p:cNvSpPr txBox="1"/>
          <p:nvPr/>
        </p:nvSpPr>
        <p:spPr>
          <a:xfrm>
            <a:off x="577228" y="2214269"/>
            <a:ext cx="8211483" cy="3779758"/>
          </a:xfrm>
          <a:prstGeom prst="roundRect">
            <a:avLst>
              <a:gd name="adj" fmla="val 9789"/>
            </a:avLst>
          </a:prstGeom>
          <a:solidFill>
            <a:schemeClr val="accent3">
              <a:lumMod val="20000"/>
              <a:lumOff val="80000"/>
            </a:schemeClr>
          </a:solidFill>
        </p:spPr>
        <p:txBody>
          <a:bodyPr wrap="square" rtlCol="0">
            <a:spAutoFit/>
          </a:bodyPr>
          <a:lstStyle/>
          <a:p>
            <a:pPr algn="just" rtl="1"/>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حينَ يَرْفَعُ ٱلزّائِرُ بَصَرَهُ لِيُطالِعَ عِمارَةَ مُرّاكُشَ، يُدْهِشُهُ جَلالُ ٱلْمَآذِنِ، وَرَوْعَةُ زَخارِفِها، وَهِيَ تَزْهو بِجَمالِها تَحْتَ وَهَجِ ٱلشَّمْسِ. أَمّا أَهْلُ مُرَّاكُشَ، فَهُمْ وَدودونَ، وَأَحاديثُهُمْ دافِئَةٌ، لَا تَخْلو مِنَ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ٱلْحِكْمَةِ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وَٱلطَّرافَةِ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p>
          <a:p>
            <a:pPr algn="just" rtl="1"/>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فَما أَرْوَعَ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ٱلنُّزْهَةَ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في أَكْنافِ مُرّاكُشَ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ٱلْحَمْراءِ</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وَما أَحْلى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ٱلْإِقامَةَ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بَيْنَ أَسْوارِها ٱلْعَتيقَةِ! فَهِيَ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ٱلْحِضْنُ</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ٱلدّافِئُ</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لِمَنْ يَتوقُ إِلى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ٱلرّاحَةِ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وَٱلْمَلاذُ</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ٱلْآسِرُ</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لِمَنْ يَهْوى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ٱلْجَمالَ</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a:t>
            </a:r>
            <a:endParaRPr lang="fr-FR"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Tree>
    <p:extLst>
      <p:ext uri="{BB962C8B-B14F-4D97-AF65-F5344CB8AC3E}">
        <p14:creationId xmlns:p14="http://schemas.microsoft.com/office/powerpoint/2010/main" val="283379330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A5327CE-717D-011B-2348-489DBF0E4055}"/>
              </a:ext>
            </a:extLst>
          </p:cNvPr>
          <p:cNvSpPr>
            <a:spLocks noGrp="1"/>
          </p:cNvSpPr>
          <p:nvPr>
            <p:ph type="title"/>
          </p:nvPr>
        </p:nvSpPr>
        <p:spPr/>
        <p:txBody>
          <a:bodyP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من يقرأ عمله؟ </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3" name="Rectangle 2">
            <a:extLst>
              <a:ext uri="{FF2B5EF4-FFF2-40B4-BE49-F238E27FC236}">
                <a16:creationId xmlns:a16="http://schemas.microsoft.com/office/drawing/2014/main" xmlns="" id="{2D2EE328-545C-52A5-1B2E-DEB654FDA996}"/>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1EF7667B-C3CB-D1C9-EDE3-36870F1C16BD}"/>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77325C20-D952-1F5B-613E-1D6D445FA2F9}"/>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EBFFC538-41AA-DDFF-002E-E34BCAC6C6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8" name="Image 7">
            <a:extLst>
              <a:ext uri="{FF2B5EF4-FFF2-40B4-BE49-F238E27FC236}">
                <a16:creationId xmlns:a16="http://schemas.microsoft.com/office/drawing/2014/main" xmlns="" id="{0ADA480E-8104-7ECD-8A8F-B9586E65DAE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1" name="Image 10">
            <a:extLst>
              <a:ext uri="{FF2B5EF4-FFF2-40B4-BE49-F238E27FC236}">
                <a16:creationId xmlns:a16="http://schemas.microsoft.com/office/drawing/2014/main" xmlns="" id="{EF28A3F8-69C0-7CF3-A64A-F374EA50C03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6B59145E-3F70-DAFD-3A6E-B76848816AD3}"/>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9" name="ZoneTexte 8">
            <a:extLst>
              <a:ext uri="{FF2B5EF4-FFF2-40B4-BE49-F238E27FC236}">
                <a16:creationId xmlns:a16="http://schemas.microsoft.com/office/drawing/2014/main" xmlns="" id="{A10B9971-81C1-17E5-E8B7-CEDFD10D8DE1}"/>
              </a:ext>
            </a:extLst>
          </p:cNvPr>
          <p:cNvSpPr txBox="1"/>
          <p:nvPr/>
        </p:nvSpPr>
        <p:spPr>
          <a:xfrm>
            <a:off x="1502326" y="2585276"/>
            <a:ext cx="5480652" cy="1687447"/>
          </a:xfrm>
          <a:prstGeom prst="roundRect">
            <a:avLst/>
          </a:prstGeom>
          <a:ln w="38100">
            <a:solidFill>
              <a:srgbClr val="48B2DC"/>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ctr" rtl="1">
              <a:defRPr sz="5400" b="1">
                <a:solidFill>
                  <a:srgbClr val="424D7B"/>
                </a:solidFill>
                <a:latin typeface="Microsoft Uighur" panose="02000000000000000000" pitchFamily="2" charset="-78"/>
                <a:cs typeface="Microsoft Uighur" panose="02000000000000000000" pitchFamily="2" charset="-7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ar-MA" sz="8800" dirty="0"/>
              <a:t>أَقْــــرَأُ إِنْتاجي.</a:t>
            </a:r>
            <a:endParaRPr lang="fr-FR" sz="8800" dirty="0"/>
          </a:p>
        </p:txBody>
      </p:sp>
    </p:spTree>
    <p:extLst>
      <p:ext uri="{BB962C8B-B14F-4D97-AF65-F5344CB8AC3E}">
        <p14:creationId xmlns:p14="http://schemas.microsoft.com/office/powerpoint/2010/main" val="2431274517"/>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A1F8017-0654-D4EF-8AFB-05662B6657A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F7514A8-7FF5-D922-186D-E8C5C57F8901}"/>
              </a:ext>
            </a:extLst>
          </p:cNvPr>
          <p:cNvSpPr>
            <a:spLocks noGrp="1"/>
          </p:cNvSpPr>
          <p:nvPr>
            <p:ph type="title"/>
          </p:nvPr>
        </p:nvSpPr>
        <p:spPr/>
        <p:txBody>
          <a:bodyPr anchor="ctr">
            <a:normAutofit/>
          </a:bodyPr>
          <a:lstStyle/>
          <a:p>
            <a:pPr lvl="0">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يعرب كلمة " الزائر"؟ وآخر يعرب "الحمراء" وآخر يعرب" العتيقة"؟</a:t>
            </a:r>
          </a:p>
        </p:txBody>
      </p:sp>
      <p:sp>
        <p:nvSpPr>
          <p:cNvPr id="3" name="Rectangle 2">
            <a:extLst>
              <a:ext uri="{FF2B5EF4-FFF2-40B4-BE49-F238E27FC236}">
                <a16:creationId xmlns:a16="http://schemas.microsoft.com/office/drawing/2014/main" xmlns="" id="{3B1AE4E2-DB0B-F6ED-102C-246DD545F5B7}"/>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74297DCD-C38A-A1EB-D42C-8E1863274B59}"/>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D9255251-95C3-4055-4E3E-2FC876A145AC}"/>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0950EA91-31C4-F536-90A6-F1456F9B001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97CC8E91-E813-39FB-E250-1C9EA4F8AC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075B6B3E-4BA5-BB75-3A98-28336056CB44}"/>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xmlns="" id="{297EDE88-DE3C-8127-1F40-D1FB6825B5C3}"/>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
        <p:nvSpPr>
          <p:cNvPr id="8" name="ZoneTexte 7">
            <a:extLst>
              <a:ext uri="{FF2B5EF4-FFF2-40B4-BE49-F238E27FC236}">
                <a16:creationId xmlns:a16="http://schemas.microsoft.com/office/drawing/2014/main" xmlns="" id="{4C057600-ED9D-CD59-0F8C-73B8841968B3}"/>
              </a:ext>
            </a:extLst>
          </p:cNvPr>
          <p:cNvSpPr txBox="1"/>
          <p:nvPr/>
        </p:nvSpPr>
        <p:spPr>
          <a:xfrm>
            <a:off x="577228" y="2214269"/>
            <a:ext cx="8211483" cy="3779758"/>
          </a:xfrm>
          <a:prstGeom prst="roundRect">
            <a:avLst>
              <a:gd name="adj" fmla="val 8722"/>
            </a:avLst>
          </a:prstGeom>
          <a:solidFill>
            <a:schemeClr val="accent3">
              <a:lumMod val="20000"/>
              <a:lumOff val="80000"/>
            </a:schemeClr>
          </a:solidFill>
        </p:spPr>
        <p:txBody>
          <a:bodyPr wrap="square" rtlCol="0">
            <a:spAutoFit/>
          </a:bodyPr>
          <a:lstStyle/>
          <a:p>
            <a:pPr algn="just" rtl="1"/>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حينَ يَرْفَعُ </a:t>
            </a:r>
            <a:r>
              <a:rPr lang="ar-MA" sz="3600" b="1"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ٱلزّائِرُ</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بَصَرَهُ لِيُطالِعَ عِمارَةَ مُرّاكُشَ، يُدْهِشُهُ جَلالُ ٱلْمَآذِنِ، وَرَوْعَةُ زَخارِفِها، وَهِيَ تَزْهو بِجَمالِها تَحْتَ وَهَجِ ٱلشَّمْسِ. أَمّا أَهْلُ مُرَّاكُشَ، فَهُمْ وَدودونَ، وَأَحاديثُهُمْ دافِئَةٌ، لَا تَخْلو مِنَ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ٱلْحِكْمَةِ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وَٱلطَّرافَةِ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p>
          <a:p>
            <a:pPr algn="just" rtl="1"/>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فَما أَرْوَعَ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ٱلنُّزْهَةَ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في أَكْنافِ مُرّاكُشَ </a:t>
            </a:r>
            <a:r>
              <a:rPr lang="ar-MA" sz="3600" b="1" dirty="0" err="1">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ٱلْحَمْراءِ</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وَما أَحْلى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ٱلْإِقامَةَ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بَيْنَ أَسْوارِها </a:t>
            </a:r>
            <a:r>
              <a:rPr lang="ar-MA" sz="3600" b="1"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ٱلْعَتيقَةِ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فَهِيَ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ٱلْحِضْنُ</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ٱلدّافِئُ</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لِمَنْ يَتوقُ إِلى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ٱلرّاحَةِ</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وَٱلْمَلاذُ</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ٱلْآسِرُ</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لِمَنْ يَهْوى </a:t>
            </a:r>
            <a:r>
              <a:rPr lang="ar-MA" sz="3600" b="1" dirty="0" err="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ٱلْجَمالَ</a:t>
            </a:r>
            <a:r>
              <a:rPr lang="ar-MA"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rPr>
              <a:t>.</a:t>
            </a:r>
            <a:endParaRPr lang="fr-FR" sz="3600" b="1" dirty="0">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Tree>
    <p:extLst>
      <p:ext uri="{BB962C8B-B14F-4D97-AF65-F5344CB8AC3E}">
        <p14:creationId xmlns:p14="http://schemas.microsoft.com/office/powerpoint/2010/main" val="3870852144"/>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A5182E4-EEB5-F952-9174-9F1659A808DB}"/>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xmlns="" id="{A8BF5239-5C3D-95BC-484F-07883C2C610B}"/>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pic>
        <p:nvPicPr>
          <p:cNvPr id="31" name="Image 30">
            <a:extLst>
              <a:ext uri="{FF2B5EF4-FFF2-40B4-BE49-F238E27FC236}">
                <a16:creationId xmlns:a16="http://schemas.microsoft.com/office/drawing/2014/main" xmlns="" id="{6B59BFC9-5120-AA06-2828-5D4433ABD8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sp>
        <p:nvSpPr>
          <p:cNvPr id="4" name="Titre 3">
            <a:extLst>
              <a:ext uri="{FF2B5EF4-FFF2-40B4-BE49-F238E27FC236}">
                <a16:creationId xmlns:a16="http://schemas.microsoft.com/office/drawing/2014/main" xmlns="" id="{403CC685-9232-CF85-B60A-F8A2E630F6D1}"/>
              </a:ext>
            </a:extLst>
          </p:cNvPr>
          <p:cNvSpPr>
            <a:spLocks noGrp="1"/>
          </p:cNvSpPr>
          <p:nvPr>
            <p:ph type="title"/>
          </p:nvPr>
        </p:nvSpPr>
        <p:spPr>
          <a:xfrm>
            <a:off x="628650" y="812399"/>
            <a:ext cx="7886700" cy="720000"/>
          </a:xfrm>
        </p:spPr>
        <p:txBody>
          <a:bodyPr>
            <a:normAutofit/>
          </a:bodyPr>
          <a:lstStyle/>
          <a:p>
            <a:r>
              <a:rPr lang="ar-MA" dirty="0">
                <a:solidFill>
                  <a:srgbClr val="424D7C"/>
                </a:solidFill>
              </a:rPr>
              <a:t>اختتام الحصة</a:t>
            </a:r>
            <a:endParaRPr lang="fr-MA" dirty="0">
              <a:solidFill>
                <a:srgbClr val="424D7C"/>
              </a:solidFill>
            </a:endParaRPr>
          </a:p>
        </p:txBody>
      </p:sp>
      <p:sp>
        <p:nvSpPr>
          <p:cNvPr id="10" name="ZoneTexte 9">
            <a:extLst>
              <a:ext uri="{FF2B5EF4-FFF2-40B4-BE49-F238E27FC236}">
                <a16:creationId xmlns:a16="http://schemas.microsoft.com/office/drawing/2014/main" xmlns="" id="{E5B36EE5-C0D7-DBD2-E065-434165B944F8}"/>
              </a:ext>
            </a:extLst>
          </p:cNvPr>
          <p:cNvSpPr txBox="1"/>
          <p:nvPr/>
        </p:nvSpPr>
        <p:spPr>
          <a:xfrm>
            <a:off x="5076825" y="1808769"/>
            <a:ext cx="2066926" cy="646331"/>
          </a:xfrm>
          <a:prstGeom prst="rect">
            <a:avLst/>
          </a:prstGeom>
          <a:noFill/>
        </p:spPr>
        <p:txBody>
          <a:bodyPr wrap="square">
            <a:spAutoFit/>
          </a:bodyPr>
          <a:lstStyle/>
          <a:p>
            <a:pPr algn="r"/>
            <a:r>
              <a:rPr lang="ar-MA" sz="3600" b="1" dirty="0">
                <a:solidFill>
                  <a:srgbClr val="424D7C"/>
                </a:solidFill>
                <a:latin typeface="Microsoft Uighur" panose="02000000000000000000" pitchFamily="2" charset="-78"/>
                <a:cs typeface="Microsoft Uighur" panose="02000000000000000000" pitchFamily="2" charset="-78"/>
              </a:rPr>
              <a:t>اختتام الحصة</a:t>
            </a:r>
            <a:endParaRPr lang="fr-MA" sz="3600" b="1" dirty="0">
              <a:latin typeface="Microsoft Uighur" panose="02000000000000000000" pitchFamily="2" charset="-78"/>
              <a:cs typeface="Microsoft Uighur" panose="02000000000000000000" pitchFamily="2" charset="-78"/>
            </a:endParaRPr>
          </a:p>
        </p:txBody>
      </p:sp>
      <p:sp>
        <p:nvSpPr>
          <p:cNvPr id="3" name="ZoneTexte 2">
            <a:extLst>
              <a:ext uri="{FF2B5EF4-FFF2-40B4-BE49-F238E27FC236}">
                <a16:creationId xmlns:a16="http://schemas.microsoft.com/office/drawing/2014/main" xmlns="" id="{560E0E01-7B59-1BCA-4B70-88B4CCB8D6F2}"/>
              </a:ext>
            </a:extLst>
          </p:cNvPr>
          <p:cNvSpPr txBox="1"/>
          <p:nvPr/>
        </p:nvSpPr>
        <p:spPr>
          <a:xfrm>
            <a:off x="3517132" y="2738130"/>
            <a:ext cx="3493268" cy="461665"/>
          </a:xfrm>
          <a:prstGeom prst="rect">
            <a:avLst/>
          </a:prstGeom>
          <a:noFill/>
        </p:spPr>
        <p:txBody>
          <a:bodyPr wrap="square" rtlCol="0">
            <a:spAutoFit/>
          </a:bodyPr>
          <a:lstStyle/>
          <a:p>
            <a:pPr algn="r"/>
            <a:r>
              <a:rPr lang="ar-MA" sz="2400" b="1" dirty="0">
                <a:solidFill>
                  <a:srgbClr val="424D7C"/>
                </a:solidFill>
                <a:latin typeface="Microsoft Uighur" panose="02000000000000000000" pitchFamily="2" charset="-78"/>
                <a:cs typeface="Microsoft Uighur" panose="02000000000000000000" pitchFamily="2" charset="-78"/>
              </a:rPr>
              <a:t>ماذا تعلمت اليوم؟</a:t>
            </a:r>
          </a:p>
        </p:txBody>
      </p:sp>
      <p:sp>
        <p:nvSpPr>
          <p:cNvPr id="5" name="ZoneTexte 4">
            <a:extLst>
              <a:ext uri="{FF2B5EF4-FFF2-40B4-BE49-F238E27FC236}">
                <a16:creationId xmlns:a16="http://schemas.microsoft.com/office/drawing/2014/main" xmlns="" id="{99D24109-5D4C-429C-61FC-ED62F46F6AC3}"/>
              </a:ext>
            </a:extLst>
          </p:cNvPr>
          <p:cNvSpPr txBox="1"/>
          <p:nvPr/>
        </p:nvSpPr>
        <p:spPr>
          <a:xfrm>
            <a:off x="3612381" y="3227774"/>
            <a:ext cx="3398019" cy="461665"/>
          </a:xfrm>
          <a:prstGeom prst="rect">
            <a:avLst/>
          </a:prstGeom>
          <a:noFill/>
        </p:spPr>
        <p:txBody>
          <a:bodyPr wrap="square" rtlCol="0">
            <a:spAutoFit/>
          </a:bodyPr>
          <a:lstStyle/>
          <a:p>
            <a:pPr algn="r"/>
            <a:r>
              <a:rPr lang="ar-MA" sz="2400" b="1" dirty="0">
                <a:solidFill>
                  <a:srgbClr val="424D7C"/>
                </a:solidFill>
                <a:latin typeface="Microsoft Uighur" panose="02000000000000000000" pitchFamily="2" charset="-78"/>
                <a:cs typeface="Microsoft Uighur" panose="02000000000000000000" pitchFamily="2" charset="-78"/>
              </a:rPr>
              <a:t>الواجب المنزلي</a:t>
            </a:r>
          </a:p>
        </p:txBody>
      </p:sp>
      <p:pic>
        <p:nvPicPr>
          <p:cNvPr id="6" name="Image 5">
            <a:extLst>
              <a:ext uri="{FF2B5EF4-FFF2-40B4-BE49-F238E27FC236}">
                <a16:creationId xmlns:a16="http://schemas.microsoft.com/office/drawing/2014/main" xmlns="" id="{2BD54654-4597-323A-AE83-FBA4473A36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78288" y="909995"/>
            <a:ext cx="432000" cy="432000"/>
          </a:xfrm>
          <a:prstGeom prst="rect">
            <a:avLst/>
          </a:prstGeom>
          <a:ln>
            <a:noFill/>
          </a:ln>
        </p:spPr>
      </p:pic>
    </p:spTree>
    <p:extLst>
      <p:ext uri="{BB962C8B-B14F-4D97-AF65-F5344CB8AC3E}">
        <p14:creationId xmlns:p14="http://schemas.microsoft.com/office/powerpoint/2010/main" val="3334451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3F9DB78-63BD-C632-589D-C8868BB0AF97}"/>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يذكرنا بخطوات شكل جملة؟</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0" name="Rectangle 9">
            <a:extLst>
              <a:ext uri="{FF2B5EF4-FFF2-40B4-BE49-F238E27FC236}">
                <a16:creationId xmlns:a16="http://schemas.microsoft.com/office/drawing/2014/main" xmlns="" id="{F04D4653-EA97-DD6D-D550-89CE8EA89EA4}"/>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1" name="Rectangle 10">
            <a:extLst>
              <a:ext uri="{FF2B5EF4-FFF2-40B4-BE49-F238E27FC236}">
                <a16:creationId xmlns:a16="http://schemas.microsoft.com/office/drawing/2014/main" xmlns="" id="{B2C51A10-6A1D-782F-59E9-A4D6600F51BD}"/>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اختتام الحصة</a:t>
            </a:r>
          </a:p>
        </p:txBody>
      </p:sp>
      <p:sp>
        <p:nvSpPr>
          <p:cNvPr id="12" name="Rectangle 11">
            <a:extLst>
              <a:ext uri="{FF2B5EF4-FFF2-40B4-BE49-F238E27FC236}">
                <a16:creationId xmlns:a16="http://schemas.microsoft.com/office/drawing/2014/main" xmlns="" id="{55D40EDE-B7AC-2FA9-55D2-9CF882BFD864}"/>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alpha val="18000"/>
                  </a:srgbClr>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alpha val="18000"/>
                </a:srgbClr>
              </a:solidFill>
              <a:effectLst/>
              <a:uLnTx/>
              <a:uFillTx/>
              <a:latin typeface="Arial" panose="020B0604020202020204" pitchFamily="34" charset="0"/>
              <a:cs typeface="+mn-cs"/>
            </a:endParaRPr>
          </a:p>
        </p:txBody>
      </p:sp>
      <p:pic>
        <p:nvPicPr>
          <p:cNvPr id="15" name="Image 14">
            <a:extLst>
              <a:ext uri="{FF2B5EF4-FFF2-40B4-BE49-F238E27FC236}">
                <a16:creationId xmlns:a16="http://schemas.microsoft.com/office/drawing/2014/main" xmlns="" id="{8C139D07-8163-FA9C-C7F4-451514197B23}"/>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16" name="Image 15">
            <a:extLst>
              <a:ext uri="{FF2B5EF4-FFF2-40B4-BE49-F238E27FC236}">
                <a16:creationId xmlns:a16="http://schemas.microsoft.com/office/drawing/2014/main" xmlns="" id="{6F3A9CC3-5B3C-5861-A4A1-DDB7423B44B6}"/>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7" name="Image 16">
            <a:extLst>
              <a:ext uri="{FF2B5EF4-FFF2-40B4-BE49-F238E27FC236}">
                <a16:creationId xmlns:a16="http://schemas.microsoft.com/office/drawing/2014/main" xmlns="" id="{D19AEB3B-A296-4081-14C8-813B75B734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sp>
        <p:nvSpPr>
          <p:cNvPr id="4" name="ZoneTexte 3">
            <a:extLst>
              <a:ext uri="{FF2B5EF4-FFF2-40B4-BE49-F238E27FC236}">
                <a16:creationId xmlns:a16="http://schemas.microsoft.com/office/drawing/2014/main" xmlns="" id="{314F7E0C-316B-D5F9-B7B2-F3AE579527AD}"/>
              </a:ext>
            </a:extLst>
          </p:cNvPr>
          <p:cNvSpPr txBox="1"/>
          <p:nvPr/>
        </p:nvSpPr>
        <p:spPr>
          <a:xfrm>
            <a:off x="1070129" y="2967335"/>
            <a:ext cx="6840000" cy="1021556"/>
          </a:xfrm>
          <a:prstGeom prst="roundRect">
            <a:avLst/>
          </a:prstGeom>
          <a:noFill/>
          <a:ln w="28575">
            <a:solidFill>
              <a:srgbClr val="48B2DC"/>
            </a:solidFill>
          </a:ln>
        </p:spPr>
        <p:txBody>
          <a:bodyPr wrap="square" rtlCol="0">
            <a:spAutoFit/>
          </a:bodyPr>
          <a:lstStyle/>
          <a:p>
            <a:pPr algn="ctr" rtl="1"/>
            <a:r>
              <a:rPr lang="ar-MA" sz="5400" b="1" dirty="0">
                <a:solidFill>
                  <a:srgbClr val="005664"/>
                </a:solidFill>
                <a:latin typeface="Microsoft Uighur" panose="02000000000000000000" pitchFamily="2" charset="-78"/>
                <a:cs typeface="Microsoft Uighur" panose="02000000000000000000" pitchFamily="2" charset="-78"/>
              </a:rPr>
              <a:t>ما </a:t>
            </a:r>
            <a:r>
              <a:rPr lang="ar-MA" sz="5400" b="1" dirty="0" err="1">
                <a:solidFill>
                  <a:srgbClr val="005664"/>
                </a:solidFill>
                <a:latin typeface="Microsoft Uighur" panose="02000000000000000000" pitchFamily="2" charset="-78"/>
                <a:cs typeface="Microsoft Uighur" panose="02000000000000000000" pitchFamily="2" charset="-78"/>
              </a:rPr>
              <a:t>ٱلْخُطُواتُ</a:t>
            </a:r>
            <a:r>
              <a:rPr lang="ar-MA" sz="5400" b="1" dirty="0">
                <a:solidFill>
                  <a:srgbClr val="005664"/>
                </a:solidFill>
                <a:latin typeface="Microsoft Uighur" panose="02000000000000000000" pitchFamily="2" charset="-78"/>
                <a:cs typeface="Microsoft Uighur" panose="02000000000000000000" pitchFamily="2" charset="-78"/>
              </a:rPr>
              <a:t> ٱلَّتي نَتَّبِعُها لِشَكْلِ جُمْلَةٍ؟</a:t>
            </a:r>
            <a:endParaRPr lang="fr-FR" sz="5400" b="1" dirty="0">
              <a:solidFill>
                <a:srgbClr val="005664"/>
              </a:solidFill>
              <a:latin typeface="Microsoft Uighur" panose="02000000000000000000" pitchFamily="2" charset="-78"/>
              <a:cs typeface="Microsoft Uighur" panose="02000000000000000000" pitchFamily="2" charset="-78"/>
            </a:endParaRPr>
          </a:p>
        </p:txBody>
      </p:sp>
      <p:pic>
        <p:nvPicPr>
          <p:cNvPr id="9" name="Espace réservé pour une image  8" descr="Une image contenant habits, sourire, dessin humoristique, clipart&#10;&#10;Le contenu généré par l’IA peut être incorrect.">
            <a:extLst>
              <a:ext uri="{FF2B5EF4-FFF2-40B4-BE49-F238E27FC236}">
                <a16:creationId xmlns:a16="http://schemas.microsoft.com/office/drawing/2014/main" xmlns="" id="{AC4C3CD2-825C-BAAD-F560-F997E081194F}"/>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92402537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DCA7780-2884-A37B-7ECB-8BBD7381223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B93B1EF2-D712-023C-A994-A11C9047687A}"/>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متى يرسم المثنى بالألف والنون ومتى يرسم بالياء الساكنة و النون؟</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0" name="Rectangle 9">
            <a:extLst>
              <a:ext uri="{FF2B5EF4-FFF2-40B4-BE49-F238E27FC236}">
                <a16:creationId xmlns:a16="http://schemas.microsoft.com/office/drawing/2014/main" xmlns="" id="{9CE88FD6-8291-AF07-2C5D-F0B3C0D8AE2E}"/>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1" name="Rectangle 10">
            <a:extLst>
              <a:ext uri="{FF2B5EF4-FFF2-40B4-BE49-F238E27FC236}">
                <a16:creationId xmlns:a16="http://schemas.microsoft.com/office/drawing/2014/main" xmlns="" id="{B923E3B8-D51A-AC01-F7C6-81BE69BE3C68}"/>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اختتام الحصة</a:t>
            </a:r>
          </a:p>
        </p:txBody>
      </p:sp>
      <p:sp>
        <p:nvSpPr>
          <p:cNvPr id="12" name="Rectangle 11">
            <a:extLst>
              <a:ext uri="{FF2B5EF4-FFF2-40B4-BE49-F238E27FC236}">
                <a16:creationId xmlns:a16="http://schemas.microsoft.com/office/drawing/2014/main" xmlns="" id="{9B21E17E-FEB7-B9EE-E3A3-9FC40027705C}"/>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alpha val="18000"/>
                  </a:srgbClr>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alpha val="18000"/>
                </a:srgbClr>
              </a:solidFill>
              <a:effectLst/>
              <a:uLnTx/>
              <a:uFillTx/>
              <a:latin typeface="Arial" panose="020B0604020202020204" pitchFamily="34" charset="0"/>
              <a:cs typeface="+mn-cs"/>
            </a:endParaRPr>
          </a:p>
        </p:txBody>
      </p:sp>
      <p:pic>
        <p:nvPicPr>
          <p:cNvPr id="15" name="Image 14">
            <a:extLst>
              <a:ext uri="{FF2B5EF4-FFF2-40B4-BE49-F238E27FC236}">
                <a16:creationId xmlns:a16="http://schemas.microsoft.com/office/drawing/2014/main" xmlns="" id="{01307EFB-53CC-00F4-FCEF-63C8D3E466D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16" name="Image 15">
            <a:extLst>
              <a:ext uri="{FF2B5EF4-FFF2-40B4-BE49-F238E27FC236}">
                <a16:creationId xmlns:a16="http://schemas.microsoft.com/office/drawing/2014/main" xmlns="" id="{2C9413CA-E993-C542-70E8-1AFA4BF91AD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7" name="Image 16">
            <a:extLst>
              <a:ext uri="{FF2B5EF4-FFF2-40B4-BE49-F238E27FC236}">
                <a16:creationId xmlns:a16="http://schemas.microsoft.com/office/drawing/2014/main" xmlns="" id="{AA92BCA7-23FD-210B-5B68-8910D9D9C9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sp>
        <p:nvSpPr>
          <p:cNvPr id="4" name="ZoneTexte 3">
            <a:extLst>
              <a:ext uri="{FF2B5EF4-FFF2-40B4-BE49-F238E27FC236}">
                <a16:creationId xmlns:a16="http://schemas.microsoft.com/office/drawing/2014/main" xmlns="" id="{052926A8-A018-413B-9664-33138217364D}"/>
              </a:ext>
            </a:extLst>
          </p:cNvPr>
          <p:cNvSpPr txBox="1"/>
          <p:nvPr/>
        </p:nvSpPr>
        <p:spPr>
          <a:xfrm>
            <a:off x="1152000" y="3235892"/>
            <a:ext cx="6840000" cy="1940957"/>
          </a:xfrm>
          <a:prstGeom prst="roundRect">
            <a:avLst/>
          </a:prstGeom>
          <a:noFill/>
          <a:ln w="28575">
            <a:solidFill>
              <a:srgbClr val="48B2DC"/>
            </a:solidFill>
          </a:ln>
        </p:spPr>
        <p:txBody>
          <a:bodyPr wrap="square" rtlCol="0">
            <a:spAutoFit/>
          </a:bodyPr>
          <a:lstStyle/>
          <a:p>
            <a:pPr algn="ctr" rtl="1"/>
            <a:r>
              <a:rPr lang="ar-MA" sz="5400" b="1" dirty="0">
                <a:solidFill>
                  <a:srgbClr val="005664"/>
                </a:solidFill>
                <a:latin typeface="Microsoft Uighur" panose="02000000000000000000" pitchFamily="2" charset="-78"/>
                <a:cs typeface="Microsoft Uighur" panose="02000000000000000000" pitchFamily="2" charset="-78"/>
              </a:rPr>
              <a:t>مَتى يُرْسَمُ </a:t>
            </a:r>
            <a:r>
              <a:rPr lang="ar-MA" sz="5400" b="1" dirty="0" err="1">
                <a:solidFill>
                  <a:srgbClr val="005664"/>
                </a:solidFill>
                <a:latin typeface="Microsoft Uighur" panose="02000000000000000000" pitchFamily="2" charset="-78"/>
                <a:cs typeface="Microsoft Uighur" panose="02000000000000000000" pitchFamily="2" charset="-78"/>
              </a:rPr>
              <a:t>ٱلْمُثَنّى</a:t>
            </a:r>
            <a:r>
              <a:rPr lang="ar-MA" sz="5400" b="1" dirty="0">
                <a:solidFill>
                  <a:srgbClr val="005664"/>
                </a:solidFill>
                <a:latin typeface="Microsoft Uighur" panose="02000000000000000000" pitchFamily="2" charset="-78"/>
                <a:cs typeface="Microsoft Uighur" panose="02000000000000000000" pitchFamily="2" charset="-78"/>
              </a:rPr>
              <a:t> </a:t>
            </a:r>
            <a:r>
              <a:rPr lang="ar-MA" sz="5400" b="1" dirty="0" err="1">
                <a:solidFill>
                  <a:srgbClr val="005664"/>
                </a:solidFill>
                <a:latin typeface="Microsoft Uighur" panose="02000000000000000000" pitchFamily="2" charset="-78"/>
                <a:cs typeface="Microsoft Uighur" panose="02000000000000000000" pitchFamily="2" charset="-78"/>
              </a:rPr>
              <a:t>بِٱلْأَلِفِ</a:t>
            </a:r>
            <a:r>
              <a:rPr lang="ar-MA" sz="5400" b="1" dirty="0">
                <a:solidFill>
                  <a:srgbClr val="005664"/>
                </a:solidFill>
                <a:latin typeface="Microsoft Uighur" panose="02000000000000000000" pitchFamily="2" charset="-78"/>
                <a:cs typeface="Microsoft Uighur" panose="02000000000000000000" pitchFamily="2" charset="-78"/>
              </a:rPr>
              <a:t> </a:t>
            </a:r>
            <a:r>
              <a:rPr lang="ar-MA" sz="5400" b="1" dirty="0" err="1">
                <a:solidFill>
                  <a:srgbClr val="005664"/>
                </a:solidFill>
                <a:latin typeface="Microsoft Uighur" panose="02000000000000000000" pitchFamily="2" charset="-78"/>
                <a:cs typeface="Microsoft Uighur" panose="02000000000000000000" pitchFamily="2" charset="-78"/>
              </a:rPr>
              <a:t>وَٱلنّونِ</a:t>
            </a:r>
            <a:r>
              <a:rPr lang="ar-MA" sz="5400" b="1" dirty="0">
                <a:solidFill>
                  <a:srgbClr val="005664"/>
                </a:solidFill>
                <a:latin typeface="Microsoft Uighur" panose="02000000000000000000" pitchFamily="2" charset="-78"/>
                <a:cs typeface="Microsoft Uighur" panose="02000000000000000000" pitchFamily="2" charset="-78"/>
              </a:rPr>
              <a:t>؟ وَمَتى يُرْسَمُ </a:t>
            </a:r>
            <a:r>
              <a:rPr lang="ar-MA" sz="5400" b="1" dirty="0" err="1">
                <a:solidFill>
                  <a:srgbClr val="005664"/>
                </a:solidFill>
                <a:latin typeface="Microsoft Uighur" panose="02000000000000000000" pitchFamily="2" charset="-78"/>
                <a:cs typeface="Microsoft Uighur" panose="02000000000000000000" pitchFamily="2" charset="-78"/>
              </a:rPr>
              <a:t>بِٱلْياءِ</a:t>
            </a:r>
            <a:r>
              <a:rPr lang="ar-MA" sz="5400" b="1" dirty="0">
                <a:solidFill>
                  <a:srgbClr val="005664"/>
                </a:solidFill>
                <a:latin typeface="Microsoft Uighur" panose="02000000000000000000" pitchFamily="2" charset="-78"/>
                <a:cs typeface="Microsoft Uighur" panose="02000000000000000000" pitchFamily="2" charset="-78"/>
              </a:rPr>
              <a:t> </a:t>
            </a:r>
            <a:r>
              <a:rPr lang="ar-MA" sz="5400" b="1" dirty="0" err="1">
                <a:solidFill>
                  <a:srgbClr val="005664"/>
                </a:solidFill>
                <a:latin typeface="Microsoft Uighur" panose="02000000000000000000" pitchFamily="2" charset="-78"/>
                <a:cs typeface="Microsoft Uighur" panose="02000000000000000000" pitchFamily="2" charset="-78"/>
              </a:rPr>
              <a:t>ٱلسّاكِنَةِ</a:t>
            </a:r>
            <a:r>
              <a:rPr lang="ar-MA" sz="5400" b="1" dirty="0">
                <a:solidFill>
                  <a:srgbClr val="005664"/>
                </a:solidFill>
                <a:latin typeface="Microsoft Uighur" panose="02000000000000000000" pitchFamily="2" charset="-78"/>
                <a:cs typeface="Microsoft Uighur" panose="02000000000000000000" pitchFamily="2" charset="-78"/>
              </a:rPr>
              <a:t> </a:t>
            </a:r>
            <a:r>
              <a:rPr lang="ar-MA" sz="5400" b="1" dirty="0" err="1">
                <a:solidFill>
                  <a:srgbClr val="005664"/>
                </a:solidFill>
                <a:latin typeface="Microsoft Uighur" panose="02000000000000000000" pitchFamily="2" charset="-78"/>
                <a:cs typeface="Microsoft Uighur" panose="02000000000000000000" pitchFamily="2" charset="-78"/>
              </a:rPr>
              <a:t>وَٱلنّونِ</a:t>
            </a:r>
            <a:r>
              <a:rPr lang="ar-MA" sz="5400" b="1" dirty="0">
                <a:solidFill>
                  <a:srgbClr val="005664"/>
                </a:solidFill>
                <a:latin typeface="Microsoft Uighur" panose="02000000000000000000" pitchFamily="2" charset="-78"/>
                <a:cs typeface="Microsoft Uighur" panose="02000000000000000000" pitchFamily="2" charset="-78"/>
              </a:rPr>
              <a:t>؟</a:t>
            </a:r>
            <a:endParaRPr lang="fr-FR" sz="5400" b="1" dirty="0">
              <a:solidFill>
                <a:srgbClr val="005664"/>
              </a:solidFill>
              <a:latin typeface="Microsoft Uighur" panose="02000000000000000000" pitchFamily="2" charset="-78"/>
              <a:cs typeface="Microsoft Uighur" panose="02000000000000000000" pitchFamily="2" charset="-78"/>
            </a:endParaRPr>
          </a:p>
        </p:txBody>
      </p:sp>
      <p:pic>
        <p:nvPicPr>
          <p:cNvPr id="9" name="Espace réservé pour une image  8" descr="Une image contenant habits, sourire, dessin humoristique, clipart&#10;&#10;Le contenu généré par l’IA peut être incorrect.">
            <a:extLst>
              <a:ext uri="{FF2B5EF4-FFF2-40B4-BE49-F238E27FC236}">
                <a16:creationId xmlns:a16="http://schemas.microsoft.com/office/drawing/2014/main" xmlns="" id="{20996B6B-DB3F-ABF1-8758-4973764E8C38}"/>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10694901"/>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F4F0B83-23C7-DF5E-2889-31CB9C3CC3F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B5B2AA3-F24D-439E-D48A-E499B03198F7}"/>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الفائزون بنجمة السلوك هم: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2"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19200FE0-1D2F-BA94-5FFE-30185ECFB9CF}"/>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a:fillRect/>
          </a:stretch>
        </p:blipFill>
        <p:spPr/>
      </p:pic>
      <p:sp>
        <p:nvSpPr>
          <p:cNvPr id="3" name="Rectangle 2">
            <a:extLst>
              <a:ext uri="{FF2B5EF4-FFF2-40B4-BE49-F238E27FC236}">
                <a16:creationId xmlns:a16="http://schemas.microsoft.com/office/drawing/2014/main" xmlns="" id="{6916882F-D45B-58B7-EE09-4F3BA54B2888}"/>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6" name="Rectangle 5">
            <a:extLst>
              <a:ext uri="{FF2B5EF4-FFF2-40B4-BE49-F238E27FC236}">
                <a16:creationId xmlns:a16="http://schemas.microsoft.com/office/drawing/2014/main" xmlns="" id="{9254AF42-797D-3323-3980-F1D63D677510}"/>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اختتام الحصة</a:t>
            </a:r>
          </a:p>
        </p:txBody>
      </p:sp>
      <p:sp>
        <p:nvSpPr>
          <p:cNvPr id="7" name="Rectangle 6">
            <a:extLst>
              <a:ext uri="{FF2B5EF4-FFF2-40B4-BE49-F238E27FC236}">
                <a16:creationId xmlns:a16="http://schemas.microsoft.com/office/drawing/2014/main" xmlns="" id="{DF11F064-4F64-A3F4-DE61-86F4E326B655}"/>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alpha val="18000"/>
                  </a:srgbClr>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alpha val="18000"/>
                </a:srgbClr>
              </a:solidFill>
              <a:effectLst/>
              <a:uLnTx/>
              <a:uFillTx/>
              <a:latin typeface="Arial" panose="020B0604020202020204" pitchFamily="34" charset="0"/>
              <a:cs typeface="+mn-cs"/>
            </a:endParaRPr>
          </a:p>
        </p:txBody>
      </p:sp>
      <p:pic>
        <p:nvPicPr>
          <p:cNvPr id="8" name="Image 7">
            <a:extLst>
              <a:ext uri="{FF2B5EF4-FFF2-40B4-BE49-F238E27FC236}">
                <a16:creationId xmlns:a16="http://schemas.microsoft.com/office/drawing/2014/main" xmlns="" id="{0A7125FE-16D1-2E83-CFA2-72D10222EE2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95E494B9-FA2D-CD0F-B8B3-73A90D8F438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9CA7A3B2-D0BD-B376-ACC7-EB277CA1CF6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4" name="Joyful_Prize_Celebration_Animation">
            <a:hlinkClick r:id="" action="ppaction://media"/>
            <a:extLst>
              <a:ext uri="{FF2B5EF4-FFF2-40B4-BE49-F238E27FC236}">
                <a16:creationId xmlns:a16="http://schemas.microsoft.com/office/drawing/2014/main" xmlns="" id="{EFEBC8C1-C4F8-5E88-8877-8246C0A798DC}"/>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83241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6B5054A-D58C-D2CA-CDAC-CE661F685D5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97CA38E-25A0-7A0D-4EC9-473F184901B5}"/>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إلى اللقاء في الحصة المقبلة.</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0" name="Rectangle 9">
            <a:extLst>
              <a:ext uri="{FF2B5EF4-FFF2-40B4-BE49-F238E27FC236}">
                <a16:creationId xmlns:a16="http://schemas.microsoft.com/office/drawing/2014/main" xmlns="" id="{3E9C046E-9F53-4A48-B383-23DFC217AA54}"/>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11" name="Rectangle 10">
            <a:extLst>
              <a:ext uri="{FF2B5EF4-FFF2-40B4-BE49-F238E27FC236}">
                <a16:creationId xmlns:a16="http://schemas.microsoft.com/office/drawing/2014/main" xmlns="" id="{50C4076F-A579-169F-9FFA-144DBCC31DD6}"/>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اختتام الحصة</a:t>
            </a:r>
          </a:p>
        </p:txBody>
      </p:sp>
      <p:sp>
        <p:nvSpPr>
          <p:cNvPr id="12" name="Rectangle 11">
            <a:extLst>
              <a:ext uri="{FF2B5EF4-FFF2-40B4-BE49-F238E27FC236}">
                <a16:creationId xmlns:a16="http://schemas.microsoft.com/office/drawing/2014/main" xmlns="" id="{2CAD5DD3-18E6-DDD4-3F12-236B4BCC154A}"/>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alpha val="18000"/>
                  </a:srgbClr>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alpha val="18000"/>
                </a:srgbClr>
              </a:solidFill>
              <a:effectLst/>
              <a:uLnTx/>
              <a:uFillTx/>
              <a:latin typeface="Arial" panose="020B0604020202020204" pitchFamily="34" charset="0"/>
              <a:cs typeface="+mn-cs"/>
            </a:endParaRPr>
          </a:p>
        </p:txBody>
      </p:sp>
      <p:pic>
        <p:nvPicPr>
          <p:cNvPr id="15" name="Image 14">
            <a:extLst>
              <a:ext uri="{FF2B5EF4-FFF2-40B4-BE49-F238E27FC236}">
                <a16:creationId xmlns:a16="http://schemas.microsoft.com/office/drawing/2014/main" xmlns="" id="{0BA8158B-4F61-58FD-6F24-754CFEEB88C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16" name="Image 15">
            <a:extLst>
              <a:ext uri="{FF2B5EF4-FFF2-40B4-BE49-F238E27FC236}">
                <a16:creationId xmlns:a16="http://schemas.microsoft.com/office/drawing/2014/main" xmlns="" id="{9BB4AE6A-0539-395D-D9A7-86BE5F25065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7" name="Image 16">
            <a:extLst>
              <a:ext uri="{FF2B5EF4-FFF2-40B4-BE49-F238E27FC236}">
                <a16:creationId xmlns:a16="http://schemas.microsoft.com/office/drawing/2014/main" xmlns="" id="{40B67AF3-5D92-C97A-3202-AE7E7214FC9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8" name="Espace réservé pour une image  7">
            <a:extLst>
              <a:ext uri="{FF2B5EF4-FFF2-40B4-BE49-F238E27FC236}">
                <a16:creationId xmlns:a16="http://schemas.microsoft.com/office/drawing/2014/main" xmlns="" id="{00339E44-6062-2063-008C-C0E2B764BDE9}"/>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p:pic>
      <p:pic>
        <p:nvPicPr>
          <p:cNvPr id="4" name="اختتام الحصة6_1">
            <a:hlinkClick r:id="" action="ppaction://media"/>
            <a:extLst>
              <a:ext uri="{FF2B5EF4-FFF2-40B4-BE49-F238E27FC236}">
                <a16:creationId xmlns:a16="http://schemas.microsoft.com/office/drawing/2014/main" xmlns="" id="{2E474FAF-4B3C-8FE4-72A2-9DAB20E2C7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52512" y="1920227"/>
            <a:ext cx="7038975" cy="3959225"/>
          </a:xfrm>
          <a:prstGeom prst="rect">
            <a:avLst/>
          </a:prstGeom>
        </p:spPr>
      </p:pic>
    </p:spTree>
    <p:extLst>
      <p:ext uri="{BB962C8B-B14F-4D97-AF65-F5344CB8AC3E}">
        <p14:creationId xmlns:p14="http://schemas.microsoft.com/office/powerpoint/2010/main" val="36665139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xmlns=""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xmlns=""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xmlns=""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xmlns="" id="{D29A9D9E-DA16-02EB-A182-E2D45A811C09}"/>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xmlns=""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236379830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BFF9DAE-4AC3-C86C-8BA4-8BBED3C76F5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7C2D80DC-AC17-7727-D86C-07828206CFED}"/>
              </a:ext>
            </a:extLst>
          </p:cNvPr>
          <p:cNvSpPr>
            <a:spLocks noGrp="1"/>
          </p:cNvSpPr>
          <p:nvPr>
            <p:ph type="title"/>
          </p:nvPr>
        </p:nvSpPr>
        <p:spPr/>
        <p:txBody>
          <a:bodyP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في نظركم، من الفائز؟</a:t>
            </a:r>
          </a:p>
        </p:txBody>
      </p:sp>
      <p:pic>
        <p:nvPicPr>
          <p:cNvPr id="12"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xmlns="" id="{43627671-9BDB-6F82-D34F-56C6E5C6AF2B}"/>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a:fillRect/>
          </a:stretch>
        </p:blipFill>
        <p:spPr/>
      </p:pic>
      <p:sp>
        <p:nvSpPr>
          <p:cNvPr id="3" name="Rectangle 2">
            <a:extLst>
              <a:ext uri="{FF2B5EF4-FFF2-40B4-BE49-F238E27FC236}">
                <a16:creationId xmlns:a16="http://schemas.microsoft.com/office/drawing/2014/main" xmlns="" id="{5228007A-44E3-02DC-3365-35067CCD7D50}"/>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solidFill>
                <a:latin typeface="Arial" panose="020B0604020202020204" pitchFamily="34" charset="0"/>
              </a:rPr>
              <a:t>افتتاح الحصة</a:t>
            </a:r>
          </a:p>
        </p:txBody>
      </p:sp>
      <p:sp>
        <p:nvSpPr>
          <p:cNvPr id="6" name="Rectangle 5">
            <a:extLst>
              <a:ext uri="{FF2B5EF4-FFF2-40B4-BE49-F238E27FC236}">
                <a16:creationId xmlns:a16="http://schemas.microsoft.com/office/drawing/2014/main" xmlns="" id="{00582DF1-581B-3710-BE73-7844517692F7}"/>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7" name="Rectangle 6">
            <a:extLst>
              <a:ext uri="{FF2B5EF4-FFF2-40B4-BE49-F238E27FC236}">
                <a16:creationId xmlns:a16="http://schemas.microsoft.com/office/drawing/2014/main" xmlns="" id="{E78C33E6-06ED-BE8A-95A7-D615ACF7C724}"/>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endParaRPr>
          </a:p>
        </p:txBody>
      </p:sp>
      <p:pic>
        <p:nvPicPr>
          <p:cNvPr id="8" name="Image 7">
            <a:extLst>
              <a:ext uri="{FF2B5EF4-FFF2-40B4-BE49-F238E27FC236}">
                <a16:creationId xmlns:a16="http://schemas.microsoft.com/office/drawing/2014/main" xmlns="" id="{C15FBCC0-96EC-1351-4D53-3B03C5DFA2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97763418-3AC2-F55F-359A-5B1FF8B192E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2979DF79-B485-3DCB-8097-F6E22EC031E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5" name="Joyful_Prize_Celebration_Animation">
            <a:hlinkClick r:id="" action="ppaction://media"/>
            <a:extLst>
              <a:ext uri="{FF2B5EF4-FFF2-40B4-BE49-F238E27FC236}">
                <a16:creationId xmlns:a16="http://schemas.microsoft.com/office/drawing/2014/main" xmlns="" id="{7F030772-7BC1-74C0-5274-C8235644D7F8}"/>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22027" r="21803"/>
          <a:stretch>
            <a:fillRect/>
          </a:stretch>
        </p:blipFill>
        <p:spPr>
          <a:xfrm>
            <a:off x="2686319" y="2234031"/>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601338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39279E-CCAF-2276-5334-D64F0B7C2EBC}"/>
            </a:ext>
          </a:extLst>
        </p:cNvPr>
        <p:cNvGrpSpPr/>
        <p:nvPr/>
      </p:nvGrpSpPr>
      <p:grpSpPr>
        <a:xfrm>
          <a:off x="0" y="0"/>
          <a:ext cx="0" cy="0"/>
          <a:chOff x="0" y="0"/>
          <a:chExt cx="0" cy="0"/>
        </a:xfrm>
      </p:grpSpPr>
      <p:pic>
        <p:nvPicPr>
          <p:cNvPr id="26" name="Image 25">
            <a:extLst>
              <a:ext uri="{FF2B5EF4-FFF2-40B4-BE49-F238E27FC236}">
                <a16:creationId xmlns:a16="http://schemas.microsoft.com/office/drawing/2014/main" xmlns="" id="{F47AA045-7EBB-BD56-F288-644AB56200C6}"/>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544973" y="1771950"/>
            <a:ext cx="7789894" cy="4824000"/>
          </a:xfrm>
          <a:prstGeom prst="rect">
            <a:avLst/>
          </a:prstGeom>
        </p:spPr>
      </p:pic>
      <p:sp>
        <p:nvSpPr>
          <p:cNvPr id="29" name="Titre 3">
            <a:extLst>
              <a:ext uri="{FF2B5EF4-FFF2-40B4-BE49-F238E27FC236}">
                <a16:creationId xmlns:a16="http://schemas.microsoft.com/office/drawing/2014/main" xmlns="" id="{3ADA30E0-9A4A-0C5D-C512-B697F41F4749}"/>
              </a:ext>
            </a:extLst>
          </p:cNvPr>
          <p:cNvSpPr txBox="1">
            <a:spLocks/>
          </p:cNvSpPr>
          <p:nvPr/>
        </p:nvSpPr>
        <p:spPr>
          <a:xfrm>
            <a:off x="900501" y="861591"/>
            <a:ext cx="7886700" cy="720000"/>
          </a:xfrm>
          <a:prstGeom prst="rect">
            <a:avLst/>
          </a:prstGeom>
        </p:spPr>
        <p:txBody>
          <a:bodyPr anchor="ctr"/>
          <a:lstStyle>
            <a:lvl1pPr algn="ctr" defTabSz="914400" rtl="1" eaLnBrk="1" latinLnBrk="0" hangingPunct="1">
              <a:lnSpc>
                <a:spcPct val="90000"/>
              </a:lnSpc>
              <a:spcBef>
                <a:spcPct val="0"/>
              </a:spcBef>
              <a:buNone/>
              <a:defRPr lang="fr-MA" sz="3600" b="1" kern="1200">
                <a:solidFill>
                  <a:srgbClr val="565F88"/>
                </a:solidFill>
                <a:latin typeface="Microsoft Uighur" panose="02000000000000000000" pitchFamily="2" charset="-78"/>
                <a:ea typeface="+mj-ea"/>
                <a:cs typeface="Microsoft Uighur" panose="02000000000000000000" pitchFamily="2" charset="-78"/>
              </a:defRPr>
            </a:lvl1pPr>
          </a:lstStyle>
          <a:p>
            <a:pPr algn="r">
              <a:lnSpc>
                <a:spcPct val="100000"/>
              </a:lnSpc>
              <a:spcBef>
                <a:spcPts val="0"/>
              </a:spcBef>
              <a:defRPr/>
            </a:pPr>
            <a:r>
              <a:rPr lang="fr-FR" dirty="0">
                <a:solidFill>
                  <a:srgbClr val="424D7B"/>
                </a:solidFill>
              </a:rPr>
              <a:t>                   </a:t>
            </a:r>
            <a:r>
              <a:rPr lang="ar-MA" dirty="0">
                <a:solidFill>
                  <a:srgbClr val="424D7B"/>
                </a:solidFill>
              </a:rPr>
              <a:t>   </a:t>
            </a:r>
            <a:r>
              <a:rPr lang="fr-FR" dirty="0">
                <a:solidFill>
                  <a:srgbClr val="424D7B"/>
                </a:solidFill>
              </a:rPr>
              <a:t>                            </a:t>
            </a:r>
            <a:r>
              <a:rPr lang="ar-MA" dirty="0">
                <a:solidFill>
                  <a:srgbClr val="424D7B"/>
                </a:solidFill>
              </a:rPr>
              <a:t>مراجعة وتوليف</a:t>
            </a:r>
          </a:p>
        </p:txBody>
      </p:sp>
      <p:sp>
        <p:nvSpPr>
          <p:cNvPr id="30" name="Espace réservé du texte 5">
            <a:extLst>
              <a:ext uri="{FF2B5EF4-FFF2-40B4-BE49-F238E27FC236}">
                <a16:creationId xmlns:a16="http://schemas.microsoft.com/office/drawing/2014/main" xmlns="" id="{684BBA62-3AE3-3767-6055-42EB11CCBB80}"/>
              </a:ext>
            </a:extLst>
          </p:cNvPr>
          <p:cNvSpPr txBox="1">
            <a:spLocks/>
          </p:cNvSpPr>
          <p:nvPr/>
        </p:nvSpPr>
        <p:spPr>
          <a:xfrm>
            <a:off x="2762911" y="2889000"/>
            <a:ext cx="4500000" cy="540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24D7B"/>
              </a:buClr>
              <a:buFont typeface="Wingdings" panose="05000000000000000000" pitchFamily="2" charset="2"/>
              <a:buChar char="l"/>
            </a:pPr>
            <a:r>
              <a:rPr lang="ar-MA" sz="2400" b="1" dirty="0">
                <a:solidFill>
                  <a:srgbClr val="424D7B"/>
                </a:solidFill>
                <a:cs typeface="Microsoft Uighur" panose="02000000000000000000" pitchFamily="2" charset="-78"/>
              </a:rPr>
              <a:t>شكل النص؛</a:t>
            </a:r>
          </a:p>
          <a:p>
            <a:pPr>
              <a:buClr>
                <a:srgbClr val="424D7B"/>
              </a:buClr>
              <a:buFont typeface="Wingdings" panose="05000000000000000000" pitchFamily="2" charset="2"/>
              <a:buChar char="l"/>
            </a:pPr>
            <a:r>
              <a:rPr lang="ar-MA" sz="2400" b="1" dirty="0">
                <a:solidFill>
                  <a:srgbClr val="424D7B"/>
                </a:solidFill>
                <a:cs typeface="Microsoft Uighur" panose="02000000000000000000" pitchFamily="2" charset="-78"/>
              </a:rPr>
              <a:t>فهم واستثمار النص.</a:t>
            </a:r>
          </a:p>
        </p:txBody>
      </p:sp>
      <p:sp>
        <p:nvSpPr>
          <p:cNvPr id="33" name="ZoneTexte 32">
            <a:extLst>
              <a:ext uri="{FF2B5EF4-FFF2-40B4-BE49-F238E27FC236}">
                <a16:creationId xmlns:a16="http://schemas.microsoft.com/office/drawing/2014/main" xmlns="" id="{F0B5FEFE-70F2-7405-13AA-80939378AA6D}"/>
              </a:ext>
            </a:extLst>
          </p:cNvPr>
          <p:cNvSpPr txBox="1"/>
          <p:nvPr/>
        </p:nvSpPr>
        <p:spPr>
          <a:xfrm>
            <a:off x="2934269" y="1771950"/>
            <a:ext cx="4164619" cy="646331"/>
          </a:xfrm>
          <a:prstGeom prst="rect">
            <a:avLst/>
          </a:prstGeom>
          <a:noFill/>
        </p:spPr>
        <p:txBody>
          <a:bodyPr wrap="square">
            <a:spAutoFit/>
          </a:bodyPr>
          <a:lstStyle/>
          <a:p>
            <a:pPr algn="r">
              <a:lnSpc>
                <a:spcPct val="100000"/>
              </a:lnSpc>
              <a:spcBef>
                <a:spcPts val="0"/>
              </a:spcBef>
              <a:defRPr/>
            </a:pPr>
            <a:r>
              <a:rPr lang="ar-MA" sz="3600" b="1" dirty="0">
                <a:solidFill>
                  <a:srgbClr val="424D7B"/>
                </a:solidFill>
                <a:latin typeface="Microsoft Uighur" panose="02000000000000000000" pitchFamily="2" charset="-78"/>
                <a:cs typeface="Microsoft Uighur" panose="02000000000000000000" pitchFamily="2" charset="-78"/>
              </a:rPr>
              <a:t>رحلة وسيم</a:t>
            </a:r>
          </a:p>
        </p:txBody>
      </p:sp>
      <p:pic>
        <p:nvPicPr>
          <p:cNvPr id="2" name="Image 1">
            <a:extLst>
              <a:ext uri="{FF2B5EF4-FFF2-40B4-BE49-F238E27FC236}">
                <a16:creationId xmlns:a16="http://schemas.microsoft.com/office/drawing/2014/main" xmlns="" id="{1EAA765F-7CFD-C1F7-6114-73F4184430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pic>
        <p:nvPicPr>
          <p:cNvPr id="3" name="Image 8">
            <a:extLst>
              <a:ext uri="{FF2B5EF4-FFF2-40B4-BE49-F238E27FC236}">
                <a16:creationId xmlns:a16="http://schemas.microsoft.com/office/drawing/2014/main" xmlns="" id="{60ECD07F-3F16-BA5D-FD99-E9EC1FBE59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03412" y="1041591"/>
            <a:ext cx="360000" cy="360000"/>
          </a:xfrm>
          <a:prstGeom prst="rect">
            <a:avLst/>
          </a:prstGeom>
          <a:ln>
            <a:noFill/>
          </a:ln>
        </p:spPr>
      </p:pic>
      <p:pic>
        <p:nvPicPr>
          <p:cNvPr id="4" name="Image 3" descr="Une image contenant symbole, Graphique, cercle, logo&#10;&#10;Le contenu généré par l’IA peut être incorrect.">
            <a:extLst>
              <a:ext uri="{FF2B5EF4-FFF2-40B4-BE49-F238E27FC236}">
                <a16:creationId xmlns:a16="http://schemas.microsoft.com/office/drawing/2014/main" xmlns="" id="{65388882-FA84-A3DB-22AF-138C0A756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053" y="1581591"/>
            <a:ext cx="782644" cy="727216"/>
          </a:xfrm>
          <a:prstGeom prst="rect">
            <a:avLst/>
          </a:prstGeom>
        </p:spPr>
      </p:pic>
    </p:spTree>
    <p:extLst>
      <p:ext uri="{BB962C8B-B14F-4D97-AF65-F5344CB8AC3E}">
        <p14:creationId xmlns:p14="http://schemas.microsoft.com/office/powerpoint/2010/main" val="1219018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0B2D942-94F2-6877-25B3-C98D233ECC4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265E9F3-5246-3F85-EEBC-651CF2AB1946}"/>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 في حصة اليوم، ستشكلون جملا من نص ثم تستثمرونه لغويا بعد فهم مضامينه. </a:t>
            </a:r>
          </a:p>
        </p:txBody>
      </p:sp>
      <p:pic>
        <p:nvPicPr>
          <p:cNvPr id="11" name="Espace réservé pour une image  10">
            <a:extLst>
              <a:ext uri="{FF2B5EF4-FFF2-40B4-BE49-F238E27FC236}">
                <a16:creationId xmlns:a16="http://schemas.microsoft.com/office/drawing/2014/main" xmlns="" id="{0D800297-3ED3-C1E2-A835-F15C4C1C23D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Rectangle 2">
            <a:extLst>
              <a:ext uri="{FF2B5EF4-FFF2-40B4-BE49-F238E27FC236}">
                <a16:creationId xmlns:a16="http://schemas.microsoft.com/office/drawing/2014/main" xmlns="" id="{69F846CD-5213-36C9-58F3-D42DA7092821}"/>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883CDF78-A4F2-2270-8F52-2B9A6ECE6A05}"/>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F6EA815E-7591-999C-98E7-DFFC585C6C21}"/>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EBE84EA5-E0C2-8142-6C50-AB55D614216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4E96A652-459F-75CB-C71E-CC2E73F474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BEA0E077-FE9B-A5BB-E3B7-B4AF564F9F5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sp>
        <p:nvSpPr>
          <p:cNvPr id="4" name="ZoneTexte 3">
            <a:extLst>
              <a:ext uri="{FF2B5EF4-FFF2-40B4-BE49-F238E27FC236}">
                <a16:creationId xmlns:a16="http://schemas.microsoft.com/office/drawing/2014/main" xmlns="" id="{B40DC27B-D1D4-C33B-36BA-16E65626194F}"/>
              </a:ext>
            </a:extLst>
          </p:cNvPr>
          <p:cNvSpPr txBox="1"/>
          <p:nvPr/>
        </p:nvSpPr>
        <p:spPr>
          <a:xfrm>
            <a:off x="1070129" y="2967335"/>
            <a:ext cx="6840000" cy="1940957"/>
          </a:xfrm>
          <a:prstGeom prst="roundRect">
            <a:avLst/>
          </a:prstGeom>
          <a:noFill/>
          <a:ln>
            <a:solidFill>
              <a:srgbClr val="48B2DC"/>
            </a:solidFill>
          </a:ln>
        </p:spPr>
        <p:txBody>
          <a:bodyPr wrap="square" rtlCol="0">
            <a:spAutoFit/>
          </a:bodyPr>
          <a:lstStyle/>
          <a:p>
            <a:pPr algn="ctr" rtl="1"/>
            <a:r>
              <a:rPr lang="ar-MA" sz="5400" b="1" dirty="0">
                <a:solidFill>
                  <a:srgbClr val="005664"/>
                </a:solidFill>
                <a:latin typeface="Microsoft Uighur" panose="02000000000000000000" pitchFamily="2" charset="-78"/>
                <a:cs typeface="Microsoft Uighur" panose="02000000000000000000" pitchFamily="2" charset="-78"/>
              </a:rPr>
              <a:t>سَأَشْكُلُ جُمَلاً مِنْ نَصٍّ ثُمَّ أَسْتَثْمِرُ مَضامينَهُ.</a:t>
            </a:r>
            <a:endParaRPr lang="fr-FR" sz="5400" b="1" dirty="0">
              <a:solidFill>
                <a:srgbClr val="005664"/>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145568910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7D3BF1-4057-D3B1-DEB6-CEFD7CD359D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08520F19-EFE7-419C-A522-D4472812F567}"/>
              </a:ext>
            </a:extLst>
          </p:cNvPr>
          <p:cNvSpPr>
            <a:spLocks noGrp="1"/>
          </p:cNvSpPr>
          <p:nvPr>
            <p:ph type="title"/>
          </p:nvPr>
        </p:nvSpPr>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كراساتكم الصفحة -114-. اقرؤوا النص قراءة صامتة. </a:t>
            </a:r>
          </a:p>
        </p:txBody>
      </p:sp>
      <p:pic>
        <p:nvPicPr>
          <p:cNvPr id="11" name="Espace réservé pour une image  10">
            <a:extLst>
              <a:ext uri="{FF2B5EF4-FFF2-40B4-BE49-F238E27FC236}">
                <a16:creationId xmlns:a16="http://schemas.microsoft.com/office/drawing/2014/main" xmlns="" id="{FF2E027B-57A0-38F7-CEDB-68E3D78904B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Rectangle 2">
            <a:extLst>
              <a:ext uri="{FF2B5EF4-FFF2-40B4-BE49-F238E27FC236}">
                <a16:creationId xmlns:a16="http://schemas.microsoft.com/office/drawing/2014/main" xmlns="" id="{11159C58-8C16-29C2-D8E3-72C8067ED478}"/>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597975AA-9B60-4C9D-5AD0-5F18A36ABFAC}"/>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CAE63108-8CCB-B5A2-1BC1-E1D619D6DC42}"/>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8CD4A213-349A-B82C-0157-C7364BD12DF8}"/>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BEB845FC-4410-9422-D853-AB1A2F1BAD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11B68396-D9E5-7EE5-093D-33FAAC6B280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pic>
        <p:nvPicPr>
          <p:cNvPr id="4" name="Image 3">
            <a:extLst>
              <a:ext uri="{FF2B5EF4-FFF2-40B4-BE49-F238E27FC236}">
                <a16:creationId xmlns:a16="http://schemas.microsoft.com/office/drawing/2014/main" xmlns="" id="{43F313B7-8418-46AC-8450-2A89FFED79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551767" y="1388666"/>
            <a:ext cx="734742" cy="845580"/>
          </a:xfrm>
          <a:prstGeom prst="rect">
            <a:avLst/>
          </a:prstGeom>
        </p:spPr>
      </p:pic>
      <p:pic>
        <p:nvPicPr>
          <p:cNvPr id="13" name="Image 12" descr="Une image contenant texte, lettre, capture d’écran, Police&#10;&#10;Le contenu généré par l’IA peut être incorrect.">
            <a:extLst>
              <a:ext uri="{FF2B5EF4-FFF2-40B4-BE49-F238E27FC236}">
                <a16:creationId xmlns:a16="http://schemas.microsoft.com/office/drawing/2014/main" xmlns="" id="{5B4125C2-763E-7947-CBA5-45D1E31F2DEB}"/>
              </a:ext>
            </a:extLst>
          </p:cNvPr>
          <p:cNvPicPr>
            <a:picLocks noChangeAspect="1"/>
          </p:cNvPicPr>
          <p:nvPr/>
        </p:nvPicPr>
        <p:blipFill>
          <a:blip r:embed="rId7"/>
          <a:stretch>
            <a:fillRect/>
          </a:stretch>
        </p:blipFill>
        <p:spPr>
          <a:xfrm>
            <a:off x="2541081" y="1584000"/>
            <a:ext cx="3551087" cy="49019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836847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1D57133-204D-7261-0148-3145757EF3D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3A3E876-C20F-E068-B3A6-C468A7BD4B4B}"/>
              </a:ext>
            </a:extLst>
          </p:cNvPr>
          <p:cNvSpPr>
            <a:spLocks noGrp="1"/>
          </p:cNvSpPr>
          <p:nvPr>
            <p:ph type="title"/>
          </p:nvPr>
        </p:nvSpPr>
        <p:spPr>
          <a:xfrm>
            <a:off x="689453" y="780933"/>
            <a:ext cx="6840000" cy="612000"/>
          </a:xfrm>
        </p:spPr>
        <p:txBody>
          <a:bodyPr anchor="ct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نبدأ بالشكل. من يذكرنا بالخطوات التي نسلكها لشكل جملة؟ </a:t>
            </a:r>
          </a:p>
        </p:txBody>
      </p:sp>
      <p:pic>
        <p:nvPicPr>
          <p:cNvPr id="12" name="Espace réservé pour une image  11">
            <a:extLst>
              <a:ext uri="{FF2B5EF4-FFF2-40B4-BE49-F238E27FC236}">
                <a16:creationId xmlns:a16="http://schemas.microsoft.com/office/drawing/2014/main" xmlns="" id="{13B3AC36-BE52-D936-D123-15A8882C4A6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Rectangle 2">
            <a:extLst>
              <a:ext uri="{FF2B5EF4-FFF2-40B4-BE49-F238E27FC236}">
                <a16:creationId xmlns:a16="http://schemas.microsoft.com/office/drawing/2014/main" xmlns="" id="{6FCE58AE-2F64-35F1-C932-C99F16EB99C3}"/>
              </a:ext>
            </a:extLst>
          </p:cNvPr>
          <p:cNvSpPr>
            <a:spLocks/>
          </p:cNvSpPr>
          <p:nvPr/>
        </p:nvSpPr>
        <p:spPr>
          <a:xfrm>
            <a:off x="5735182"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5" name="Rectangle 4">
            <a:extLst>
              <a:ext uri="{FF2B5EF4-FFF2-40B4-BE49-F238E27FC236}">
                <a16:creationId xmlns:a16="http://schemas.microsoft.com/office/drawing/2014/main" xmlns="" id="{74F70D91-0FAE-4A72-012C-400EBD5D3E07}"/>
              </a:ext>
            </a:extLst>
          </p:cNvPr>
          <p:cNvSpPr>
            <a:spLocks/>
          </p:cNvSpPr>
          <p:nvPr/>
        </p:nvSpPr>
        <p:spPr>
          <a:xfrm>
            <a:off x="18806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اختتام الحصة</a:t>
            </a:r>
          </a:p>
        </p:txBody>
      </p:sp>
      <p:sp>
        <p:nvSpPr>
          <p:cNvPr id="6" name="Rectangle 5">
            <a:extLst>
              <a:ext uri="{FF2B5EF4-FFF2-40B4-BE49-F238E27FC236}">
                <a16:creationId xmlns:a16="http://schemas.microsoft.com/office/drawing/2014/main" xmlns="" id="{F5B17189-029A-8017-23E2-F59D41BFC6C1}"/>
              </a:ext>
            </a:extLst>
          </p:cNvPr>
          <p:cNvSpPr>
            <a:spLocks/>
          </p:cNvSpPr>
          <p:nvPr/>
        </p:nvSpPr>
        <p:spPr>
          <a:xfrm>
            <a:off x="3814701" y="14253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SA" sz="16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a:t>
            </a:r>
            <a:endPar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endParaRPr>
          </a:p>
        </p:txBody>
      </p:sp>
      <p:pic>
        <p:nvPicPr>
          <p:cNvPr id="7" name="Image 6">
            <a:extLst>
              <a:ext uri="{FF2B5EF4-FFF2-40B4-BE49-F238E27FC236}">
                <a16:creationId xmlns:a16="http://schemas.microsoft.com/office/drawing/2014/main" xmlns="" id="{D206E446-595C-305B-5695-CB79C44ABDAC}"/>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080487" y="152462"/>
            <a:ext cx="278069" cy="278069"/>
          </a:xfrm>
          <a:prstGeom prst="rect">
            <a:avLst/>
          </a:prstGeom>
          <a:ln>
            <a:noFill/>
          </a:ln>
        </p:spPr>
      </p:pic>
      <p:pic>
        <p:nvPicPr>
          <p:cNvPr id="9" name="Image 8">
            <a:extLst>
              <a:ext uri="{FF2B5EF4-FFF2-40B4-BE49-F238E27FC236}">
                <a16:creationId xmlns:a16="http://schemas.microsoft.com/office/drawing/2014/main" xmlns="" id="{B7BA375D-24CD-5078-EFB9-96C567466D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12554" y="152462"/>
            <a:ext cx="278069" cy="278069"/>
          </a:xfrm>
          <a:prstGeom prst="rect">
            <a:avLst/>
          </a:prstGeom>
          <a:ln>
            <a:noFill/>
          </a:ln>
        </p:spPr>
      </p:pic>
      <p:pic>
        <p:nvPicPr>
          <p:cNvPr id="10" name="Image 9">
            <a:extLst>
              <a:ext uri="{FF2B5EF4-FFF2-40B4-BE49-F238E27FC236}">
                <a16:creationId xmlns:a16="http://schemas.microsoft.com/office/drawing/2014/main" xmlns="" id="{35ABDEB2-E7D7-3DF8-3113-BAD13873342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43156" y="152462"/>
            <a:ext cx="278069" cy="278069"/>
          </a:xfrm>
          <a:prstGeom prst="rect">
            <a:avLst/>
          </a:prstGeom>
          <a:ln>
            <a:noFill/>
          </a:ln>
        </p:spPr>
      </p:pic>
      <p:sp>
        <p:nvSpPr>
          <p:cNvPr id="4" name="ZoneTexte 3">
            <a:extLst>
              <a:ext uri="{FF2B5EF4-FFF2-40B4-BE49-F238E27FC236}">
                <a16:creationId xmlns:a16="http://schemas.microsoft.com/office/drawing/2014/main" xmlns="" id="{0C515F6D-29CA-7222-78A0-551C2350E774}"/>
              </a:ext>
            </a:extLst>
          </p:cNvPr>
          <p:cNvSpPr txBox="1"/>
          <p:nvPr/>
        </p:nvSpPr>
        <p:spPr>
          <a:xfrm>
            <a:off x="1070129" y="2967335"/>
            <a:ext cx="6840000" cy="1021556"/>
          </a:xfrm>
          <a:prstGeom prst="roundRect">
            <a:avLst/>
          </a:prstGeom>
          <a:noFill/>
          <a:ln w="38100">
            <a:solidFill>
              <a:srgbClr val="48B2DC"/>
            </a:solidFill>
          </a:ln>
        </p:spPr>
        <p:txBody>
          <a:bodyPr wrap="square" rtlCol="0">
            <a:spAutoFit/>
          </a:bodyPr>
          <a:lstStyle/>
          <a:p>
            <a:pPr algn="ctr" rtl="1"/>
            <a:r>
              <a:rPr lang="ar-MA" sz="5400" b="1" dirty="0">
                <a:solidFill>
                  <a:srgbClr val="005664"/>
                </a:solidFill>
                <a:latin typeface="Microsoft Uighur" panose="02000000000000000000" pitchFamily="2" charset="-78"/>
                <a:cs typeface="Microsoft Uighur" panose="02000000000000000000" pitchFamily="2" charset="-78"/>
              </a:rPr>
              <a:t>ما </a:t>
            </a:r>
            <a:r>
              <a:rPr lang="ar-MA" sz="5400" b="1" dirty="0" err="1">
                <a:solidFill>
                  <a:srgbClr val="005664"/>
                </a:solidFill>
                <a:latin typeface="Microsoft Uighur" panose="02000000000000000000" pitchFamily="2" charset="-78"/>
                <a:cs typeface="Microsoft Uighur" panose="02000000000000000000" pitchFamily="2" charset="-78"/>
              </a:rPr>
              <a:t>ٱلْخُطُواتُ</a:t>
            </a:r>
            <a:r>
              <a:rPr lang="ar-MA" sz="5400" b="1" dirty="0">
                <a:solidFill>
                  <a:srgbClr val="005664"/>
                </a:solidFill>
                <a:latin typeface="Microsoft Uighur" panose="02000000000000000000" pitchFamily="2" charset="-78"/>
                <a:cs typeface="Microsoft Uighur" panose="02000000000000000000" pitchFamily="2" charset="-78"/>
              </a:rPr>
              <a:t> ٱلَّتي نَتَّبِعُها لِشَكْلِ جُمْلَةٍ؟</a:t>
            </a:r>
            <a:endParaRPr lang="fr-FR" sz="5400" b="1" dirty="0">
              <a:solidFill>
                <a:srgbClr val="005664"/>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2745229542"/>
      </p:ext>
    </p:extLst>
  </p:cSld>
  <p:clrMapOvr>
    <a:masterClrMapping/>
  </p:clrMapOvr>
  <p:transition spd="slow">
    <p:fade/>
  </p:transition>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6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مراجعة وتوليف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مراجعة وتوليف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Env-Apprenant_Tmp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Env-Apprenant_Tmp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افتتاح الحصة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18345</TotalTime>
  <Words>1484</Words>
  <Application>Microsoft Office PowerPoint</Application>
  <PresentationFormat>Affichage à l'écran (4:3)</PresentationFormat>
  <Paragraphs>236</Paragraphs>
  <Slides>46</Slides>
  <Notes>0</Notes>
  <HiddenSlides>0</HiddenSlides>
  <MMClips>4</MMClips>
  <ScaleCrop>false</ScaleCrop>
  <HeadingPairs>
    <vt:vector size="6" baseType="variant">
      <vt:variant>
        <vt:lpstr>Polices utilisées</vt:lpstr>
      </vt:variant>
      <vt:variant>
        <vt:i4>8</vt:i4>
      </vt:variant>
      <vt:variant>
        <vt:lpstr>Thème</vt:lpstr>
      </vt:variant>
      <vt:variant>
        <vt:i4>14</vt:i4>
      </vt:variant>
      <vt:variant>
        <vt:lpstr>Titres des diapositives</vt:lpstr>
      </vt:variant>
      <vt:variant>
        <vt:i4>46</vt:i4>
      </vt:variant>
    </vt:vector>
  </HeadingPairs>
  <TitlesOfParts>
    <vt:vector size="68" baseType="lpstr">
      <vt:lpstr>Calibri</vt:lpstr>
      <vt:lpstr>Aptos</vt:lpstr>
      <vt:lpstr>Wingdings</vt:lpstr>
      <vt:lpstr>Microsoft Uighur</vt:lpstr>
      <vt:lpstr>Arial</vt:lpstr>
      <vt:lpstr>Dosis SemiBold</vt:lpstr>
      <vt:lpstr>Calibri Light</vt:lpstr>
      <vt:lpstr>Aptos Display</vt:lpstr>
      <vt:lpstr>Conception personnalisée</vt:lpstr>
      <vt:lpstr>1_Conception personnalisée</vt:lpstr>
      <vt:lpstr>00_Env-Enseignant</vt:lpstr>
      <vt:lpstr>2_Conception personnalisée</vt:lpstr>
      <vt:lpstr>4_Env-Apprenant_Tmplt</vt:lpstr>
      <vt:lpstr>04- قراءة/ كتابة</vt:lpstr>
      <vt:lpstr>افتتاح الحصة  nv</vt:lpstr>
      <vt:lpstr>7_04- قراءة/ كتابة</vt:lpstr>
      <vt:lpstr>2_04- قراءة/ كتابة</vt:lpstr>
      <vt:lpstr>6_04- قراءة/ كتابة</vt:lpstr>
      <vt:lpstr>نشاط اعتيادي</vt:lpstr>
      <vt:lpstr>مراجعة وتوليف nv</vt:lpstr>
      <vt:lpstr>1_مراجعة وتوليف nv</vt:lpstr>
      <vt:lpstr>3_Env-Apprenant_Tmplt</vt:lpstr>
      <vt:lpstr>Présentation PowerPoint</vt:lpstr>
      <vt:lpstr>في هذه الحصة من النشاط الاعتيادي ستتدربون مرة أخرى على تفسير فكرة.</vt:lpstr>
      <vt:lpstr>خذوا دفاتر البحث. كل منكم يكتب تفسيرا لفكرة من اختياره مستعملا الأساليب المقترحة.</vt:lpstr>
      <vt:lpstr>من يقرأ عمله؟ </vt:lpstr>
      <vt:lpstr>في نظركم، من الفائز؟</vt:lpstr>
      <vt:lpstr>Présentation PowerPoint</vt:lpstr>
      <vt:lpstr> في حصة اليوم، ستشكلون جملا من نص ثم تستثمرونه لغويا بعد فهم مضامينه. </vt:lpstr>
      <vt:lpstr>خذوا كراساتكم الصفحة -114-. اقرؤوا النص قراءة صامتة. </vt:lpstr>
      <vt:lpstr>نبدأ بالشكل. من يذكرنا بالخطوات التي نسلكها لشكل جملة؟ </vt:lpstr>
      <vt:lpstr>لنتذكر. من يقرأ؟ . </vt:lpstr>
      <vt:lpstr>اشكلوا الفقرتين في النص باستعمال قلم الرصاص. (يسجل الأستاذ الفقرتين على السبورة.)</vt:lpstr>
      <vt:lpstr>من يقوم إلى السبورة لشكل الجملة الأولى؟ وآخر يشكل الثانية... ( مناقشة شكل بعض الكلمات.)</vt:lpstr>
      <vt:lpstr>صححوا أخطاءكم .</vt:lpstr>
      <vt:lpstr>من يقرأ النص بطلاقة على كراسته؟ (قراءتان فقط). </vt:lpstr>
      <vt:lpstr>أجيبوا عن سؤالي استثمار المعجم الأول والثالث و أسئلة فهم النص: 1-2-3-4. </vt:lpstr>
      <vt:lpstr>نصحح. من يجيب عن السؤال الأول؟ ( تناقش الأجوبة المقترحة ثم يتم الانتقال إلى السؤال الموالي.)</vt:lpstr>
      <vt:lpstr>صححوا على كراساتكم.</vt:lpstr>
      <vt:lpstr>ننتقل إلى استثمار الظواهر اللغوية. خذوا دفاتر القسم وأجيبوا على الأسئلة :5-6-7-8</vt:lpstr>
      <vt:lpstr>نصحح. من يجيب عن السؤال الأول؟ ( تناقش الأجوبة المقترحة ثم يتم الانتقال إلى السؤال الموالي.)</vt:lpstr>
      <vt:lpstr>صححوا على دفاتركم. (مناقشة الأخطاء المصححة في السؤال رقم -6-)</vt:lpstr>
      <vt:lpstr>توجيه</vt:lpstr>
      <vt:lpstr>من يذكرنا بخطوات صياغة الفكرة الرئيسة لفقرة؟</vt:lpstr>
      <vt:lpstr>أعيدوا قراءة الفقرة الأولى من النص وسجلوا فكرتها الرئيسة على الهامش بقلم الرصاص؟</vt:lpstr>
      <vt:lpstr>من يقرأ الفكرة الرئيسة التي قام بصياغتها؟</vt:lpstr>
      <vt:lpstr>نصحح جماعة. من يحدد الكلمات المفاتيح في الفقرة؟ </vt:lpstr>
      <vt:lpstr>من يستعين بالكلمات المفاتيح ويصوغ الفكرة الرئيسة للفقرة؟ </vt:lpstr>
      <vt:lpstr>هذا مقترح آخر. من يقرأ؟ ( يمكن الاشتغال على فقرة أخرى وإنجازها بشكل جماعي.) </vt:lpstr>
      <vt:lpstr>ننتقل إلى درس المثنى. من يذكرنا بقاعدة أعرابه؟</vt:lpstr>
      <vt:lpstr>من يقرأ؟</vt:lpstr>
      <vt:lpstr>خذوا ألواحكم. حولوا الاسم المكتوب بلون أحمر إلى المثنى ؟ (مناقشة الأجوبة ) </vt:lpstr>
      <vt:lpstr> حولوا الاسم المكتوب بلون أحمر إلى المثنى ؟ (مناقشة الأجوبة ) </vt:lpstr>
      <vt:lpstr> حولوا الاسم المكتوب بلون أحمر إلى المثنى؟ (مناقشة الأجوبة. ) </vt:lpstr>
      <vt:lpstr>على ألواحكم دائما. أعربوا الكلمة المكتوبة بلون أحمر.</vt:lpstr>
      <vt:lpstr>أعربوا الكلمة المكتوبة بلون أحمر.</vt:lpstr>
      <vt:lpstr>أعربوا الكلمة المكتوبة بلون أحمر.</vt:lpstr>
      <vt:lpstr>أعربوا الكلمة المكتوبة بلون أحمر.</vt:lpstr>
      <vt:lpstr> خذوا دفاتر القسم. سأملي عليكم فقرة. </vt:lpstr>
      <vt:lpstr>يفصل الأستاذ الحاسوب عن الشاشة ثم يسمع الفقرة قبل أن يمليها جملة جملة.</vt:lpstr>
      <vt:lpstr>من يقرأ؟ (مطالبة التلاميذ بعد ذلك بالتصحيح الفردي على دفاترهم.)</vt:lpstr>
      <vt:lpstr>من يعرب كلمة " الزائر"؟ وآخر يعرب "الحمراء" وآخر يعرب" العتيقة"؟</vt:lpstr>
      <vt:lpstr>اختتام الحصة</vt:lpstr>
      <vt:lpstr>من يذكرنا بخطوات شكل جملة؟</vt:lpstr>
      <vt:lpstr>متى يرسم المثنى بالألف والنون ومتى يرسم بالياء الساكنة و النون؟</vt:lpstr>
      <vt:lpstr>الفائزون بنجمة السلوك هم: </vt:lpstr>
      <vt:lpstr>إلى اللقاء في الحصة المقبلة.</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HP</cp:lastModifiedBy>
  <cp:revision>207</cp:revision>
  <dcterms:created xsi:type="dcterms:W3CDTF">2023-09-20T21:35:22Z</dcterms:created>
  <dcterms:modified xsi:type="dcterms:W3CDTF">2026-01-10T08:58:59Z</dcterms:modified>
</cp:coreProperties>
</file>