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41" r:id="rId1"/>
    <p:sldMasterId id="2147483743" r:id="rId2"/>
    <p:sldMasterId id="2147483697" r:id="rId3"/>
    <p:sldMasterId id="2147483711" r:id="rId4"/>
    <p:sldMasterId id="2147483720" r:id="rId5"/>
    <p:sldMasterId id="2147483756" r:id="rId6"/>
    <p:sldMasterId id="2147483767" r:id="rId7"/>
    <p:sldMasterId id="2147483777" r:id="rId8"/>
  </p:sldMasterIdLst>
  <p:notesMasterIdLst>
    <p:notesMasterId r:id="rId65"/>
  </p:notesMasterIdLst>
  <p:sldIdLst>
    <p:sldId id="1045" r:id="rId9"/>
    <p:sldId id="1029" r:id="rId10"/>
    <p:sldId id="998" r:id="rId11"/>
    <p:sldId id="999" r:id="rId12"/>
    <p:sldId id="1046" r:id="rId13"/>
    <p:sldId id="947" r:id="rId14"/>
    <p:sldId id="902" r:id="rId15"/>
    <p:sldId id="1036" r:id="rId16"/>
    <p:sldId id="942" r:id="rId17"/>
    <p:sldId id="904" r:id="rId18"/>
    <p:sldId id="948" r:id="rId19"/>
    <p:sldId id="1037" r:id="rId20"/>
    <p:sldId id="1041" r:id="rId21"/>
    <p:sldId id="911" r:id="rId22"/>
    <p:sldId id="1038" r:id="rId23"/>
    <p:sldId id="912" r:id="rId24"/>
    <p:sldId id="913" r:id="rId25"/>
    <p:sldId id="1042" r:id="rId26"/>
    <p:sldId id="1043" r:id="rId27"/>
    <p:sldId id="1019" r:id="rId28"/>
    <p:sldId id="909" r:id="rId29"/>
    <p:sldId id="1047" r:id="rId30"/>
    <p:sldId id="906" r:id="rId31"/>
    <p:sldId id="907" r:id="rId32"/>
    <p:sldId id="908" r:id="rId33"/>
    <p:sldId id="918" r:id="rId34"/>
    <p:sldId id="919" r:id="rId35"/>
    <p:sldId id="1020" r:id="rId36"/>
    <p:sldId id="1039" r:id="rId37"/>
    <p:sldId id="927" r:id="rId38"/>
    <p:sldId id="1040" r:id="rId39"/>
    <p:sldId id="1016" r:id="rId40"/>
    <p:sldId id="949" r:id="rId41"/>
    <p:sldId id="1044" r:id="rId42"/>
    <p:sldId id="932" r:id="rId43"/>
    <p:sldId id="933" r:id="rId44"/>
    <p:sldId id="950" r:id="rId45"/>
    <p:sldId id="935" r:id="rId46"/>
    <p:sldId id="957" r:id="rId47"/>
    <p:sldId id="937" r:id="rId48"/>
    <p:sldId id="945" r:id="rId49"/>
    <p:sldId id="941" r:id="rId50"/>
    <p:sldId id="946" r:id="rId51"/>
    <p:sldId id="952" r:id="rId52"/>
    <p:sldId id="953" r:id="rId53"/>
    <p:sldId id="958" r:id="rId54"/>
    <p:sldId id="955" r:id="rId55"/>
    <p:sldId id="959" r:id="rId56"/>
    <p:sldId id="1048" r:id="rId57"/>
    <p:sldId id="1049" r:id="rId58"/>
    <p:sldId id="1050" r:id="rId59"/>
    <p:sldId id="1051" r:id="rId60"/>
    <p:sldId id="817" r:id="rId61"/>
    <p:sldId id="943" r:id="rId62"/>
    <p:sldId id="1017" r:id="rId63"/>
    <p:sldId id="1018" r:id="rId64"/>
  </p:sldIdLst>
  <p:sldSz cx="9144000" cy="6858000" type="screen4x3"/>
  <p:notesSz cx="6735763" cy="9866313"/>
  <p:embeddedFontLst>
    <p:embeddedFont>
      <p:font typeface="Dosis" pitchFamily="2" charset="0"/>
      <p:regular r:id="rId66"/>
      <p:bold r:id="rId67"/>
    </p:embeddedFont>
    <p:embeddedFont>
      <p:font typeface="Dosis ExtraBold" pitchFamily="2" charset="0"/>
      <p:bold r:id="rId68"/>
    </p:embeddedFont>
    <p:embeddedFont>
      <p:font typeface="Dosis Medium" pitchFamily="2" charset="0"/>
      <p:regular r:id="rId69"/>
    </p:embeddedFont>
    <p:embeddedFont>
      <p:font typeface="Dosis SemiBold" pitchFamily="2" charset="0"/>
      <p:bold r:id="rId70"/>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FD0F942-153D-7E75-C5EB-E4990782D13C}" name="Jalila El Baraka" initials="JE" userId="S::jalila.el-baraka@ifmaroc.com::ea93c961-285f-4edc-9e51-dff84fc1dbd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ACA4"/>
    <a:srgbClr val="2AB6D7"/>
    <a:srgbClr val="424D7B"/>
    <a:srgbClr val="445C7E"/>
    <a:srgbClr val="CD783F"/>
    <a:srgbClr val="8D6F91"/>
    <a:srgbClr val="D58E5F"/>
    <a:srgbClr val="F26553"/>
    <a:srgbClr val="565F88"/>
    <a:srgbClr val="E842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87607" autoAdjust="0"/>
  </p:normalViewPr>
  <p:slideViewPr>
    <p:cSldViewPr snapToGrid="0">
      <p:cViewPr varScale="1">
        <p:scale>
          <a:sx n="66" d="100"/>
          <a:sy n="66" d="100"/>
        </p:scale>
        <p:origin x="740" y="272"/>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font" Target="fonts/font3.fntdata"/><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font" Target="fonts/font1.fntdata"/><Relationship Id="rId74"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font" Target="fonts/font4.fntdata"/><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font" Target="fonts/font2.fntdata"/><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font" Target="fonts/font5.fntdata"/><Relationship Id="rId75"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notesMaster" Target="notesMasters/notesMaster1.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7.xml"/><Relationship Id="rId71"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03T00:29:46.97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03T00:29:54.01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18831" cy="495029"/>
          </a:xfrm>
          <a:prstGeom prst="rect">
            <a:avLst/>
          </a:prstGeom>
        </p:spPr>
        <p:txBody>
          <a:bodyPr vert="horz" lIns="90800" tIns="45400" rIns="90800" bIns="45400" rtlCol="0"/>
          <a:lstStyle>
            <a:lvl1pPr algn="l">
              <a:defRPr sz="1200"/>
            </a:lvl1pPr>
          </a:lstStyle>
          <a:p>
            <a:endParaRPr lang="fr-MA" dirty="0"/>
          </a:p>
        </p:txBody>
      </p:sp>
      <p:sp>
        <p:nvSpPr>
          <p:cNvPr id="3" name="Espace réservé de la date 2"/>
          <p:cNvSpPr>
            <a:spLocks noGrp="1"/>
          </p:cNvSpPr>
          <p:nvPr>
            <p:ph type="dt" idx="1"/>
          </p:nvPr>
        </p:nvSpPr>
        <p:spPr>
          <a:xfrm>
            <a:off x="3815373" y="0"/>
            <a:ext cx="2918831" cy="495029"/>
          </a:xfrm>
          <a:prstGeom prst="rect">
            <a:avLst/>
          </a:prstGeom>
        </p:spPr>
        <p:txBody>
          <a:bodyPr vert="horz" lIns="90800" tIns="45400" rIns="90800" bIns="45400" rtlCol="0"/>
          <a:lstStyle>
            <a:lvl1pPr algn="r">
              <a:defRPr sz="1200"/>
            </a:lvl1pPr>
          </a:lstStyle>
          <a:p>
            <a:fld id="{B170D036-93EB-4403-A328-CEEC95972C3A}" type="datetimeFigureOut">
              <a:rPr lang="fr-MA" smtClean="0"/>
              <a:t>03/11/2025</a:t>
            </a:fld>
            <a:endParaRPr lang="fr-MA" dirty="0"/>
          </a:p>
        </p:txBody>
      </p:sp>
      <p:sp>
        <p:nvSpPr>
          <p:cNvPr id="4" name="Espace réservé de l'image des diapositives 3"/>
          <p:cNvSpPr>
            <a:spLocks noGrp="1" noRot="1" noChangeAspect="1"/>
          </p:cNvSpPr>
          <p:nvPr>
            <p:ph type="sldImg" idx="2"/>
          </p:nvPr>
        </p:nvSpPr>
        <p:spPr>
          <a:xfrm>
            <a:off x="1147763" y="1231900"/>
            <a:ext cx="4440237" cy="3332163"/>
          </a:xfrm>
          <a:prstGeom prst="rect">
            <a:avLst/>
          </a:prstGeom>
          <a:noFill/>
          <a:ln w="12700">
            <a:solidFill>
              <a:prstClr val="black"/>
            </a:solidFill>
          </a:ln>
        </p:spPr>
        <p:txBody>
          <a:bodyPr vert="horz" lIns="90800" tIns="45400" rIns="90800" bIns="45400" rtlCol="0" anchor="ctr"/>
          <a:lstStyle/>
          <a:p>
            <a:endParaRPr lang="fr-MA" dirty="0"/>
          </a:p>
        </p:txBody>
      </p:sp>
      <p:sp>
        <p:nvSpPr>
          <p:cNvPr id="5" name="Espace réservé des notes 4"/>
          <p:cNvSpPr>
            <a:spLocks noGrp="1"/>
          </p:cNvSpPr>
          <p:nvPr>
            <p:ph type="body" sz="quarter" idx="3"/>
          </p:nvPr>
        </p:nvSpPr>
        <p:spPr>
          <a:xfrm>
            <a:off x="673577" y="4748164"/>
            <a:ext cx="5388610" cy="3884860"/>
          </a:xfrm>
          <a:prstGeom prst="rect">
            <a:avLst/>
          </a:prstGeom>
        </p:spPr>
        <p:txBody>
          <a:bodyPr vert="horz" lIns="90800" tIns="45400" rIns="90800" bIns="4540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A"/>
          </a:p>
        </p:txBody>
      </p:sp>
      <p:sp>
        <p:nvSpPr>
          <p:cNvPr id="6" name="Espace réservé du pied de page 5"/>
          <p:cNvSpPr>
            <a:spLocks noGrp="1"/>
          </p:cNvSpPr>
          <p:nvPr>
            <p:ph type="ftr" sz="quarter" idx="4"/>
          </p:nvPr>
        </p:nvSpPr>
        <p:spPr>
          <a:xfrm>
            <a:off x="0" y="9371287"/>
            <a:ext cx="2918831" cy="495028"/>
          </a:xfrm>
          <a:prstGeom prst="rect">
            <a:avLst/>
          </a:prstGeom>
        </p:spPr>
        <p:txBody>
          <a:bodyPr vert="horz" lIns="90800" tIns="45400" rIns="90800" bIns="45400" rtlCol="0" anchor="b"/>
          <a:lstStyle>
            <a:lvl1pPr algn="l">
              <a:defRPr sz="1200"/>
            </a:lvl1pPr>
          </a:lstStyle>
          <a:p>
            <a:endParaRPr lang="fr-MA" dirty="0"/>
          </a:p>
        </p:txBody>
      </p:sp>
      <p:sp>
        <p:nvSpPr>
          <p:cNvPr id="7" name="Espace réservé du numéro de diapositive 6"/>
          <p:cNvSpPr>
            <a:spLocks noGrp="1"/>
          </p:cNvSpPr>
          <p:nvPr>
            <p:ph type="sldNum" sz="quarter" idx="5"/>
          </p:nvPr>
        </p:nvSpPr>
        <p:spPr>
          <a:xfrm>
            <a:off x="3815373" y="9371287"/>
            <a:ext cx="2918831" cy="495028"/>
          </a:xfrm>
          <a:prstGeom prst="rect">
            <a:avLst/>
          </a:prstGeom>
        </p:spPr>
        <p:txBody>
          <a:bodyPr vert="horz" lIns="90800" tIns="45400" rIns="90800" bIns="45400" rtlCol="0" anchor="b"/>
          <a:lstStyle>
            <a:lvl1pPr algn="r">
              <a:defRPr sz="1200"/>
            </a:lvl1pPr>
          </a:lstStyle>
          <a:p>
            <a:fld id="{7136E571-1CA0-4C8D-985D-594239BEC5F6}" type="slidenum">
              <a:rPr lang="fr-MA" smtClean="0"/>
              <a:t>‹N°›</a:t>
            </a:fld>
            <a:endParaRPr lang="fr-MA" dirty="0"/>
          </a:p>
        </p:txBody>
      </p:sp>
    </p:spTree>
    <p:extLst>
      <p:ext uri="{BB962C8B-B14F-4D97-AF65-F5344CB8AC3E}">
        <p14:creationId xmlns:p14="http://schemas.microsoft.com/office/powerpoint/2010/main" val="2921947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a:p>
        </p:txBody>
      </p:sp>
      <p:sp>
        <p:nvSpPr>
          <p:cNvPr id="3" name="Espace réservé des notes 2"/>
          <p:cNvSpPr>
            <a:spLocks noGrp="1"/>
          </p:cNvSpPr>
          <p:nvPr>
            <p:ph type="body" idx="1"/>
          </p:nvPr>
        </p:nvSpPr>
        <p:spPr/>
        <p:txBody>
          <a:bodyPr/>
          <a:lstStyle/>
          <a:p>
            <a:endParaRPr lang="fr-MA"/>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6E571-1CA0-4C8D-985D-594239BEC5F6}" type="slidenum">
              <a:rPr kumimoji="0" lang="fr-M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M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089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MA"/>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6E571-1CA0-4C8D-985D-594239BEC5F6}" type="slidenum">
              <a:rPr kumimoji="0" lang="fr-M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M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15465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5.png"/><Relationship Id="rId9" Type="http://schemas.microsoft.com/office/2007/relationships/hdphoto" Target="../media/hdphoto2.wdp"/></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5.png"/><Relationship Id="rId9" Type="http://schemas.microsoft.com/office/2007/relationships/hdphoto" Target="../media/hdphoto2.wdp"/></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solidFill>
          <a:schemeClr val="bg1"/>
        </a:solidFill>
        <a:effectLst/>
      </p:bgPr>
    </p:bg>
    <p:spTree>
      <p:nvGrpSpPr>
        <p:cNvPr id="1" name=""/>
        <p:cNvGrpSpPr/>
        <p:nvPr/>
      </p:nvGrpSpPr>
      <p:grpSpPr>
        <a:xfrm>
          <a:off x="0" y="0"/>
          <a:ext cx="0" cy="0"/>
          <a:chOff x="0" y="0"/>
          <a:chExt cx="0" cy="0"/>
        </a:xfrm>
      </p:grpSpPr>
      <p:pic>
        <p:nvPicPr>
          <p:cNvPr id="3" name="Image 2" descr="Une image contenant texte, capture d’écran, dessin humoristique&#10;&#10;Le contenu généré par l’IA peut être incorrect.">
            <a:extLst>
              <a:ext uri="{FF2B5EF4-FFF2-40B4-BE49-F238E27FC236}">
                <a16:creationId xmlns:a16="http://schemas.microsoft.com/office/drawing/2014/main" id="{4C653C7E-4F41-C1BF-E508-41F926725681}"/>
              </a:ext>
            </a:extLst>
          </p:cNvPr>
          <p:cNvPicPr>
            <a:picLocks noChangeAspect="1"/>
          </p:cNvPicPr>
          <p:nvPr userDrawn="1"/>
        </p:nvPicPr>
        <p:blipFill>
          <a:blip r:embed="rId2">
            <a:extLst>
              <a:ext uri="{28A0092B-C50C-407E-A947-70E740481C1C}">
                <a14:useLocalDpi xmlns:a14="http://schemas.microsoft.com/office/drawing/2010/main" val="0"/>
              </a:ext>
            </a:extLst>
          </a:blip>
          <a:srcRect t="-116" b="5091"/>
          <a:stretch>
            <a:fillRect/>
          </a:stretch>
        </p:blipFill>
        <p:spPr>
          <a:xfrm>
            <a:off x="0" y="-93133"/>
            <a:ext cx="9144000" cy="6951133"/>
          </a:xfrm>
          <a:prstGeom prst="rect">
            <a:avLst/>
          </a:prstGeom>
        </p:spPr>
      </p:pic>
    </p:spTree>
    <p:extLst>
      <p:ext uri="{BB962C8B-B14F-4D97-AF65-F5344CB8AC3E}">
        <p14:creationId xmlns:p14="http://schemas.microsoft.com/office/powerpoint/2010/main" val="178972617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33144150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5" name="Espace réservé de l'élément multimédia 4">
            <a:extLst>
              <a:ext uri="{FF2B5EF4-FFF2-40B4-BE49-F238E27FC236}">
                <a16:creationId xmlns:a16="http://schemas.microsoft.com/office/drawing/2014/main" id="{561DAE33-9723-DC88-209D-81FEF439A195}"/>
              </a:ext>
            </a:extLst>
          </p:cNvPr>
          <p:cNvSpPr>
            <a:spLocks noGrp="1"/>
          </p:cNvSpPr>
          <p:nvPr>
            <p:ph type="media" sz="quarter" idx="13"/>
          </p:nvPr>
        </p:nvSpPr>
        <p:spPr>
          <a:xfrm>
            <a:off x="2040385" y="1947285"/>
            <a:ext cx="2340000" cy="4140000"/>
          </a:xfrm>
          <a:prstGeom prst="rect">
            <a:avLst/>
          </a:prstGeom>
        </p:spPr>
        <p:txBody>
          <a:bodyPr/>
          <a:lstStyle/>
          <a:p>
            <a:endParaRPr lang="fr-MA" dirty="0"/>
          </a:p>
        </p:txBody>
      </p:sp>
      <p:sp>
        <p:nvSpPr>
          <p:cNvPr id="6" name="Espace réservé de l'élément multimédia 4">
            <a:extLst>
              <a:ext uri="{FF2B5EF4-FFF2-40B4-BE49-F238E27FC236}">
                <a16:creationId xmlns:a16="http://schemas.microsoft.com/office/drawing/2014/main" id="{4180F1CA-FF8B-83AE-82F6-FFE4FF2F87AB}"/>
              </a:ext>
            </a:extLst>
          </p:cNvPr>
          <p:cNvSpPr>
            <a:spLocks noGrp="1"/>
          </p:cNvSpPr>
          <p:nvPr>
            <p:ph type="media" sz="quarter" idx="14"/>
          </p:nvPr>
        </p:nvSpPr>
        <p:spPr>
          <a:xfrm>
            <a:off x="4763616" y="1962000"/>
            <a:ext cx="2340000" cy="4140000"/>
          </a:xfrm>
          <a:prstGeom prst="rect">
            <a:avLst/>
          </a:prstGeom>
        </p:spPr>
        <p:txBody>
          <a:bodyPr/>
          <a:lstStyle/>
          <a:p>
            <a:endParaRPr lang="fr-MA" dirty="0"/>
          </a:p>
        </p:txBody>
      </p:sp>
    </p:spTree>
    <p:extLst>
      <p:ext uri="{BB962C8B-B14F-4D97-AF65-F5344CB8AC3E}">
        <p14:creationId xmlns:p14="http://schemas.microsoft.com/office/powerpoint/2010/main" val="261677894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dirty="0"/>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7722291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7560000" cy="3960000"/>
          </a:xfrm>
          <a:prstGeom prst="rect">
            <a:avLst/>
          </a:prstGeom>
        </p:spPr>
        <p:txBody>
          <a:bodyPr/>
          <a:lstStyle/>
          <a:p>
            <a:endParaRPr lang="fr-MA" dirty="0"/>
          </a:p>
        </p:txBody>
      </p:sp>
    </p:spTree>
    <p:extLst>
      <p:ext uri="{BB962C8B-B14F-4D97-AF65-F5344CB8AC3E}">
        <p14:creationId xmlns:p14="http://schemas.microsoft.com/office/powerpoint/2010/main" val="277593673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4152862" cy="3960000"/>
          </a:xfrm>
          <a:prstGeom prst="rect">
            <a:avLst/>
          </a:prstGeom>
        </p:spPr>
        <p:txBody>
          <a:bodyPr/>
          <a:lstStyle/>
          <a:p>
            <a:endParaRPr lang="fr-MA" dirty="0"/>
          </a:p>
        </p:txBody>
      </p:sp>
      <p:sp>
        <p:nvSpPr>
          <p:cNvPr id="3" name="Espace réservé pour une image  5">
            <a:extLst>
              <a:ext uri="{FF2B5EF4-FFF2-40B4-BE49-F238E27FC236}">
                <a16:creationId xmlns:a16="http://schemas.microsoft.com/office/drawing/2014/main" id="{11208264-EBBA-CD5B-581E-72DE1C201D2E}"/>
              </a:ext>
            </a:extLst>
          </p:cNvPr>
          <p:cNvSpPr>
            <a:spLocks noGrp="1"/>
          </p:cNvSpPr>
          <p:nvPr>
            <p:ph type="pic" sz="quarter" idx="14"/>
          </p:nvPr>
        </p:nvSpPr>
        <p:spPr>
          <a:xfrm>
            <a:off x="5211192" y="2160000"/>
            <a:ext cx="3140808" cy="3960000"/>
          </a:xfrm>
          <a:prstGeom prst="rect">
            <a:avLst/>
          </a:prstGeom>
        </p:spPr>
        <p:txBody>
          <a:bodyPr/>
          <a:lstStyle/>
          <a:p>
            <a:endParaRPr lang="fr-MA" dirty="0"/>
          </a:p>
        </p:txBody>
      </p:sp>
    </p:spTree>
    <p:extLst>
      <p:ext uri="{BB962C8B-B14F-4D97-AF65-F5344CB8AC3E}">
        <p14:creationId xmlns:p14="http://schemas.microsoft.com/office/powerpoint/2010/main" val="229094610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dirty="0"/>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29414784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40378792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48516938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276888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5" name="Espace réservé du texte 4">
            <a:extLst>
              <a:ext uri="{FF2B5EF4-FFF2-40B4-BE49-F238E27FC236}">
                <a16:creationId xmlns:a16="http://schemas.microsoft.com/office/drawing/2014/main" id="{C4D61BF3-63D6-6113-434D-E22D0F0F1D3F}"/>
              </a:ext>
            </a:extLst>
          </p:cNvPr>
          <p:cNvSpPr>
            <a:spLocks noGrp="1"/>
          </p:cNvSpPr>
          <p:nvPr>
            <p:ph type="body" sz="quarter" idx="18"/>
          </p:nvPr>
        </p:nvSpPr>
        <p:spPr>
          <a:xfrm>
            <a:off x="4731056" y="3792776"/>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Tree>
    <p:extLst>
      <p:ext uri="{BB962C8B-B14F-4D97-AF65-F5344CB8AC3E}">
        <p14:creationId xmlns:p14="http://schemas.microsoft.com/office/powerpoint/2010/main" val="229559287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23605171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49510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06395931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68952861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5" name="Espace réservé de l'élément multimédia 4">
            <a:extLst>
              <a:ext uri="{FF2B5EF4-FFF2-40B4-BE49-F238E27FC236}">
                <a16:creationId xmlns:a16="http://schemas.microsoft.com/office/drawing/2014/main" id="{734AB250-FAD4-9125-23E2-ECAE7378BE0F}"/>
              </a:ext>
            </a:extLst>
          </p:cNvPr>
          <p:cNvSpPr>
            <a:spLocks noGrp="1" noChangeAspect="1"/>
          </p:cNvSpPr>
          <p:nvPr>
            <p:ph type="media" sz="quarter" idx="10"/>
          </p:nvPr>
        </p:nvSpPr>
        <p:spPr>
          <a:xfrm>
            <a:off x="425558" y="6001659"/>
            <a:ext cx="540000" cy="540000"/>
          </a:xfrm>
          <a:prstGeom prst="rect">
            <a:avLst/>
          </a:prstGeom>
        </p:spPr>
        <p:txBody>
          <a:bodyPr/>
          <a:lstStyle/>
          <a:p>
            <a:endParaRPr lang="fr-MA" dirty="0"/>
          </a:p>
        </p:txBody>
      </p:sp>
      <p:sp>
        <p:nvSpPr>
          <p:cNvPr id="6" name="Espace réservé de l'élément multimédia 4">
            <a:extLst>
              <a:ext uri="{FF2B5EF4-FFF2-40B4-BE49-F238E27FC236}">
                <a16:creationId xmlns:a16="http://schemas.microsoft.com/office/drawing/2014/main" id="{5B1196A7-DB74-F3CF-9EAB-3C47AC4C984D}"/>
              </a:ext>
            </a:extLst>
          </p:cNvPr>
          <p:cNvSpPr>
            <a:spLocks noGrp="1" noChangeAspect="1"/>
          </p:cNvSpPr>
          <p:nvPr>
            <p:ph type="media" sz="quarter" idx="11"/>
          </p:nvPr>
        </p:nvSpPr>
        <p:spPr>
          <a:xfrm>
            <a:off x="1101741" y="6001659"/>
            <a:ext cx="540000" cy="540000"/>
          </a:xfrm>
          <a:prstGeom prst="rect">
            <a:avLst/>
          </a:prstGeom>
        </p:spPr>
        <p:txBody>
          <a:bodyPr/>
          <a:lstStyle/>
          <a:p>
            <a:endParaRPr lang="fr-MA" dirty="0"/>
          </a:p>
        </p:txBody>
      </p:sp>
      <p:sp>
        <p:nvSpPr>
          <p:cNvPr id="2" name="Espace réservé pour une image  16">
            <a:extLst>
              <a:ext uri="{FF2B5EF4-FFF2-40B4-BE49-F238E27FC236}">
                <a16:creationId xmlns:a16="http://schemas.microsoft.com/office/drawing/2014/main" id="{8B929772-088E-0E30-147B-C5F55ADA427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3" name="Espace réservé de l'élément multimédia 4">
            <a:extLst>
              <a:ext uri="{FF2B5EF4-FFF2-40B4-BE49-F238E27FC236}">
                <a16:creationId xmlns:a16="http://schemas.microsoft.com/office/drawing/2014/main" id="{5311BBD6-241A-3F44-9535-F2E9C92A04F2}"/>
              </a:ext>
            </a:extLst>
          </p:cNvPr>
          <p:cNvSpPr>
            <a:spLocks noGrp="1" noChangeAspect="1"/>
          </p:cNvSpPr>
          <p:nvPr>
            <p:ph type="media" sz="quarter" idx="13"/>
          </p:nvPr>
        </p:nvSpPr>
        <p:spPr>
          <a:xfrm>
            <a:off x="1777924" y="6001659"/>
            <a:ext cx="540000" cy="540000"/>
          </a:xfrm>
          <a:prstGeom prst="rect">
            <a:avLst/>
          </a:prstGeom>
        </p:spPr>
        <p:txBody>
          <a:bodyPr/>
          <a:lstStyle/>
          <a:p>
            <a:endParaRPr lang="fr-MA" dirty="0"/>
          </a:p>
        </p:txBody>
      </p:sp>
    </p:spTree>
    <p:extLst>
      <p:ext uri="{BB962C8B-B14F-4D97-AF65-F5344CB8AC3E}">
        <p14:creationId xmlns:p14="http://schemas.microsoft.com/office/powerpoint/2010/main" val="233530686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708942" y="1972706"/>
            <a:ext cx="1456294" cy="1456294"/>
          </a:xfrm>
          <a:prstGeom prst="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730971" y="1972706"/>
            <a:ext cx="1456294" cy="1456294"/>
          </a:xfrm>
          <a:prstGeom prst="rect">
            <a:avLst/>
          </a:prstGeom>
          <a:ln>
            <a:no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753000" y="1972706"/>
            <a:ext cx="1456294" cy="1456294"/>
          </a:xfrm>
          <a:prstGeom prst="rect">
            <a:avLst/>
          </a:prstGeom>
          <a:ln>
            <a:no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775030" y="1972706"/>
            <a:ext cx="1456294" cy="1456294"/>
          </a:xfrm>
          <a:prstGeom prst="rect">
            <a:avLst/>
          </a:prstGeom>
          <a:ln>
            <a:noFill/>
          </a:ln>
        </p:spPr>
        <p:txBody>
          <a:bodyPr/>
          <a:lstStyle/>
          <a:p>
            <a:endParaRPr lang="fr-MA" dirty="0"/>
          </a:p>
        </p:txBody>
      </p:sp>
      <p:sp>
        <p:nvSpPr>
          <p:cNvPr id="4" name="Espace réservé pour une image  16">
            <a:extLst>
              <a:ext uri="{FF2B5EF4-FFF2-40B4-BE49-F238E27FC236}">
                <a16:creationId xmlns:a16="http://schemas.microsoft.com/office/drawing/2014/main" id="{3442358F-8896-851F-CEA9-124CDEDB05AD}"/>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
        <p:nvSpPr>
          <p:cNvPr id="5" name="Espace réservé pour une image  14">
            <a:extLst>
              <a:ext uri="{FF2B5EF4-FFF2-40B4-BE49-F238E27FC236}">
                <a16:creationId xmlns:a16="http://schemas.microsoft.com/office/drawing/2014/main" id="{F1DDB8CB-39A2-DAB6-124F-83D9FDCA3CA7}"/>
              </a:ext>
            </a:extLst>
          </p:cNvPr>
          <p:cNvSpPr>
            <a:spLocks noGrp="1" noChangeAspect="1"/>
          </p:cNvSpPr>
          <p:nvPr>
            <p:ph type="pic" sz="quarter" idx="23"/>
          </p:nvPr>
        </p:nvSpPr>
        <p:spPr>
          <a:xfrm>
            <a:off x="708942" y="3545133"/>
            <a:ext cx="1456294" cy="1456294"/>
          </a:xfrm>
          <a:prstGeom prst="rect">
            <a:avLst/>
          </a:prstGeom>
          <a:ln>
            <a:noFill/>
          </a:ln>
        </p:spPr>
        <p:txBody>
          <a:bodyPr/>
          <a:lstStyle/>
          <a:p>
            <a:endParaRPr lang="fr-MA"/>
          </a:p>
        </p:txBody>
      </p:sp>
      <p:sp>
        <p:nvSpPr>
          <p:cNvPr id="10" name="Espace réservé pour une image  14">
            <a:extLst>
              <a:ext uri="{FF2B5EF4-FFF2-40B4-BE49-F238E27FC236}">
                <a16:creationId xmlns:a16="http://schemas.microsoft.com/office/drawing/2014/main" id="{032E51FE-C7D9-3883-7F7A-BFEC19D36C5E}"/>
              </a:ext>
            </a:extLst>
          </p:cNvPr>
          <p:cNvSpPr>
            <a:spLocks noGrp="1" noChangeAspect="1"/>
          </p:cNvSpPr>
          <p:nvPr>
            <p:ph type="pic" sz="quarter" idx="24"/>
          </p:nvPr>
        </p:nvSpPr>
        <p:spPr>
          <a:xfrm>
            <a:off x="2730971" y="3545133"/>
            <a:ext cx="1456294" cy="1456294"/>
          </a:xfrm>
          <a:prstGeom prst="rect">
            <a:avLst/>
          </a:prstGeom>
          <a:ln>
            <a:noFill/>
          </a:ln>
        </p:spPr>
        <p:txBody>
          <a:bodyPr/>
          <a:lstStyle/>
          <a:p>
            <a:endParaRPr lang="fr-MA"/>
          </a:p>
        </p:txBody>
      </p:sp>
      <p:sp>
        <p:nvSpPr>
          <p:cNvPr id="11" name="Espace réservé pour une image  14">
            <a:extLst>
              <a:ext uri="{FF2B5EF4-FFF2-40B4-BE49-F238E27FC236}">
                <a16:creationId xmlns:a16="http://schemas.microsoft.com/office/drawing/2014/main" id="{6954FEF7-5F60-5B4B-84DF-A82F1F2ACD25}"/>
              </a:ext>
            </a:extLst>
          </p:cNvPr>
          <p:cNvSpPr>
            <a:spLocks noGrp="1" noChangeAspect="1"/>
          </p:cNvSpPr>
          <p:nvPr>
            <p:ph type="pic" sz="quarter" idx="25"/>
          </p:nvPr>
        </p:nvSpPr>
        <p:spPr>
          <a:xfrm>
            <a:off x="4753000" y="3545133"/>
            <a:ext cx="1456294" cy="1456294"/>
          </a:xfrm>
          <a:prstGeom prst="rect">
            <a:avLst/>
          </a:prstGeom>
          <a:ln>
            <a:noFill/>
          </a:ln>
        </p:spPr>
        <p:txBody>
          <a:bodyPr/>
          <a:lstStyle/>
          <a:p>
            <a:endParaRPr lang="fr-MA"/>
          </a:p>
        </p:txBody>
      </p:sp>
      <p:sp>
        <p:nvSpPr>
          <p:cNvPr id="12" name="Espace réservé pour une image  14">
            <a:extLst>
              <a:ext uri="{FF2B5EF4-FFF2-40B4-BE49-F238E27FC236}">
                <a16:creationId xmlns:a16="http://schemas.microsoft.com/office/drawing/2014/main" id="{D1C2B0FE-6323-21DA-17C8-E72AFF2B1DA2}"/>
              </a:ext>
            </a:extLst>
          </p:cNvPr>
          <p:cNvSpPr>
            <a:spLocks noGrp="1" noChangeAspect="1"/>
          </p:cNvSpPr>
          <p:nvPr>
            <p:ph type="pic" sz="quarter" idx="26"/>
          </p:nvPr>
        </p:nvSpPr>
        <p:spPr>
          <a:xfrm>
            <a:off x="6775030" y="3545133"/>
            <a:ext cx="1456294" cy="1456294"/>
          </a:xfrm>
          <a:prstGeom prst="rect">
            <a:avLst/>
          </a:prstGeom>
          <a:ln>
            <a:noFill/>
          </a:ln>
        </p:spPr>
        <p:txBody>
          <a:bodyPr/>
          <a:lstStyle/>
          <a:p>
            <a:endParaRPr lang="fr-MA" dirty="0"/>
          </a:p>
        </p:txBody>
      </p:sp>
      <p:sp>
        <p:nvSpPr>
          <p:cNvPr id="16" name="Espace réservé pour une image  14">
            <a:extLst>
              <a:ext uri="{FF2B5EF4-FFF2-40B4-BE49-F238E27FC236}">
                <a16:creationId xmlns:a16="http://schemas.microsoft.com/office/drawing/2014/main" id="{F0C49881-4377-E6C4-DC29-F5C78D761D34}"/>
              </a:ext>
            </a:extLst>
          </p:cNvPr>
          <p:cNvSpPr>
            <a:spLocks noGrp="1" noChangeAspect="1"/>
          </p:cNvSpPr>
          <p:nvPr>
            <p:ph type="pic" sz="quarter" idx="27"/>
          </p:nvPr>
        </p:nvSpPr>
        <p:spPr>
          <a:xfrm>
            <a:off x="708942" y="5117560"/>
            <a:ext cx="1456294" cy="1456294"/>
          </a:xfrm>
          <a:prstGeom prst="rect">
            <a:avLst/>
          </a:prstGeom>
          <a:ln>
            <a:noFill/>
          </a:ln>
        </p:spPr>
        <p:txBody>
          <a:bodyPr/>
          <a:lstStyle/>
          <a:p>
            <a:endParaRPr lang="fr-MA"/>
          </a:p>
        </p:txBody>
      </p:sp>
      <p:sp>
        <p:nvSpPr>
          <p:cNvPr id="17" name="Espace réservé pour une image  14">
            <a:extLst>
              <a:ext uri="{FF2B5EF4-FFF2-40B4-BE49-F238E27FC236}">
                <a16:creationId xmlns:a16="http://schemas.microsoft.com/office/drawing/2014/main" id="{3FE32F3D-30FA-B64A-59BF-8E1031E43A9C}"/>
              </a:ext>
            </a:extLst>
          </p:cNvPr>
          <p:cNvSpPr>
            <a:spLocks noGrp="1" noChangeAspect="1"/>
          </p:cNvSpPr>
          <p:nvPr>
            <p:ph type="pic" sz="quarter" idx="28"/>
          </p:nvPr>
        </p:nvSpPr>
        <p:spPr>
          <a:xfrm>
            <a:off x="2730971" y="5117560"/>
            <a:ext cx="1456294" cy="1456294"/>
          </a:xfrm>
          <a:prstGeom prst="rect">
            <a:avLst/>
          </a:prstGeom>
          <a:ln>
            <a:noFill/>
          </a:ln>
        </p:spPr>
        <p:txBody>
          <a:bodyPr/>
          <a:lstStyle/>
          <a:p>
            <a:endParaRPr lang="fr-MA"/>
          </a:p>
        </p:txBody>
      </p:sp>
      <p:sp>
        <p:nvSpPr>
          <p:cNvPr id="18" name="Espace réservé pour une image  14">
            <a:extLst>
              <a:ext uri="{FF2B5EF4-FFF2-40B4-BE49-F238E27FC236}">
                <a16:creationId xmlns:a16="http://schemas.microsoft.com/office/drawing/2014/main" id="{565D4B95-EEC3-C604-DD3F-E9EC9289CA4F}"/>
              </a:ext>
            </a:extLst>
          </p:cNvPr>
          <p:cNvSpPr>
            <a:spLocks noGrp="1" noChangeAspect="1"/>
          </p:cNvSpPr>
          <p:nvPr>
            <p:ph type="pic" sz="quarter" idx="29"/>
          </p:nvPr>
        </p:nvSpPr>
        <p:spPr>
          <a:xfrm>
            <a:off x="4753000" y="5117560"/>
            <a:ext cx="1456294" cy="1456294"/>
          </a:xfrm>
          <a:prstGeom prst="rect">
            <a:avLst/>
          </a:prstGeom>
          <a:ln>
            <a:noFill/>
          </a:ln>
        </p:spPr>
        <p:txBody>
          <a:bodyPr/>
          <a:lstStyle/>
          <a:p>
            <a:endParaRPr lang="fr-MA"/>
          </a:p>
        </p:txBody>
      </p:sp>
      <p:sp>
        <p:nvSpPr>
          <p:cNvPr id="19" name="Espace réservé pour une image  14">
            <a:extLst>
              <a:ext uri="{FF2B5EF4-FFF2-40B4-BE49-F238E27FC236}">
                <a16:creationId xmlns:a16="http://schemas.microsoft.com/office/drawing/2014/main" id="{612BB425-D520-CE98-D8FF-0ED39620E73D}"/>
              </a:ext>
            </a:extLst>
          </p:cNvPr>
          <p:cNvSpPr>
            <a:spLocks noGrp="1" noChangeAspect="1"/>
          </p:cNvSpPr>
          <p:nvPr>
            <p:ph type="pic" sz="quarter" idx="30"/>
          </p:nvPr>
        </p:nvSpPr>
        <p:spPr>
          <a:xfrm>
            <a:off x="6775030" y="5117560"/>
            <a:ext cx="1456294" cy="1456294"/>
          </a:xfrm>
          <a:prstGeom prst="rect">
            <a:avLst/>
          </a:prstGeom>
          <a:ln>
            <a:noFill/>
          </a:ln>
        </p:spPr>
        <p:txBody>
          <a:bodyPr/>
          <a:lstStyle/>
          <a:p>
            <a:endParaRPr lang="fr-MA" dirty="0"/>
          </a:p>
        </p:txBody>
      </p:sp>
    </p:spTree>
    <p:extLst>
      <p:ext uri="{BB962C8B-B14F-4D97-AF65-F5344CB8AC3E}">
        <p14:creationId xmlns:p14="http://schemas.microsoft.com/office/powerpoint/2010/main" val="857222261"/>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2274F6-07EA-052B-D9C6-9BE258D5F89D}"/>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id="{5A175E23-799E-6DE0-F6F9-02D78F922EA6}"/>
              </a:ext>
            </a:extLst>
          </p:cNvPr>
          <p:cNvSpPr>
            <a:spLocks noGrp="1"/>
          </p:cNvSpPr>
          <p:nvPr>
            <p:ph type="pic" sz="quarter" idx="10"/>
          </p:nvPr>
        </p:nvSpPr>
        <p:spPr>
          <a:xfrm>
            <a:off x="792000" y="2160000"/>
            <a:ext cx="7560000" cy="3960000"/>
          </a:xfrm>
          <a:prstGeom prst="rect">
            <a:avLst/>
          </a:prstGeom>
        </p:spPr>
        <p:txBody>
          <a:bodyPr/>
          <a:lstStyle/>
          <a:p>
            <a:endParaRPr lang="fr-FR" dirty="0"/>
          </a:p>
        </p:txBody>
      </p:sp>
      <p:sp>
        <p:nvSpPr>
          <p:cNvPr id="5" name="Espace réservé pour une image  16">
            <a:extLst>
              <a:ext uri="{FF2B5EF4-FFF2-40B4-BE49-F238E27FC236}">
                <a16:creationId xmlns:a16="http://schemas.microsoft.com/office/drawing/2014/main" id="{DFD8801C-D966-CA08-5553-A94A8606A16C}"/>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53764805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86998706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dirty="0"/>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69391951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410909474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20422403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84779804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130855004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99811899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46326433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59761660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4075D5-1BC9-1702-EA5C-D90B611B7DAE}"/>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id="{C2B2EBE3-60B4-A88E-7734-282BC655292F}"/>
              </a:ext>
            </a:extLst>
          </p:cNvPr>
          <p:cNvSpPr>
            <a:spLocks noGrp="1"/>
          </p:cNvSpPr>
          <p:nvPr>
            <p:ph type="pic" sz="quarter" idx="10"/>
          </p:nvPr>
        </p:nvSpPr>
        <p:spPr>
          <a:xfrm>
            <a:off x="792000" y="2160000"/>
            <a:ext cx="7560000" cy="3960000"/>
          </a:xfrm>
          <a:prstGeom prst="rect">
            <a:avLst/>
          </a:prstGeom>
        </p:spPr>
        <p:txBody>
          <a:bodyPr/>
          <a:lstStyle/>
          <a:p>
            <a:endParaRPr lang="fr-FR" dirty="0"/>
          </a:p>
        </p:txBody>
      </p:sp>
      <p:sp>
        <p:nvSpPr>
          <p:cNvPr id="5" name="Espace réservé pour une image  16">
            <a:extLst>
              <a:ext uri="{FF2B5EF4-FFF2-40B4-BE49-F238E27FC236}">
                <a16:creationId xmlns:a16="http://schemas.microsoft.com/office/drawing/2014/main" id="{3518FEEA-7DA1-3C40-38E8-4E39DC786288}"/>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56732779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05975335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dirty="0"/>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77357048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90527191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82114383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82993420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81165290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MA" dirty="0"/>
              <a:t>Révision</a:t>
            </a:r>
          </a:p>
          <a:p>
            <a:r>
              <a:rPr lang="fr-MA" dirty="0"/>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1</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363643434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5745669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91416368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2274F6-07EA-052B-D9C6-9BE258D5F89D}"/>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id="{5A175E23-799E-6DE0-F6F9-02D78F922EA6}"/>
              </a:ext>
            </a:extLst>
          </p:cNvPr>
          <p:cNvSpPr>
            <a:spLocks noGrp="1"/>
          </p:cNvSpPr>
          <p:nvPr>
            <p:ph type="pic" sz="quarter" idx="10"/>
          </p:nvPr>
        </p:nvSpPr>
        <p:spPr>
          <a:xfrm>
            <a:off x="792000" y="2160000"/>
            <a:ext cx="7560000" cy="3960000"/>
          </a:xfrm>
          <a:prstGeom prst="rect">
            <a:avLst/>
          </a:prstGeom>
        </p:spPr>
        <p:txBody>
          <a:bodyPr/>
          <a:lstStyle/>
          <a:p>
            <a:endParaRPr lang="fr-FR" dirty="0"/>
          </a:p>
        </p:txBody>
      </p:sp>
      <p:sp>
        <p:nvSpPr>
          <p:cNvPr id="5" name="Espace réservé pour une image  16">
            <a:extLst>
              <a:ext uri="{FF2B5EF4-FFF2-40B4-BE49-F238E27FC236}">
                <a16:creationId xmlns:a16="http://schemas.microsoft.com/office/drawing/2014/main" id="{DFD8801C-D966-CA08-5553-A94A8606A16C}"/>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05201216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66600366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dirty="0"/>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83463373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87159026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7098780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31024158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4147151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2402441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474F71"/>
                </a:solidFill>
                <a:latin typeface="Dosis ExtraBold" pitchFamily="2" charset="0"/>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229365950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31297858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4075D5-1BC9-1702-EA5C-D90B611B7DAE}"/>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id="{C2B2EBE3-60B4-A88E-7734-282BC655292F}"/>
              </a:ext>
            </a:extLst>
          </p:cNvPr>
          <p:cNvSpPr>
            <a:spLocks noGrp="1"/>
          </p:cNvSpPr>
          <p:nvPr>
            <p:ph type="pic" sz="quarter" idx="10"/>
          </p:nvPr>
        </p:nvSpPr>
        <p:spPr>
          <a:xfrm>
            <a:off x="792000" y="2160000"/>
            <a:ext cx="7560000" cy="3960000"/>
          </a:xfrm>
          <a:prstGeom prst="rect">
            <a:avLst/>
          </a:prstGeom>
        </p:spPr>
        <p:txBody>
          <a:bodyPr/>
          <a:lstStyle/>
          <a:p>
            <a:endParaRPr lang="fr-FR" dirty="0"/>
          </a:p>
        </p:txBody>
      </p:sp>
      <p:sp>
        <p:nvSpPr>
          <p:cNvPr id="5" name="Espace réservé pour une image  16">
            <a:extLst>
              <a:ext uri="{FF2B5EF4-FFF2-40B4-BE49-F238E27FC236}">
                <a16:creationId xmlns:a16="http://schemas.microsoft.com/office/drawing/2014/main" id="{3518FEEA-7DA1-3C40-38E8-4E39DC786288}"/>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99191572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26754657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dirty="0"/>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6801705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79383180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8265238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22081932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22703769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46109471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61344309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228495" cy="338554"/>
          </a:xfrm>
          <a:prstGeom prst="rect">
            <a:avLst/>
          </a:prstGeom>
          <a:noFill/>
        </p:spPr>
        <p:txBody>
          <a:bodyPr wrap="none" rtlCol="0">
            <a:spAutoFit/>
          </a:bodyPr>
          <a:lstStyle/>
          <a:p>
            <a:r>
              <a:rPr lang="fr-MA" sz="1600" dirty="0">
                <a:solidFill>
                  <a:srgbClr val="757575"/>
                </a:solidFill>
                <a:latin typeface="Dosis ExtraBold" pitchFamily="2" charset="0"/>
              </a:rPr>
              <a:t>2. Écrit : Point de langue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034257"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Lecture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dirty="0"/>
          </a:p>
        </p:txBody>
      </p:sp>
    </p:spTree>
    <p:extLst>
      <p:ext uri="{BB962C8B-B14F-4D97-AF65-F5344CB8AC3E}">
        <p14:creationId xmlns:p14="http://schemas.microsoft.com/office/powerpoint/2010/main" val="404326791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174133880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MA" dirty="0"/>
              <a:t>Révision</a:t>
            </a:r>
          </a:p>
          <a:p>
            <a:r>
              <a:rPr lang="fr-MA" dirty="0"/>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1</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119942243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474F71"/>
                </a:solidFill>
                <a:latin typeface="Dosis ExtraBold" pitchFamily="2" charset="0"/>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123199895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228495" cy="338554"/>
          </a:xfrm>
          <a:prstGeom prst="rect">
            <a:avLst/>
          </a:prstGeom>
          <a:noFill/>
        </p:spPr>
        <p:txBody>
          <a:bodyPr wrap="none" rtlCol="0">
            <a:spAutoFit/>
          </a:bodyPr>
          <a:lstStyle/>
          <a:p>
            <a:r>
              <a:rPr lang="fr-MA" sz="1600" dirty="0">
                <a:solidFill>
                  <a:srgbClr val="757575"/>
                </a:solidFill>
                <a:latin typeface="Dosis ExtraBold" pitchFamily="2" charset="0"/>
              </a:rPr>
              <a:t>2. Écrit : Point de langue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034257"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Lecture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dirty="0"/>
          </a:p>
        </p:txBody>
      </p:sp>
    </p:spTree>
    <p:extLst>
      <p:ext uri="{BB962C8B-B14F-4D97-AF65-F5344CB8AC3E}">
        <p14:creationId xmlns:p14="http://schemas.microsoft.com/office/powerpoint/2010/main" val="26016201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228495" cy="338554"/>
          </a:xfrm>
          <a:prstGeom prst="rect">
            <a:avLst/>
          </a:prstGeom>
          <a:noFill/>
        </p:spPr>
        <p:txBody>
          <a:bodyPr wrap="none" rtlCol="0">
            <a:spAutoFit/>
          </a:bodyPr>
          <a:lstStyle/>
          <a:p>
            <a:r>
              <a:rPr lang="fr-MA" sz="1600" dirty="0">
                <a:solidFill>
                  <a:srgbClr val="757575"/>
                </a:solidFill>
                <a:latin typeface="Dosis ExtraBold" pitchFamily="2" charset="0"/>
              </a:rPr>
              <a:t>2. Écrit : Point de langue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075936"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Lecture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dirty="0"/>
          </a:p>
        </p:txBody>
      </p:sp>
    </p:spTree>
    <p:extLst>
      <p:ext uri="{BB962C8B-B14F-4D97-AF65-F5344CB8AC3E}">
        <p14:creationId xmlns:p14="http://schemas.microsoft.com/office/powerpoint/2010/main" val="124323832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228495" cy="338554"/>
          </a:xfrm>
          <a:prstGeom prst="rect">
            <a:avLst/>
          </a:prstGeom>
          <a:noFill/>
        </p:spPr>
        <p:txBody>
          <a:bodyPr wrap="none" rtlCol="0">
            <a:spAutoFit/>
          </a:bodyPr>
          <a:lstStyle/>
          <a:p>
            <a:r>
              <a:rPr lang="fr-MA" sz="1600" dirty="0">
                <a:solidFill>
                  <a:srgbClr val="757575"/>
                </a:solidFill>
                <a:latin typeface="Dosis ExtraBold" pitchFamily="2" charset="0"/>
              </a:rPr>
              <a:t>2. Écrit : Point de langue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843501"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Lecture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dirty="0"/>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p>
            <a:endParaRPr lang="fr-MA" dirty="0"/>
          </a:p>
        </p:txBody>
      </p:sp>
    </p:spTree>
    <p:extLst>
      <p:ext uri="{BB962C8B-B14F-4D97-AF65-F5344CB8AC3E}">
        <p14:creationId xmlns:p14="http://schemas.microsoft.com/office/powerpoint/2010/main" val="307629745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398339283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228495" cy="338554"/>
          </a:xfrm>
          <a:prstGeom prst="rect">
            <a:avLst/>
          </a:prstGeom>
          <a:noFill/>
        </p:spPr>
        <p:txBody>
          <a:bodyPr wrap="none" rtlCol="0">
            <a:spAutoFit/>
          </a:bodyPr>
          <a:lstStyle/>
          <a:p>
            <a:r>
              <a:rPr lang="fr-MA" sz="1600" dirty="0">
                <a:solidFill>
                  <a:srgbClr val="757575"/>
                </a:solidFill>
                <a:latin typeface="Dosis ExtraBold" pitchFamily="2" charset="0"/>
              </a:rPr>
              <a:t>2. Écrit : Point de langue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075936"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Lecture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dirty="0"/>
          </a:p>
        </p:txBody>
      </p:sp>
    </p:spTree>
    <p:extLst>
      <p:ext uri="{BB962C8B-B14F-4D97-AF65-F5344CB8AC3E}">
        <p14:creationId xmlns:p14="http://schemas.microsoft.com/office/powerpoint/2010/main" val="250544358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228495" cy="338554"/>
          </a:xfrm>
          <a:prstGeom prst="rect">
            <a:avLst/>
          </a:prstGeom>
          <a:noFill/>
        </p:spPr>
        <p:txBody>
          <a:bodyPr wrap="none" rtlCol="0">
            <a:spAutoFit/>
          </a:bodyPr>
          <a:lstStyle/>
          <a:p>
            <a:r>
              <a:rPr lang="fr-MA" sz="1600" dirty="0">
                <a:solidFill>
                  <a:srgbClr val="757575"/>
                </a:solidFill>
                <a:latin typeface="Dosis ExtraBold" pitchFamily="2" charset="0"/>
              </a:rPr>
              <a:t>2, Écrit : Point de langue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843501"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Lecture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dirty="0"/>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p>
            <a:endParaRPr lang="fr-MA" dirty="0"/>
          </a:p>
        </p:txBody>
      </p:sp>
    </p:spTree>
    <p:extLst>
      <p:ext uri="{BB962C8B-B14F-4D97-AF65-F5344CB8AC3E}">
        <p14:creationId xmlns:p14="http://schemas.microsoft.com/office/powerpoint/2010/main" val="89713381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317867409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image" Target="../media/image9.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image" Target="../media/image8.png"/><Relationship Id="rId2" Type="http://schemas.openxmlformats.org/officeDocument/2006/relationships/slideLayout" Target="../slideLayouts/slideLayout11.xml"/><Relationship Id="rId16" Type="http://schemas.openxmlformats.org/officeDocument/2006/relationships/image" Target="../media/image7.jpg"/><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theme" Target="../theme/theme3.xml"/><Relationship Id="rId10" Type="http://schemas.openxmlformats.org/officeDocument/2006/relationships/slideLayout" Target="../slideLayouts/slideLayout19.xml"/><Relationship Id="rId19" Type="http://schemas.openxmlformats.org/officeDocument/2006/relationships/image" Target="../media/image10.png"/><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9.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image" Target="../media/image8.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image" Target="../media/image7.jpg"/><Relationship Id="rId5" Type="http://schemas.openxmlformats.org/officeDocument/2006/relationships/slideLayout" Target="../slideLayouts/slideLayout28.xml"/><Relationship Id="rId10" Type="http://schemas.openxmlformats.org/officeDocument/2006/relationships/theme" Target="../theme/theme4.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0.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9.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image" Target="../media/image8.pn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image" Target="../media/image11.jpg"/><Relationship Id="rId5" Type="http://schemas.openxmlformats.org/officeDocument/2006/relationships/slideLayout" Target="../slideLayouts/slideLayout37.xml"/><Relationship Id="rId10" Type="http://schemas.openxmlformats.org/officeDocument/2006/relationships/theme" Target="../theme/theme5.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10.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9.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image" Target="../media/image8.pn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image" Target="../media/image7.jpg"/><Relationship Id="rId5" Type="http://schemas.openxmlformats.org/officeDocument/2006/relationships/slideLayout" Target="../slideLayouts/slideLayout46.xml"/><Relationship Id="rId10" Type="http://schemas.openxmlformats.org/officeDocument/2006/relationships/theme" Target="../theme/theme6.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10.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9.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image" Target="../media/image8.png"/><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image" Target="../media/image11.jpg"/><Relationship Id="rId5" Type="http://schemas.openxmlformats.org/officeDocument/2006/relationships/slideLayout" Target="../slideLayouts/slideLayout55.xml"/><Relationship Id="rId10" Type="http://schemas.openxmlformats.org/officeDocument/2006/relationships/theme" Target="../theme/theme7.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10.png"/></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5" Type="http://schemas.openxmlformats.org/officeDocument/2006/relationships/slideLayout" Target="../slideLayouts/slideLayout64.xml"/><Relationship Id="rId4" Type="http://schemas.openxmlformats.org/officeDocument/2006/relationships/slideLayout" Target="../slideLayouts/slideLayout63.xml"/><Relationship Id="rId9"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824597"/>
      </p:ext>
    </p:extLst>
  </p:cSld>
  <p:clrMap bg1="lt1" tx1="dk1" bg2="lt2" tx2="dk2" accent1="accent1" accent2="accent2" accent3="accent3" accent4="accent4" accent5="accent5" accent6="accent6" hlink="hlink" folHlink="folHlink"/>
  <p:sldLayoutIdLst>
    <p:sldLayoutId id="2147483742" r:id="rId1"/>
    <p:sldLayoutId id="2147483751" r:id="rId2"/>
  </p:sldLayoutIdLst>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62671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Lst>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4" name="Image 3">
            <a:extLst>
              <a:ext uri="{FF2B5EF4-FFF2-40B4-BE49-F238E27FC236}">
                <a16:creationId xmlns:a16="http://schemas.microsoft.com/office/drawing/2014/main" id="{761A4847-11E1-BB92-81A2-6B18663F7AC0}"/>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5" name="ZoneTexte 4">
            <a:extLst>
              <a:ext uri="{FF2B5EF4-FFF2-40B4-BE49-F238E27FC236}">
                <a16:creationId xmlns:a16="http://schemas.microsoft.com/office/drawing/2014/main" id="{63C55676-34BC-9B05-ADC0-422947AB2BF5}"/>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solidFill>
              </a:rPr>
              <a:t>Acte de parole</a:t>
            </a:r>
          </a:p>
        </p:txBody>
      </p:sp>
      <p:sp>
        <p:nvSpPr>
          <p:cNvPr id="8" name="ZoneTexte 7">
            <a:extLst>
              <a:ext uri="{FF2B5EF4-FFF2-40B4-BE49-F238E27FC236}">
                <a16:creationId xmlns:a16="http://schemas.microsoft.com/office/drawing/2014/main" id="{488A1BB9-9161-3DF5-265F-0A23866C04BF}"/>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Écriture </a:t>
            </a:r>
          </a:p>
        </p:txBody>
      </p:sp>
      <p:pic>
        <p:nvPicPr>
          <p:cNvPr id="21" name="Image 20">
            <a:extLst>
              <a:ext uri="{FF2B5EF4-FFF2-40B4-BE49-F238E27FC236}">
                <a16:creationId xmlns:a16="http://schemas.microsoft.com/office/drawing/2014/main" id="{6415C982-D13E-405C-91C0-1DFB9B9F7B23}"/>
              </a:ext>
            </a:extLst>
          </p:cNvPr>
          <p:cNvPicPr>
            <a:picLocks noChangeAspect="1"/>
          </p:cNvPicPr>
          <p:nvPr userDrawn="1"/>
        </p:nvPicPr>
        <p:blipFill>
          <a:blip r:embed="rId18">
            <a:alphaModFix amt="20000"/>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7" name="Image 6">
            <a:extLst>
              <a:ext uri="{FF2B5EF4-FFF2-40B4-BE49-F238E27FC236}">
                <a16:creationId xmlns:a16="http://schemas.microsoft.com/office/drawing/2014/main" id="{8F43714C-BD5D-E2F6-AAF9-998C9C90C911}"/>
              </a:ext>
            </a:extLst>
          </p:cNvPr>
          <p:cNvPicPr>
            <a:picLocks noChangeAspect="1"/>
          </p:cNvPicPr>
          <p:nvPr userDrawn="1"/>
        </p:nvPicPr>
        <p:blipFill>
          <a:blip r:embed="rId19">
            <a:alphaModFix amt="20000"/>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22" name="ZoneTexte 21">
            <a:extLst>
              <a:ext uri="{FF2B5EF4-FFF2-40B4-BE49-F238E27FC236}">
                <a16:creationId xmlns:a16="http://schemas.microsoft.com/office/drawing/2014/main" id="{50D59CB6-DB93-5449-D352-9ADD78D859FA}"/>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Lecture </a:t>
            </a:r>
          </a:p>
        </p:txBody>
      </p:sp>
    </p:spTree>
    <p:extLst>
      <p:ext uri="{BB962C8B-B14F-4D97-AF65-F5344CB8AC3E}">
        <p14:creationId xmlns:p14="http://schemas.microsoft.com/office/powerpoint/2010/main" val="2073310085"/>
      </p:ext>
    </p:extLst>
  </p:cSld>
  <p:clrMap bg1="lt1" tx1="dk1" bg2="lt2" tx2="dk2" accent1="accent1" accent2="accent2" accent3="accent3" accent4="accent4" accent5="accent5" accent6="accent6" hlink="hlink" folHlink="folHlink"/>
  <p:sldLayoutIdLst>
    <p:sldLayoutId id="2147483698" r:id="rId1"/>
    <p:sldLayoutId id="2147483704" r:id="rId2"/>
    <p:sldLayoutId id="2147483738" r:id="rId3"/>
    <p:sldLayoutId id="2147483753" r:id="rId4"/>
    <p:sldLayoutId id="2147483754" r:id="rId5"/>
    <p:sldLayoutId id="2147483701" r:id="rId6"/>
    <p:sldLayoutId id="2147483702" r:id="rId7"/>
    <p:sldLayoutId id="2147483700" r:id="rId8"/>
    <p:sldLayoutId id="2147483739" r:id="rId9"/>
    <p:sldLayoutId id="2147483699" r:id="rId10"/>
    <p:sldLayoutId id="2147483705" r:id="rId11"/>
    <p:sldLayoutId id="2147483706" r:id="rId12"/>
    <p:sldLayoutId id="2147483740" r:id="rId13"/>
    <p:sldLayoutId id="2147483766" r:id="rId14"/>
  </p:sldLayoutIdLst>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id="{29016B5C-4F0D-8C9E-7D9C-2D5340D4A9D0}"/>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9" name="ZoneTexte 8">
            <a:extLst>
              <a:ext uri="{FF2B5EF4-FFF2-40B4-BE49-F238E27FC236}">
                <a16:creationId xmlns:a16="http://schemas.microsoft.com/office/drawing/2014/main" id="{70E475D1-3C3D-105F-70AF-39B2DD05AD97}"/>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alpha val="20000"/>
                  </a:srgbClr>
                </a:solidFill>
              </a:rPr>
              <a:t>Acte de parole</a:t>
            </a:r>
          </a:p>
        </p:txBody>
      </p:sp>
      <p:sp>
        <p:nvSpPr>
          <p:cNvPr id="12" name="ZoneTexte 11">
            <a:extLst>
              <a:ext uri="{FF2B5EF4-FFF2-40B4-BE49-F238E27FC236}">
                <a16:creationId xmlns:a16="http://schemas.microsoft.com/office/drawing/2014/main" id="{8F82500B-6A5F-B8EC-F959-33A2F11B0A67}"/>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Écriture </a:t>
            </a:r>
          </a:p>
        </p:txBody>
      </p:sp>
      <p:pic>
        <p:nvPicPr>
          <p:cNvPr id="13" name="Image 12">
            <a:extLst>
              <a:ext uri="{FF2B5EF4-FFF2-40B4-BE49-F238E27FC236}">
                <a16:creationId xmlns:a16="http://schemas.microsoft.com/office/drawing/2014/main" id="{C4721792-6BF7-6946-23A4-F71B5C88DEB8}"/>
              </a:ext>
            </a:extLst>
          </p:cNvPr>
          <p:cNvPicPr>
            <a:picLocks noChangeAspect="1"/>
          </p:cNvPicPr>
          <p:nvPr userDrawn="1"/>
        </p:nvPicPr>
        <p:blipFill>
          <a:blip r:embed="rId13">
            <a:alphaModFix amt="20000"/>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14" name="Image 13">
            <a:extLst>
              <a:ext uri="{FF2B5EF4-FFF2-40B4-BE49-F238E27FC236}">
                <a16:creationId xmlns:a16="http://schemas.microsoft.com/office/drawing/2014/main" id="{D633DC7F-3541-411E-187F-37F555735247}"/>
              </a:ext>
            </a:extLst>
          </p:cNvPr>
          <p:cNvPicPr>
            <a:picLocks noChangeAspect="1"/>
          </p:cNvPicPr>
          <p:nvPr userDrawn="1"/>
        </p:nvPicPr>
        <p:blipFill>
          <a:blip r:embed="rId14">
            <a:alphaModFix/>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15" name="ZoneTexte 14">
            <a:extLst>
              <a:ext uri="{FF2B5EF4-FFF2-40B4-BE49-F238E27FC236}">
                <a16:creationId xmlns:a16="http://schemas.microsoft.com/office/drawing/2014/main" id="{78387D66-D67F-007F-9A03-274347535585}"/>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solidFill>
              </a:rPr>
              <a:t>Lecture </a:t>
            </a:r>
          </a:p>
        </p:txBody>
      </p:sp>
    </p:spTree>
    <p:extLst>
      <p:ext uri="{BB962C8B-B14F-4D97-AF65-F5344CB8AC3E}">
        <p14:creationId xmlns:p14="http://schemas.microsoft.com/office/powerpoint/2010/main" val="785962496"/>
      </p:ext>
    </p:extLst>
  </p:cSld>
  <p:clrMap bg1="lt1" tx1="dk1" bg2="lt2" tx2="dk2" accent1="accent1" accent2="accent2" accent3="accent3" accent4="accent4" accent5="accent5" accent6="accent6" hlink="hlink" folHlink="folHlink"/>
  <p:sldLayoutIdLst>
    <p:sldLayoutId id="2147483755"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Lst>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id="{91B75ED6-5142-8070-01D0-E1EE0D17EEC3}"/>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9" name="ZoneTexte 8">
            <a:extLst>
              <a:ext uri="{FF2B5EF4-FFF2-40B4-BE49-F238E27FC236}">
                <a16:creationId xmlns:a16="http://schemas.microsoft.com/office/drawing/2014/main" id="{D6CC7EE1-E266-3710-9D6B-DA4E80E58182}"/>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alpha val="20000"/>
                  </a:srgbClr>
                </a:solidFill>
              </a:rPr>
              <a:t>Acte de parole</a:t>
            </a:r>
          </a:p>
        </p:txBody>
      </p:sp>
      <p:sp>
        <p:nvSpPr>
          <p:cNvPr id="12" name="ZoneTexte 11">
            <a:extLst>
              <a:ext uri="{FF2B5EF4-FFF2-40B4-BE49-F238E27FC236}">
                <a16:creationId xmlns:a16="http://schemas.microsoft.com/office/drawing/2014/main" id="{B6BC049F-4686-7F5C-28F9-498C8168F34B}"/>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solidFill>
              </a:rPr>
              <a:t>Écriture </a:t>
            </a:r>
          </a:p>
        </p:txBody>
      </p:sp>
      <p:pic>
        <p:nvPicPr>
          <p:cNvPr id="13" name="Image 12">
            <a:extLst>
              <a:ext uri="{FF2B5EF4-FFF2-40B4-BE49-F238E27FC236}">
                <a16:creationId xmlns:a16="http://schemas.microsoft.com/office/drawing/2014/main" id="{21FC11AC-165F-C50D-5CD1-6E16455E40A3}"/>
              </a:ext>
            </a:extLst>
          </p:cNvPr>
          <p:cNvPicPr>
            <a:picLocks noChangeAspect="1"/>
          </p:cNvPicPr>
          <p:nvPr userDrawn="1"/>
        </p:nvPicPr>
        <p:blipFill>
          <a:blip r:embed="rId13">
            <a:alphaModFix/>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14" name="Image 13">
            <a:extLst>
              <a:ext uri="{FF2B5EF4-FFF2-40B4-BE49-F238E27FC236}">
                <a16:creationId xmlns:a16="http://schemas.microsoft.com/office/drawing/2014/main" id="{B7D7278D-4153-001C-679A-0650571384C1}"/>
              </a:ext>
            </a:extLst>
          </p:cNvPr>
          <p:cNvPicPr>
            <a:picLocks noChangeAspect="1"/>
          </p:cNvPicPr>
          <p:nvPr userDrawn="1"/>
        </p:nvPicPr>
        <p:blipFill>
          <a:blip r:embed="rId14">
            <a:alphaModFix amt="20000"/>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15" name="ZoneTexte 14">
            <a:extLst>
              <a:ext uri="{FF2B5EF4-FFF2-40B4-BE49-F238E27FC236}">
                <a16:creationId xmlns:a16="http://schemas.microsoft.com/office/drawing/2014/main" id="{8622F559-467F-635B-8216-3126DBD539D6}"/>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Lecture </a:t>
            </a:r>
          </a:p>
        </p:txBody>
      </p:sp>
    </p:spTree>
    <p:extLst>
      <p:ext uri="{BB962C8B-B14F-4D97-AF65-F5344CB8AC3E}">
        <p14:creationId xmlns:p14="http://schemas.microsoft.com/office/powerpoint/2010/main" val="3817117479"/>
      </p:ext>
    </p:extLst>
  </p:cSld>
  <p:clrMap bg1="lt1" tx1="dk1" bg2="lt2" tx2="dk2" accent1="accent1" accent2="accent2" accent3="accent3" accent4="accent4" accent5="accent5" accent6="accent6" hlink="hlink" folHlink="folHlink"/>
  <p:sldLayoutIdLst>
    <p:sldLayoutId id="2147483729"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Lst>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id="{29016B5C-4F0D-8C9E-7D9C-2D5340D4A9D0}"/>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9" name="ZoneTexte 8">
            <a:extLst>
              <a:ext uri="{FF2B5EF4-FFF2-40B4-BE49-F238E27FC236}">
                <a16:creationId xmlns:a16="http://schemas.microsoft.com/office/drawing/2014/main" id="{70E475D1-3C3D-105F-70AF-39B2DD05AD97}"/>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alpha val="20000"/>
                  </a:srgbClr>
                </a:solidFill>
              </a:rPr>
              <a:t>Acte de parole</a:t>
            </a:r>
          </a:p>
        </p:txBody>
      </p:sp>
      <p:sp>
        <p:nvSpPr>
          <p:cNvPr id="12" name="ZoneTexte 11">
            <a:extLst>
              <a:ext uri="{FF2B5EF4-FFF2-40B4-BE49-F238E27FC236}">
                <a16:creationId xmlns:a16="http://schemas.microsoft.com/office/drawing/2014/main" id="{8F82500B-6A5F-B8EC-F959-33A2F11B0A67}"/>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Écriture </a:t>
            </a:r>
          </a:p>
        </p:txBody>
      </p:sp>
      <p:pic>
        <p:nvPicPr>
          <p:cNvPr id="13" name="Image 12">
            <a:extLst>
              <a:ext uri="{FF2B5EF4-FFF2-40B4-BE49-F238E27FC236}">
                <a16:creationId xmlns:a16="http://schemas.microsoft.com/office/drawing/2014/main" id="{C4721792-6BF7-6946-23A4-F71B5C88DEB8}"/>
              </a:ext>
            </a:extLst>
          </p:cNvPr>
          <p:cNvPicPr>
            <a:picLocks noChangeAspect="1"/>
          </p:cNvPicPr>
          <p:nvPr userDrawn="1"/>
        </p:nvPicPr>
        <p:blipFill>
          <a:blip r:embed="rId13">
            <a:alphaModFix amt="20000"/>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14" name="Image 13">
            <a:extLst>
              <a:ext uri="{FF2B5EF4-FFF2-40B4-BE49-F238E27FC236}">
                <a16:creationId xmlns:a16="http://schemas.microsoft.com/office/drawing/2014/main" id="{D633DC7F-3541-411E-187F-37F555735247}"/>
              </a:ext>
            </a:extLst>
          </p:cNvPr>
          <p:cNvPicPr>
            <a:picLocks noChangeAspect="1"/>
          </p:cNvPicPr>
          <p:nvPr userDrawn="1"/>
        </p:nvPicPr>
        <p:blipFill>
          <a:blip r:embed="rId14">
            <a:alphaModFix/>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15" name="ZoneTexte 14">
            <a:extLst>
              <a:ext uri="{FF2B5EF4-FFF2-40B4-BE49-F238E27FC236}">
                <a16:creationId xmlns:a16="http://schemas.microsoft.com/office/drawing/2014/main" id="{78387D66-D67F-007F-9A03-274347535585}"/>
              </a:ext>
            </a:extLst>
          </p:cNvPr>
          <p:cNvSpPr txBox="1"/>
          <p:nvPr userDrawn="1"/>
        </p:nvSpPr>
        <p:spPr>
          <a:xfrm>
            <a:off x="4220319" y="209734"/>
            <a:ext cx="1614424"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solidFill>
              </a:rPr>
              <a:t>Point de langue</a:t>
            </a:r>
          </a:p>
        </p:txBody>
      </p:sp>
    </p:spTree>
    <p:extLst>
      <p:ext uri="{BB962C8B-B14F-4D97-AF65-F5344CB8AC3E}">
        <p14:creationId xmlns:p14="http://schemas.microsoft.com/office/powerpoint/2010/main" val="221734936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Lst>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id="{91B75ED6-5142-8070-01D0-E1EE0D17EEC3}"/>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9" name="ZoneTexte 8">
            <a:extLst>
              <a:ext uri="{FF2B5EF4-FFF2-40B4-BE49-F238E27FC236}">
                <a16:creationId xmlns:a16="http://schemas.microsoft.com/office/drawing/2014/main" id="{D6CC7EE1-E266-3710-9D6B-DA4E80E58182}"/>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alpha val="20000"/>
                  </a:srgbClr>
                </a:solidFill>
              </a:rPr>
              <a:t>Acte de parole</a:t>
            </a:r>
          </a:p>
        </p:txBody>
      </p:sp>
      <p:sp>
        <p:nvSpPr>
          <p:cNvPr id="12" name="ZoneTexte 11">
            <a:extLst>
              <a:ext uri="{FF2B5EF4-FFF2-40B4-BE49-F238E27FC236}">
                <a16:creationId xmlns:a16="http://schemas.microsoft.com/office/drawing/2014/main" id="{B6BC049F-4686-7F5C-28F9-498C8168F34B}"/>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solidFill>
              </a:rPr>
              <a:t>Lecture </a:t>
            </a:r>
          </a:p>
        </p:txBody>
      </p:sp>
      <p:pic>
        <p:nvPicPr>
          <p:cNvPr id="13" name="Image 12">
            <a:extLst>
              <a:ext uri="{FF2B5EF4-FFF2-40B4-BE49-F238E27FC236}">
                <a16:creationId xmlns:a16="http://schemas.microsoft.com/office/drawing/2014/main" id="{21FC11AC-165F-C50D-5CD1-6E16455E40A3}"/>
              </a:ext>
            </a:extLst>
          </p:cNvPr>
          <p:cNvPicPr>
            <a:picLocks noChangeAspect="1"/>
          </p:cNvPicPr>
          <p:nvPr userDrawn="1"/>
        </p:nvPicPr>
        <p:blipFill>
          <a:blip r:embed="rId13">
            <a:alphaModFix/>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14" name="Image 13">
            <a:extLst>
              <a:ext uri="{FF2B5EF4-FFF2-40B4-BE49-F238E27FC236}">
                <a16:creationId xmlns:a16="http://schemas.microsoft.com/office/drawing/2014/main" id="{B7D7278D-4153-001C-679A-0650571384C1}"/>
              </a:ext>
            </a:extLst>
          </p:cNvPr>
          <p:cNvPicPr>
            <a:picLocks noChangeAspect="1"/>
          </p:cNvPicPr>
          <p:nvPr userDrawn="1"/>
        </p:nvPicPr>
        <p:blipFill>
          <a:blip r:embed="rId14">
            <a:alphaModFix amt="20000"/>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15" name="ZoneTexte 14">
            <a:extLst>
              <a:ext uri="{FF2B5EF4-FFF2-40B4-BE49-F238E27FC236}">
                <a16:creationId xmlns:a16="http://schemas.microsoft.com/office/drawing/2014/main" id="{8622F559-467F-635B-8216-3126DBD539D6}"/>
              </a:ext>
            </a:extLst>
          </p:cNvPr>
          <p:cNvSpPr txBox="1"/>
          <p:nvPr userDrawn="1"/>
        </p:nvSpPr>
        <p:spPr>
          <a:xfrm>
            <a:off x="4220319" y="209734"/>
            <a:ext cx="150591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Point de langue</a:t>
            </a:r>
          </a:p>
        </p:txBody>
      </p:sp>
    </p:spTree>
    <p:extLst>
      <p:ext uri="{BB962C8B-B14F-4D97-AF65-F5344CB8AC3E}">
        <p14:creationId xmlns:p14="http://schemas.microsoft.com/office/powerpoint/2010/main" val="3599422747"/>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Lst>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4782318"/>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Lst>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png"/><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4.png"/><Relationship Id="rId5" Type="http://schemas.openxmlformats.org/officeDocument/2006/relationships/image" Target="../media/image33.gif"/><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38.jp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41.jpg"/><Relationship Id="rId4" Type="http://schemas.openxmlformats.org/officeDocument/2006/relationships/image" Target="../media/image40.jp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2.png"/><Relationship Id="rId1" Type="http://schemas.openxmlformats.org/officeDocument/2006/relationships/slideLayout" Target="../slideLayouts/slideLayout11.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3.png"/><Relationship Id="rId5" Type="http://schemas.openxmlformats.org/officeDocument/2006/relationships/image" Target="../media/image33.gif"/><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 Id="rId5" Type="http://schemas.openxmlformats.org/officeDocument/2006/relationships/image" Target="../media/image44.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7.png"/><Relationship Id="rId2" Type="http://schemas.openxmlformats.org/officeDocument/2006/relationships/image" Target="../media/image28.png"/><Relationship Id="rId1" Type="http://schemas.openxmlformats.org/officeDocument/2006/relationships/slideLayout" Target="../slideLayouts/slideLayout1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9.png"/><Relationship Id="rId5" Type="http://schemas.openxmlformats.org/officeDocument/2006/relationships/image" Target="../media/image33.gif"/><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image" Target="../media/image23.png"/><Relationship Id="rId1" Type="http://schemas.openxmlformats.org/officeDocument/2006/relationships/slideLayout" Target="../slideLayouts/slideLayout8.xml"/><Relationship Id="rId6" Type="http://schemas.openxmlformats.org/officeDocument/2006/relationships/image" Target="../media/image52.png"/><Relationship Id="rId5" Type="http://schemas.openxmlformats.org/officeDocument/2006/relationships/image" Target="../media/image51.png"/><Relationship Id="rId4" Type="http://schemas.microsoft.com/office/2007/relationships/hdphoto" Target="../media/hdphoto5.wdp"/></Relationships>
</file>

<file path=ppt/slides/_rels/slide33.xml.rels><?xml version="1.0" encoding="UTF-8" standalone="yes"?>
<Relationships xmlns="http://schemas.openxmlformats.org/package/2006/relationships"><Relationship Id="rId8" Type="http://schemas.openxmlformats.org/officeDocument/2006/relationships/image" Target="../media/image29.png"/><Relationship Id="rId7" Type="http://schemas.openxmlformats.org/officeDocument/2006/relationships/image" Target="../media/image28.png"/><Relationship Id="rId2" Type="http://schemas.openxmlformats.org/officeDocument/2006/relationships/customXml" Target="../ink/ink1.xml"/><Relationship Id="rId1" Type="http://schemas.openxmlformats.org/officeDocument/2006/relationships/slideLayout" Target="../slideLayouts/slideLayout32.xml"/><Relationship Id="rId6" Type="http://schemas.openxmlformats.org/officeDocument/2006/relationships/image" Target="../media/image510.png"/><Relationship Id="rId5" Type="http://schemas.openxmlformats.org/officeDocument/2006/relationships/customXml" Target="../ink/ink2.xml"/><Relationship Id="rId4" Type="http://schemas.openxmlformats.org/officeDocument/2006/relationships/image" Target="../media/image500.png"/><Relationship Id="rId9" Type="http://schemas.openxmlformats.org/officeDocument/2006/relationships/image" Target="../media/image53.png"/></Relationships>
</file>

<file path=ppt/slides/_rels/slide3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customXml" Target="../ink/ink3.xml"/><Relationship Id="rId7" Type="http://schemas.openxmlformats.org/officeDocument/2006/relationships/image" Target="../media/image28.png"/><Relationship Id="rId2" Type="http://schemas.openxmlformats.org/officeDocument/2006/relationships/image" Target="../media/image54.png"/><Relationship Id="rId1" Type="http://schemas.openxmlformats.org/officeDocument/2006/relationships/slideLayout" Target="../slideLayouts/slideLayout32.xml"/><Relationship Id="rId6" Type="http://schemas.openxmlformats.org/officeDocument/2006/relationships/image" Target="../media/image531.png"/><Relationship Id="rId5" Type="http://schemas.openxmlformats.org/officeDocument/2006/relationships/customXml" Target="../ink/ink4.xml"/><Relationship Id="rId4" Type="http://schemas.openxmlformats.org/officeDocument/2006/relationships/image" Target="../media/image520.png"/></Relationships>
</file>

<file path=ppt/slides/_rels/slide35.xml.rels><?xml version="1.0" encoding="UTF-8" standalone="yes"?>
<Relationships xmlns="http://schemas.openxmlformats.org/package/2006/relationships"><Relationship Id="rId3" Type="http://schemas.openxmlformats.org/officeDocument/2006/relationships/image" Target="../media/image53.emf"/><Relationship Id="rId7" Type="http://schemas.openxmlformats.org/officeDocument/2006/relationships/image" Target="../media/image56.png"/><Relationship Id="rId2" Type="http://schemas.openxmlformats.org/officeDocument/2006/relationships/customXml" Target="../ink/ink5.xml"/><Relationship Id="rId1" Type="http://schemas.openxmlformats.org/officeDocument/2006/relationships/slideLayout" Target="../slideLayouts/slideLayout32.xml"/><Relationship Id="rId6" Type="http://schemas.openxmlformats.org/officeDocument/2006/relationships/image" Target="../media/image55.png"/><Relationship Id="rId5" Type="http://schemas.openxmlformats.org/officeDocument/2006/relationships/image" Target="../media/image29.png"/><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customXml" Target="../ink/ink6.xml"/><Relationship Id="rId1" Type="http://schemas.openxmlformats.org/officeDocument/2006/relationships/slideLayout" Target="../slideLayouts/slideLayout32.xml"/><Relationship Id="rId6" Type="http://schemas.openxmlformats.org/officeDocument/2006/relationships/image" Target="../media/image57.png"/><Relationship Id="rId5" Type="http://schemas.openxmlformats.org/officeDocument/2006/relationships/image" Target="../media/image29.png"/><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8.png"/><Relationship Id="rId1" Type="http://schemas.openxmlformats.org/officeDocument/2006/relationships/slideLayout" Target="../slideLayouts/slideLayout8.xml"/><Relationship Id="rId5" Type="http://schemas.openxmlformats.org/officeDocument/2006/relationships/image" Target="../media/image23.png"/><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8" Type="http://schemas.openxmlformats.org/officeDocument/2006/relationships/image" Target="../media/image28.png"/><Relationship Id="rId7" Type="http://schemas.openxmlformats.org/officeDocument/2006/relationships/image" Target="../media/image230.png"/><Relationship Id="rId2" Type="http://schemas.openxmlformats.org/officeDocument/2006/relationships/customXml" Target="../ink/ink7.xml"/><Relationship Id="rId1" Type="http://schemas.openxmlformats.org/officeDocument/2006/relationships/slideLayout" Target="../slideLayouts/slideLayout41.xml"/><Relationship Id="rId6" Type="http://schemas.openxmlformats.org/officeDocument/2006/relationships/customXml" Target="../ink/ink8.xml"/><Relationship Id="rId5" Type="http://schemas.openxmlformats.org/officeDocument/2006/relationships/image" Target="../media/image220.png"/><Relationship Id="rId10" Type="http://schemas.openxmlformats.org/officeDocument/2006/relationships/image" Target="../media/image59.png"/><Relationship Id="rId9" Type="http://schemas.openxmlformats.org/officeDocument/2006/relationships/image" Target="../media/image29.png"/></Relationships>
</file>

<file path=ppt/slides/_rels/slide3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30.png"/><Relationship Id="rId7" Type="http://schemas.openxmlformats.org/officeDocument/2006/relationships/image" Target="../media/image29.png"/><Relationship Id="rId2" Type="http://schemas.openxmlformats.org/officeDocument/2006/relationships/customXml" Target="../ink/ink9.xml"/><Relationship Id="rId1" Type="http://schemas.openxmlformats.org/officeDocument/2006/relationships/slideLayout" Target="../slideLayouts/slideLayout59.xml"/><Relationship Id="rId6" Type="http://schemas.openxmlformats.org/officeDocument/2006/relationships/image" Target="../media/image28.png"/><Relationship Id="rId5" Type="http://schemas.openxmlformats.org/officeDocument/2006/relationships/image" Target="../media/image540.png"/><Relationship Id="rId4" Type="http://schemas.openxmlformats.org/officeDocument/2006/relationships/customXml" Target="../ink/ink10.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8" Type="http://schemas.openxmlformats.org/officeDocument/2006/relationships/image" Target="../media/image29.png"/><Relationship Id="rId7" Type="http://schemas.openxmlformats.org/officeDocument/2006/relationships/image" Target="../media/image28.png"/><Relationship Id="rId2" Type="http://schemas.openxmlformats.org/officeDocument/2006/relationships/customXml" Target="../ink/ink11.xml"/><Relationship Id="rId1" Type="http://schemas.openxmlformats.org/officeDocument/2006/relationships/slideLayout" Target="../slideLayouts/slideLayout59.xml"/><Relationship Id="rId6" Type="http://schemas.openxmlformats.org/officeDocument/2006/relationships/image" Target="../media/image330.png"/><Relationship Id="rId5" Type="http://schemas.openxmlformats.org/officeDocument/2006/relationships/customXml" Target="../ink/ink12.xml"/><Relationship Id="rId4" Type="http://schemas.openxmlformats.org/officeDocument/2006/relationships/image" Target="../media/image320.png"/></Relationships>
</file>

<file path=ppt/slides/_rels/slide41.xml.rels><?xml version="1.0" encoding="UTF-8" standalone="yes"?>
<Relationships xmlns="http://schemas.openxmlformats.org/package/2006/relationships"><Relationship Id="rId8" Type="http://schemas.openxmlformats.org/officeDocument/2006/relationships/customXml" Target="../ink/ink14.xml"/><Relationship Id="rId3" Type="http://schemas.openxmlformats.org/officeDocument/2006/relationships/slideLayout" Target="../slideLayouts/slideLayout59.xml"/><Relationship Id="rId7" Type="http://schemas.openxmlformats.org/officeDocument/2006/relationships/image" Target="../media/image490.png"/><Relationship Id="rId12" Type="http://schemas.openxmlformats.org/officeDocument/2006/relationships/image" Target="../media/image61.png"/><Relationship Id="rId2" Type="http://schemas.openxmlformats.org/officeDocument/2006/relationships/video" Target="../media/media6.mp4"/><Relationship Id="rId1" Type="http://schemas.microsoft.com/office/2007/relationships/media" Target="../media/media6.mp4"/><Relationship Id="rId11" Type="http://schemas.openxmlformats.org/officeDocument/2006/relationships/image" Target="../media/image33.gif"/><Relationship Id="rId10" Type="http://schemas.openxmlformats.org/officeDocument/2006/relationships/image" Target="../media/image32.png"/><Relationship Id="rId4" Type="http://schemas.openxmlformats.org/officeDocument/2006/relationships/customXml" Target="../ink/ink13.xml"/><Relationship Id="rId9" Type="http://schemas.openxmlformats.org/officeDocument/2006/relationships/image" Target="../media/image501.png"/></Relationships>
</file>

<file path=ppt/slides/_rels/slide42.xml.rels><?xml version="1.0" encoding="UTF-8" standalone="yes"?>
<Relationships xmlns="http://schemas.openxmlformats.org/package/2006/relationships"><Relationship Id="rId8" Type="http://schemas.openxmlformats.org/officeDocument/2006/relationships/image" Target="../media/image35.png"/><Relationship Id="rId7" Type="http://schemas.openxmlformats.org/officeDocument/2006/relationships/image" Target="../media/image470.png"/><Relationship Id="rId2" Type="http://schemas.openxmlformats.org/officeDocument/2006/relationships/customXml" Target="../ink/ink15.xml"/><Relationship Id="rId1" Type="http://schemas.openxmlformats.org/officeDocument/2006/relationships/slideLayout" Target="../slideLayouts/slideLayout59.xml"/></Relationships>
</file>

<file path=ppt/slides/_rels/slide43.xml.rels><?xml version="1.0" encoding="UTF-8" standalone="yes"?>
<Relationships xmlns="http://schemas.openxmlformats.org/package/2006/relationships"><Relationship Id="rId8" Type="http://schemas.openxmlformats.org/officeDocument/2006/relationships/image" Target="../media/image29.png"/><Relationship Id="rId7" Type="http://schemas.openxmlformats.org/officeDocument/2006/relationships/image" Target="../media/image28.png"/><Relationship Id="rId2" Type="http://schemas.openxmlformats.org/officeDocument/2006/relationships/customXml" Target="../ink/ink16.xml"/><Relationship Id="rId1" Type="http://schemas.openxmlformats.org/officeDocument/2006/relationships/slideLayout" Target="../slideLayouts/slideLayout59.xml"/><Relationship Id="rId6" Type="http://schemas.openxmlformats.org/officeDocument/2006/relationships/image" Target="../media/image330.png"/><Relationship Id="rId5" Type="http://schemas.openxmlformats.org/officeDocument/2006/relationships/customXml" Target="../ink/ink17.xml"/><Relationship Id="rId4" Type="http://schemas.openxmlformats.org/officeDocument/2006/relationships/image" Target="../media/image320.png"/></Relationships>
</file>

<file path=ppt/slides/_rels/slide44.xml.rels><?xml version="1.0" encoding="UTF-8" standalone="yes"?>
<Relationships xmlns="http://schemas.openxmlformats.org/package/2006/relationships"><Relationship Id="rId8" Type="http://schemas.openxmlformats.org/officeDocument/2006/relationships/customXml" Target="../ink/ink19.xml"/><Relationship Id="rId3" Type="http://schemas.openxmlformats.org/officeDocument/2006/relationships/slideLayout" Target="../slideLayouts/slideLayout59.xml"/><Relationship Id="rId7" Type="http://schemas.openxmlformats.org/officeDocument/2006/relationships/image" Target="../media/image490.png"/><Relationship Id="rId12" Type="http://schemas.openxmlformats.org/officeDocument/2006/relationships/image" Target="../media/image62.png"/><Relationship Id="rId2" Type="http://schemas.openxmlformats.org/officeDocument/2006/relationships/video" Target="../media/media7.mp4"/><Relationship Id="rId1" Type="http://schemas.microsoft.com/office/2007/relationships/media" Target="../media/media7.mp4"/><Relationship Id="rId11" Type="http://schemas.openxmlformats.org/officeDocument/2006/relationships/image" Target="../media/image33.gif"/><Relationship Id="rId10" Type="http://schemas.openxmlformats.org/officeDocument/2006/relationships/image" Target="../media/image32.png"/><Relationship Id="rId4" Type="http://schemas.openxmlformats.org/officeDocument/2006/relationships/customXml" Target="../ink/ink18.xml"/><Relationship Id="rId9" Type="http://schemas.openxmlformats.org/officeDocument/2006/relationships/image" Target="../media/image501.png"/></Relationships>
</file>

<file path=ppt/slides/_rels/slide45.xml.rels><?xml version="1.0" encoding="UTF-8" standalone="yes"?>
<Relationships xmlns="http://schemas.openxmlformats.org/package/2006/relationships"><Relationship Id="rId8" Type="http://schemas.openxmlformats.org/officeDocument/2006/relationships/image" Target="../media/image35.png"/><Relationship Id="rId7" Type="http://schemas.openxmlformats.org/officeDocument/2006/relationships/image" Target="../media/image470.png"/><Relationship Id="rId2" Type="http://schemas.openxmlformats.org/officeDocument/2006/relationships/customXml" Target="../ink/ink20.xml"/><Relationship Id="rId1" Type="http://schemas.openxmlformats.org/officeDocument/2006/relationships/slideLayout" Target="../slideLayouts/slideLayout59.xml"/><Relationship Id="rId6" Type="http://schemas.openxmlformats.org/officeDocument/2006/relationships/customXml" Target="../ink/ink21.xml"/><Relationship Id="rId5" Type="http://schemas.openxmlformats.org/officeDocument/2006/relationships/image" Target="../media/image4100.png"/></Relationships>
</file>

<file path=ppt/slides/_rels/slide4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600.png"/><Relationship Id="rId7" Type="http://schemas.openxmlformats.org/officeDocument/2006/relationships/image" Target="../media/image28.png"/><Relationship Id="rId2" Type="http://schemas.openxmlformats.org/officeDocument/2006/relationships/customXml" Target="../ink/ink22.xml"/><Relationship Id="rId1" Type="http://schemas.openxmlformats.org/officeDocument/2006/relationships/slideLayout" Target="../slideLayouts/slideLayout59.xml"/><Relationship Id="rId6" Type="http://schemas.openxmlformats.org/officeDocument/2006/relationships/image" Target="../media/image330.png"/><Relationship Id="rId4" Type="http://schemas.openxmlformats.org/officeDocument/2006/relationships/customXml" Target="../ink/ink23.xml"/></Relationships>
</file>

<file path=ppt/slides/_rels/slide47.xml.rels><?xml version="1.0" encoding="UTF-8" standalone="yes"?>
<Relationships xmlns="http://schemas.openxmlformats.org/package/2006/relationships"><Relationship Id="rId8" Type="http://schemas.openxmlformats.org/officeDocument/2006/relationships/customXml" Target="../ink/ink25.xml"/><Relationship Id="rId13" Type="http://schemas.openxmlformats.org/officeDocument/2006/relationships/image" Target="../media/image600.png"/><Relationship Id="rId3" Type="http://schemas.openxmlformats.org/officeDocument/2006/relationships/slideLayout" Target="../slideLayouts/slideLayout59.xml"/><Relationship Id="rId7" Type="http://schemas.openxmlformats.org/officeDocument/2006/relationships/image" Target="../media/image490.png"/><Relationship Id="rId12" Type="http://schemas.openxmlformats.org/officeDocument/2006/relationships/customXml" Target="../ink/ink26.xml"/><Relationship Id="rId2" Type="http://schemas.openxmlformats.org/officeDocument/2006/relationships/video" Target="../media/media8.mp4"/><Relationship Id="rId1" Type="http://schemas.microsoft.com/office/2007/relationships/media" Target="../media/media8.mp4"/><Relationship Id="rId11" Type="http://schemas.openxmlformats.org/officeDocument/2006/relationships/image" Target="../media/image33.gif"/><Relationship Id="rId10" Type="http://schemas.openxmlformats.org/officeDocument/2006/relationships/image" Target="../media/image32.png"/><Relationship Id="rId4" Type="http://schemas.openxmlformats.org/officeDocument/2006/relationships/customXml" Target="../ink/ink24.xml"/><Relationship Id="rId9" Type="http://schemas.openxmlformats.org/officeDocument/2006/relationships/image" Target="../media/image501.png"/><Relationship Id="rId14" Type="http://schemas.openxmlformats.org/officeDocument/2006/relationships/image" Target="../media/image63.png"/></Relationships>
</file>

<file path=ppt/slides/_rels/slide48.xml.rels><?xml version="1.0" encoding="UTF-8" standalone="yes"?>
<Relationships xmlns="http://schemas.openxmlformats.org/package/2006/relationships"><Relationship Id="rId8" Type="http://schemas.openxmlformats.org/officeDocument/2006/relationships/image" Target="../media/image35.png"/><Relationship Id="rId7" Type="http://schemas.openxmlformats.org/officeDocument/2006/relationships/image" Target="../media/image470.png"/><Relationship Id="rId2" Type="http://schemas.openxmlformats.org/officeDocument/2006/relationships/customXml" Target="../ink/ink27.xml"/><Relationship Id="rId1" Type="http://schemas.openxmlformats.org/officeDocument/2006/relationships/slideLayout" Target="../slideLayouts/slideLayout59.xml"/><Relationship Id="rId6" Type="http://schemas.openxmlformats.org/officeDocument/2006/relationships/customXml" Target="../ink/ink28.xml"/><Relationship Id="rId5" Type="http://schemas.openxmlformats.org/officeDocument/2006/relationships/image" Target="../media/image4100.png"/><Relationship Id="rId10" Type="http://schemas.openxmlformats.org/officeDocument/2006/relationships/image" Target="../media/image600.png"/><Relationship Id="rId9" Type="http://schemas.openxmlformats.org/officeDocument/2006/relationships/customXml" Target="../ink/ink29.xml"/></Relationships>
</file>

<file path=ppt/slides/_rels/slide49.xml.rels><?xml version="1.0" encoding="UTF-8" standalone="yes"?>
<Relationships xmlns="http://schemas.openxmlformats.org/package/2006/relationships"><Relationship Id="rId8" Type="http://schemas.openxmlformats.org/officeDocument/2006/relationships/image" Target="../media/image29.png"/><Relationship Id="rId7" Type="http://schemas.openxmlformats.org/officeDocument/2006/relationships/image" Target="../media/image28.png"/><Relationship Id="rId2" Type="http://schemas.openxmlformats.org/officeDocument/2006/relationships/customXml" Target="../ink/ink30.xml"/><Relationship Id="rId1" Type="http://schemas.openxmlformats.org/officeDocument/2006/relationships/slideLayout" Target="../slideLayouts/slideLayout59.xml"/><Relationship Id="rId6" Type="http://schemas.openxmlformats.org/officeDocument/2006/relationships/image" Target="../media/image330.png"/><Relationship Id="rId5" Type="http://schemas.openxmlformats.org/officeDocument/2006/relationships/customXml" Target="../ink/ink31.xml"/><Relationship Id="rId4" Type="http://schemas.openxmlformats.org/officeDocument/2006/relationships/image" Target="../media/image3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8" Type="http://schemas.openxmlformats.org/officeDocument/2006/relationships/customXml" Target="../ink/ink33.xml"/><Relationship Id="rId3" Type="http://schemas.openxmlformats.org/officeDocument/2006/relationships/slideLayout" Target="../slideLayouts/slideLayout59.xml"/><Relationship Id="rId7" Type="http://schemas.openxmlformats.org/officeDocument/2006/relationships/image" Target="../media/image490.png"/><Relationship Id="rId12" Type="http://schemas.openxmlformats.org/officeDocument/2006/relationships/image" Target="../media/image64.png"/><Relationship Id="rId2" Type="http://schemas.openxmlformats.org/officeDocument/2006/relationships/video" Target="../media/media9.mp4"/><Relationship Id="rId1" Type="http://schemas.microsoft.com/office/2007/relationships/media" Target="../media/media9.mp4"/><Relationship Id="rId11" Type="http://schemas.openxmlformats.org/officeDocument/2006/relationships/image" Target="../media/image33.gif"/><Relationship Id="rId10" Type="http://schemas.openxmlformats.org/officeDocument/2006/relationships/image" Target="../media/image32.png"/><Relationship Id="rId4" Type="http://schemas.openxmlformats.org/officeDocument/2006/relationships/customXml" Target="../ink/ink32.xml"/><Relationship Id="rId9" Type="http://schemas.openxmlformats.org/officeDocument/2006/relationships/image" Target="../media/image501.png"/></Relationships>
</file>

<file path=ppt/slides/_rels/slide51.xml.rels><?xml version="1.0" encoding="UTF-8" standalone="yes"?>
<Relationships xmlns="http://schemas.openxmlformats.org/package/2006/relationships"><Relationship Id="rId8" Type="http://schemas.openxmlformats.org/officeDocument/2006/relationships/image" Target="../media/image35.png"/><Relationship Id="rId7" Type="http://schemas.openxmlformats.org/officeDocument/2006/relationships/image" Target="../media/image470.png"/><Relationship Id="rId2" Type="http://schemas.openxmlformats.org/officeDocument/2006/relationships/customXml" Target="../ink/ink34.xml"/><Relationship Id="rId1" Type="http://schemas.openxmlformats.org/officeDocument/2006/relationships/slideLayout" Target="../slideLayouts/slideLayout59.xml"/><Relationship Id="rId6" Type="http://schemas.openxmlformats.org/officeDocument/2006/relationships/customXml" Target="../ink/ink35.xml"/><Relationship Id="rId5" Type="http://schemas.openxmlformats.org/officeDocument/2006/relationships/image" Target="../media/image4100.png"/></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65.png"/><Relationship Id="rId2" Type="http://schemas.openxmlformats.org/officeDocument/2006/relationships/image" Target="../media/image23.png"/><Relationship Id="rId1" Type="http://schemas.openxmlformats.org/officeDocument/2006/relationships/slideLayout" Target="../slideLayouts/slideLayout65.xml"/><Relationship Id="rId6" Type="http://schemas.openxmlformats.org/officeDocument/2006/relationships/image" Target="../media/image52.png"/><Relationship Id="rId5" Type="http://schemas.openxmlformats.org/officeDocument/2006/relationships/image" Target="../media/image51.png"/><Relationship Id="rId4" Type="http://schemas.microsoft.com/office/2007/relationships/hdphoto" Target="../media/hdphoto5.wdp"/></Relationships>
</file>

<file path=ppt/slides/_rels/slide5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5000.png"/><Relationship Id="rId7" Type="http://schemas.openxmlformats.org/officeDocument/2006/relationships/image" Target="../media/image29.png"/><Relationship Id="rId2" Type="http://schemas.openxmlformats.org/officeDocument/2006/relationships/customXml" Target="../ink/ink36.xml"/><Relationship Id="rId1" Type="http://schemas.openxmlformats.org/officeDocument/2006/relationships/slideLayout" Target="../slideLayouts/slideLayout59.xml"/><Relationship Id="rId6" Type="http://schemas.openxmlformats.org/officeDocument/2006/relationships/image" Target="../media/image28.png"/><Relationship Id="rId5" Type="http://schemas.openxmlformats.org/officeDocument/2006/relationships/image" Target="../media/image5100.png"/><Relationship Id="rId4" Type="http://schemas.openxmlformats.org/officeDocument/2006/relationships/customXml" Target="../ink/ink37.xml"/></Relationships>
</file>

<file path=ppt/slides/_rels/slide5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530.emf"/><Relationship Id="rId7" Type="http://schemas.openxmlformats.org/officeDocument/2006/relationships/image" Target="../media/image29.png"/><Relationship Id="rId2" Type="http://schemas.openxmlformats.org/officeDocument/2006/relationships/customXml" Target="../ink/ink38.xml"/><Relationship Id="rId1" Type="http://schemas.openxmlformats.org/officeDocument/2006/relationships/slideLayout" Target="../slideLayouts/slideLayout59.xml"/><Relationship Id="rId6" Type="http://schemas.openxmlformats.org/officeDocument/2006/relationships/image" Target="../media/image28.png"/><Relationship Id="rId5" Type="http://schemas.openxmlformats.org/officeDocument/2006/relationships/image" Target="../media/image54.emf"/><Relationship Id="rId4" Type="http://schemas.openxmlformats.org/officeDocument/2006/relationships/customXml" Target="../ink/ink39.xml"/><Relationship Id="rId9" Type="http://schemas.openxmlformats.org/officeDocument/2006/relationships/image" Target="../media/image67.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65.png"/></Relationships>
</file>

<file path=ppt/slides/_rels/slide56.xml.rels><?xml version="1.0" encoding="UTF-8" standalone="yes"?>
<Relationships xmlns="http://schemas.openxmlformats.org/package/2006/relationships"><Relationship Id="rId3" Type="http://schemas.openxmlformats.org/officeDocument/2006/relationships/image" Target="../media/image530.emf"/><Relationship Id="rId2" Type="http://schemas.openxmlformats.org/officeDocument/2006/relationships/customXml" Target="../ink/ink40.xml"/><Relationship Id="rId1" Type="http://schemas.openxmlformats.org/officeDocument/2006/relationships/slideLayout" Target="../slideLayouts/slideLayout59.xml"/><Relationship Id="rId6" Type="http://schemas.openxmlformats.org/officeDocument/2006/relationships/image" Target="../media/image67.png"/><Relationship Id="rId5" Type="http://schemas.openxmlformats.org/officeDocument/2006/relationships/image" Target="../media/image54.emf"/><Relationship Id="rId4" Type="http://schemas.openxmlformats.org/officeDocument/2006/relationships/customXml" Target="../ink/ink41.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media" Target="../media/media2.mp4"/><Relationship Id="rId7" Type="http://schemas.openxmlformats.org/officeDocument/2006/relationships/image" Target="../media/image2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png"/><Relationship Id="rId5" Type="http://schemas.openxmlformats.org/officeDocument/2006/relationships/slideLayout" Target="../slideLayouts/slideLayout11.xml"/><Relationship Id="rId4" Type="http://schemas.openxmlformats.org/officeDocument/2006/relationships/video" Target="../media/media2.mp4"/></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1.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3.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exte, capture d’écran, dessin humoristique&#10;&#10;Le contenu généré par l’IA peut être incorrect.">
            <a:extLst>
              <a:ext uri="{FF2B5EF4-FFF2-40B4-BE49-F238E27FC236}">
                <a16:creationId xmlns:a16="http://schemas.microsoft.com/office/drawing/2014/main" id="{0194D4CE-8967-F4A5-499C-4A3919B108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Image 2" descr="Une image contenant texte, capture d’écran, dessin humoristique&#10;&#10;Le contenu généré par l’IA peut être incorrect.">
            <a:extLst>
              <a:ext uri="{FF2B5EF4-FFF2-40B4-BE49-F238E27FC236}">
                <a16:creationId xmlns:a16="http://schemas.microsoft.com/office/drawing/2014/main" id="{9EF84B1F-7AB5-FB82-86C4-0F19EC9ECC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1831299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F7903-714F-586E-9779-B12E3575A745}"/>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0E56B6EE-41B6-896E-7B93-756466A0777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444818" y="2145523"/>
            <a:ext cx="4514248" cy="3633242"/>
          </a:xfrm>
          <a:prstGeom prst="rect">
            <a:avLst/>
          </a:prstGeom>
        </p:spPr>
      </p:pic>
      <p:sp>
        <p:nvSpPr>
          <p:cNvPr id="9" name="Titre 8">
            <a:extLst>
              <a:ext uri="{FF2B5EF4-FFF2-40B4-BE49-F238E27FC236}">
                <a16:creationId xmlns:a16="http://schemas.microsoft.com/office/drawing/2014/main" id="{4882E4CA-9765-8C93-AEBD-3C847D681E34}"/>
              </a:ext>
            </a:extLst>
          </p:cNvPr>
          <p:cNvSpPr>
            <a:spLocks noGrp="1"/>
          </p:cNvSpPr>
          <p:nvPr>
            <p:ph type="title"/>
          </p:nvPr>
        </p:nvSpPr>
        <p:spPr>
          <a:xfrm>
            <a:off x="1692000" y="756000"/>
            <a:ext cx="6840000" cy="612000"/>
          </a:xfrm>
        </p:spPr>
        <p:txBody>
          <a:bodyPr>
            <a:normAutofit/>
          </a:bodyPr>
          <a:lstStyle/>
          <a:p>
            <a:pPr marL="0" marR="0" lvl="0" indent="0" fontAlgn="auto">
              <a:spcAft>
                <a:spcPts val="0"/>
              </a:spcAft>
              <a:buClrTx/>
              <a:buSzTx/>
              <a:tabLst/>
              <a:defRPr/>
            </a:pPr>
            <a:r>
              <a:rPr lang="fr-MA" dirty="0">
                <a:solidFill>
                  <a:schemeClr val="tx1">
                    <a:lumMod val="65000"/>
                    <a:lumOff val="35000"/>
                  </a:schemeClr>
                </a:solidFill>
                <a:latin typeface="Dosis Medium" pitchFamily="2" charset="0"/>
              </a:rPr>
              <a:t>Aujourd’hui, nous allons apprendre à poser une question avec Majd et Nada. Soyez attentifs. </a:t>
            </a:r>
            <a:endParaRPr lang="fr-FR" dirty="0">
              <a:solidFill>
                <a:schemeClr val="tx1">
                  <a:lumMod val="65000"/>
                  <a:lumOff val="35000"/>
                </a:schemeClr>
              </a:solidFill>
              <a:latin typeface="Dosis Medium" pitchFamily="2" charset="0"/>
            </a:endParaRPr>
          </a:p>
        </p:txBody>
      </p:sp>
      <p:grpSp>
        <p:nvGrpSpPr>
          <p:cNvPr id="10" name="Groupe 9">
            <a:extLst>
              <a:ext uri="{FF2B5EF4-FFF2-40B4-BE49-F238E27FC236}">
                <a16:creationId xmlns:a16="http://schemas.microsoft.com/office/drawing/2014/main" id="{1B102358-AB30-611A-3A58-0F9386F391F2}"/>
              </a:ext>
            </a:extLst>
          </p:cNvPr>
          <p:cNvGrpSpPr/>
          <p:nvPr/>
        </p:nvGrpSpPr>
        <p:grpSpPr>
          <a:xfrm>
            <a:off x="96835" y="643220"/>
            <a:ext cx="1147140" cy="980797"/>
            <a:chOff x="113769" y="634753"/>
            <a:chExt cx="1147140" cy="980797"/>
          </a:xfrm>
        </p:grpSpPr>
        <p:pic>
          <p:nvPicPr>
            <p:cNvPr id="11" name="Image 10">
              <a:extLst>
                <a:ext uri="{FF2B5EF4-FFF2-40B4-BE49-F238E27FC236}">
                  <a16:creationId xmlns:a16="http://schemas.microsoft.com/office/drawing/2014/main" id="{42D23E1C-C603-7396-D136-0EC6131D239D}"/>
                </a:ext>
              </a:extLst>
            </p:cNvPr>
            <p:cNvPicPr>
              <a:picLocks noChangeAspect="1"/>
            </p:cNvPicPr>
            <p:nvPr/>
          </p:nvPicPr>
          <p:blipFill>
            <a:blip r:embed="rId3"/>
            <a:srcRect l="-8613" b="7585"/>
            <a:stretch>
              <a:fillRect/>
            </a:stretch>
          </p:blipFill>
          <p:spPr>
            <a:xfrm>
              <a:off x="442761" y="692504"/>
              <a:ext cx="818148" cy="923046"/>
            </a:xfrm>
            <a:prstGeom prst="ellipse">
              <a:avLst/>
            </a:prstGeom>
          </p:spPr>
        </p:pic>
        <p:pic>
          <p:nvPicPr>
            <p:cNvPr id="12"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9BA5D2D2-8619-30ED-BC95-26540C3AF9A5}"/>
                </a:ext>
              </a:extLst>
            </p:cNvPr>
            <p:cNvPicPr>
              <a:picLocks noChangeAspect="1"/>
            </p:cNvPicPr>
            <p:nvPr/>
          </p:nvPicPr>
          <p:blipFill rotWithShape="1">
            <a:blip r:embed="rId4">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Tree>
    <p:extLst>
      <p:ext uri="{BB962C8B-B14F-4D97-AF65-F5344CB8AC3E}">
        <p14:creationId xmlns:p14="http://schemas.microsoft.com/office/powerpoint/2010/main" val="530594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F7903-714F-586E-9779-B12E3575A745}"/>
            </a:ext>
          </a:extLst>
        </p:cNvPr>
        <p:cNvGrpSpPr/>
        <p:nvPr/>
      </p:nvGrpSpPr>
      <p:grpSpPr>
        <a:xfrm>
          <a:off x="0" y="0"/>
          <a:ext cx="0" cy="0"/>
          <a:chOff x="0" y="0"/>
          <a:chExt cx="0" cy="0"/>
        </a:xfrm>
      </p:grpSpPr>
      <p:pic>
        <p:nvPicPr>
          <p:cNvPr id="33" name="Espace réservé pour une image  32" descr="Une image contenant capture d’écran, Graphique, Bleu électrique, conception&#10;&#10;Le contenu généré par l’IA peut être incorrect.">
            <a:extLst>
              <a:ext uri="{FF2B5EF4-FFF2-40B4-BE49-F238E27FC236}">
                <a16:creationId xmlns:a16="http://schemas.microsoft.com/office/drawing/2014/main" id="{E876ED49-9D6C-265D-7257-3F1B6C9DB609}"/>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10" b="110"/>
          <a:stretch/>
        </p:blipFill>
        <p:spPr>
          <a:xfrm>
            <a:off x="381000" y="711081"/>
            <a:ext cx="809386" cy="809386"/>
          </a:xfrm>
        </p:spPr>
      </p:pic>
      <p:sp>
        <p:nvSpPr>
          <p:cNvPr id="4" name="Titre 8">
            <a:extLst>
              <a:ext uri="{FF2B5EF4-FFF2-40B4-BE49-F238E27FC236}">
                <a16:creationId xmlns:a16="http://schemas.microsoft.com/office/drawing/2014/main" id="{9C968453-2005-C61C-5624-8F19E5267235}"/>
              </a:ext>
            </a:extLst>
          </p:cNvPr>
          <p:cNvSpPr>
            <a:spLocks noGrp="1"/>
          </p:cNvSpPr>
          <p:nvPr>
            <p:ph type="title"/>
          </p:nvPr>
        </p:nvSpPr>
        <p:spPr>
          <a:xfrm>
            <a:off x="1692000" y="756000"/>
            <a:ext cx="6840000" cy="612000"/>
          </a:xfrm>
        </p:spPr>
        <p:txBody>
          <a:bodyPr>
            <a:normAutofit/>
          </a:bodyPr>
          <a:lstStyle/>
          <a:p>
            <a:r>
              <a:rPr lang="fr-MA" i="1" dirty="0">
                <a:solidFill>
                  <a:schemeClr val="tx1">
                    <a:lumMod val="65000"/>
                    <a:lumOff val="35000"/>
                  </a:schemeClr>
                </a:solidFill>
                <a:latin typeface="Dosis Medium" pitchFamily="2" charset="0"/>
              </a:rPr>
              <a:t>Lecture de la vidéo </a:t>
            </a:r>
            <a:endParaRPr lang="fr-MA" dirty="0">
              <a:solidFill>
                <a:schemeClr val="tx1">
                  <a:lumMod val="65000"/>
                  <a:lumOff val="35000"/>
                </a:schemeClr>
              </a:solidFill>
              <a:latin typeface="Dosis Medium" pitchFamily="2" charset="0"/>
            </a:endParaRPr>
          </a:p>
        </p:txBody>
      </p:sp>
      <p:pic>
        <p:nvPicPr>
          <p:cNvPr id="13" name="Image 12" descr="Une image contenant noir, obscurité&#10;&#10;Le contenu généré par l’IA peut être incorrect.">
            <a:extLst>
              <a:ext uri="{FF2B5EF4-FFF2-40B4-BE49-F238E27FC236}">
                <a16:creationId xmlns:a16="http://schemas.microsoft.com/office/drawing/2014/main" id="{8E70D5A4-820E-84BD-AE03-9A8B40AE87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461" y="5968461"/>
            <a:ext cx="812539" cy="812539"/>
          </a:xfrm>
          <a:prstGeom prst="rect">
            <a:avLst/>
          </a:prstGeom>
        </p:spPr>
      </p:pic>
      <p:pic>
        <p:nvPicPr>
          <p:cNvPr id="2" name="Acte de parole01_NV06_semaine02_VD">
            <a:hlinkClick r:id="" action="ppaction://media"/>
            <a:extLst>
              <a:ext uri="{FF2B5EF4-FFF2-40B4-BE49-F238E27FC236}">
                <a16:creationId xmlns:a16="http://schemas.microsoft.com/office/drawing/2014/main" id="{F5A18C50-4D57-FF17-139F-52918DCF88E0}"/>
              </a:ext>
            </a:extLst>
          </p:cNvPr>
          <p:cNvPicPr>
            <a:picLocks noChangeAspect="1"/>
          </p:cNvPicPr>
          <p:nvPr>
            <a:videoFile r:link="rId2"/>
            <p:extLst>
              <p:ext uri="{DAA4B4D4-6D71-4841-9C94-3DE7FCFB9230}">
                <p14:media xmlns:p14="http://schemas.microsoft.com/office/powerpoint/2010/main" r:embed="rId1"/>
              </p:ext>
            </p:extLst>
          </p:nvPr>
        </p:nvPicPr>
        <p:blipFill>
          <a:blip r:embed="rId6"/>
          <a:srcRect l="4806" r="6219"/>
          <a:stretch>
            <a:fillRect/>
          </a:stretch>
        </p:blipFill>
        <p:spPr>
          <a:xfrm>
            <a:off x="462013" y="1878371"/>
            <a:ext cx="8248850" cy="4154157"/>
          </a:xfrm>
          <a:prstGeom prst="rect">
            <a:avLst/>
          </a:prstGeom>
        </p:spPr>
      </p:pic>
    </p:spTree>
    <p:extLst>
      <p:ext uri="{BB962C8B-B14F-4D97-AF65-F5344CB8AC3E}">
        <p14:creationId xmlns:p14="http://schemas.microsoft.com/office/powerpoint/2010/main" val="40624698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647" fill="hold"/>
                                        <p:tgtEl>
                                          <p:spTgt spid="2"/>
                                        </p:tgtEl>
                                      </p:cBhvr>
                                    </p:cmd>
                                  </p:childTnLst>
                                </p:cTn>
                              </p:par>
                            </p:childTnLst>
                          </p:cTn>
                        </p:par>
                        <p:par>
                          <p:cTn id="7" fill="hold">
                            <p:stCondLst>
                              <p:cond delay="59647"/>
                            </p:stCondLst>
                            <p:childTnLst>
                              <p:par>
                                <p:cTn id="8" presetID="1" presetClass="entr" presetSubtype="0"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706F5-3B87-1B99-7881-311EC6FC206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D7FDF37-A65C-D5D9-DF90-789ED73661CB}"/>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Maintenant, on va poser la question comme </a:t>
            </a:r>
            <a:r>
              <a:rPr lang="fr-FR" dirty="0" err="1">
                <a:solidFill>
                  <a:schemeClr val="tx1">
                    <a:lumMod val="65000"/>
                    <a:lumOff val="35000"/>
                  </a:schemeClr>
                </a:solidFill>
                <a:latin typeface="Dosis Medium" pitchFamily="2" charset="0"/>
              </a:rPr>
              <a:t>Majd</a:t>
            </a:r>
            <a:r>
              <a:rPr lang="fr-FR" dirty="0">
                <a:solidFill>
                  <a:schemeClr val="tx1">
                    <a:lumMod val="65000"/>
                    <a:lumOff val="35000"/>
                  </a:schemeClr>
                </a:solidFill>
                <a:latin typeface="Dosis Medium" pitchFamily="2" charset="0"/>
              </a:rPr>
              <a:t> et Nada. Répétons ensemble. </a:t>
            </a:r>
          </a:p>
        </p:txBody>
      </p:sp>
      <p:grpSp>
        <p:nvGrpSpPr>
          <p:cNvPr id="9" name="Groupe 8">
            <a:extLst>
              <a:ext uri="{FF2B5EF4-FFF2-40B4-BE49-F238E27FC236}">
                <a16:creationId xmlns:a16="http://schemas.microsoft.com/office/drawing/2014/main" id="{9A1CACB5-ECD5-BA33-3C85-5FD4CE1B481F}"/>
              </a:ext>
            </a:extLst>
          </p:cNvPr>
          <p:cNvGrpSpPr/>
          <p:nvPr/>
        </p:nvGrpSpPr>
        <p:grpSpPr>
          <a:xfrm>
            <a:off x="113769" y="634753"/>
            <a:ext cx="1147140" cy="980797"/>
            <a:chOff x="113769" y="634753"/>
            <a:chExt cx="1147140" cy="980797"/>
          </a:xfrm>
        </p:grpSpPr>
        <p:pic>
          <p:nvPicPr>
            <p:cNvPr id="10" name="Image 9">
              <a:extLst>
                <a:ext uri="{FF2B5EF4-FFF2-40B4-BE49-F238E27FC236}">
                  <a16:creationId xmlns:a16="http://schemas.microsoft.com/office/drawing/2014/main" id="{F144DD67-65E6-49EA-FB64-546E6A418A56}"/>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1"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20E866B9-882C-ACC2-E014-BFB728FF1103}"/>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3" name="ZoneTexte 2">
            <a:extLst>
              <a:ext uri="{FF2B5EF4-FFF2-40B4-BE49-F238E27FC236}">
                <a16:creationId xmlns:a16="http://schemas.microsoft.com/office/drawing/2014/main" id="{60EFEB56-2122-1A48-7308-6138BA530F4D}"/>
              </a:ext>
            </a:extLst>
          </p:cNvPr>
          <p:cNvSpPr txBox="1"/>
          <p:nvPr/>
        </p:nvSpPr>
        <p:spPr>
          <a:xfrm>
            <a:off x="1460993" y="2690336"/>
            <a:ext cx="6701229" cy="1477328"/>
          </a:xfrm>
          <a:prstGeom prst="rect">
            <a:avLst/>
          </a:prstGeom>
          <a:noFill/>
        </p:spPr>
        <p:txBody>
          <a:bodyPr wrap="square" rtlCol="0">
            <a:spAutoFit/>
          </a:bodyPr>
          <a:lstStyle/>
          <a:p>
            <a:pPr>
              <a:lnSpc>
                <a:spcPct val="150000"/>
              </a:lnSpc>
            </a:pPr>
            <a:r>
              <a:rPr lang="fr-FR" sz="3200" b="1" dirty="0">
                <a:solidFill>
                  <a:srgbClr val="00ACA4"/>
                </a:solidFill>
                <a:latin typeface="Dosis" pitchFamily="2" charset="0"/>
              </a:rPr>
              <a:t>Que veux-tu acheter pour </a:t>
            </a:r>
            <a:r>
              <a:rPr lang="fr-FR" sz="3200" b="1" dirty="0">
                <a:solidFill>
                  <a:schemeClr val="accent5">
                    <a:lumMod val="50000"/>
                  </a:schemeClr>
                </a:solidFill>
                <a:latin typeface="Dosis" pitchFamily="2" charset="0"/>
              </a:rPr>
              <a:t>ta recette ? </a:t>
            </a:r>
          </a:p>
          <a:p>
            <a:pPr>
              <a:lnSpc>
                <a:spcPct val="150000"/>
              </a:lnSpc>
            </a:pPr>
            <a:r>
              <a:rPr lang="fr-FR" sz="3200" b="1" dirty="0">
                <a:solidFill>
                  <a:srgbClr val="00ACA4"/>
                </a:solidFill>
                <a:latin typeface="Dosis" pitchFamily="2" charset="0"/>
              </a:rPr>
              <a:t>Que veux-tu acheter pour </a:t>
            </a:r>
            <a:r>
              <a:rPr lang="fr-FR" sz="3200" b="1" dirty="0">
                <a:solidFill>
                  <a:schemeClr val="accent5">
                    <a:lumMod val="50000"/>
                  </a:schemeClr>
                </a:solidFill>
                <a:latin typeface="Dosis" pitchFamily="2" charset="0"/>
              </a:rPr>
              <a:t>ton repas ? </a:t>
            </a:r>
          </a:p>
        </p:txBody>
      </p:sp>
    </p:spTree>
    <p:extLst>
      <p:ext uri="{BB962C8B-B14F-4D97-AF65-F5344CB8AC3E}">
        <p14:creationId xmlns:p14="http://schemas.microsoft.com/office/powerpoint/2010/main" val="215527763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896D6-9319-7AE7-9F66-F4F650911E0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DD69171-9FAD-E207-D21F-E26DF7C3C006}"/>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Voici d’autres exemples. Qui veut les expliquer ?  </a:t>
            </a:r>
          </a:p>
        </p:txBody>
      </p:sp>
      <p:pic>
        <p:nvPicPr>
          <p:cNvPr id="4" name="Espace réservé pour une image  6" descr="Une image contenant habits, sourire, dessin humoristique, clipart&#10;&#10;Le contenu généré par l’IA peut être incorrect.">
            <a:extLst>
              <a:ext uri="{FF2B5EF4-FFF2-40B4-BE49-F238E27FC236}">
                <a16:creationId xmlns:a16="http://schemas.microsoft.com/office/drawing/2014/main" id="{14ACF82E-70AA-FBF6-2457-7945269762C4}"/>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
        <p:nvSpPr>
          <p:cNvPr id="5" name="ZoneTexte 4">
            <a:extLst>
              <a:ext uri="{FF2B5EF4-FFF2-40B4-BE49-F238E27FC236}">
                <a16:creationId xmlns:a16="http://schemas.microsoft.com/office/drawing/2014/main" id="{65F10003-6E91-7581-2599-8C237431EC01}"/>
              </a:ext>
            </a:extLst>
          </p:cNvPr>
          <p:cNvSpPr txBox="1"/>
          <p:nvPr/>
        </p:nvSpPr>
        <p:spPr>
          <a:xfrm>
            <a:off x="1221385" y="2690336"/>
            <a:ext cx="6701229" cy="2954655"/>
          </a:xfrm>
          <a:prstGeom prst="rect">
            <a:avLst/>
          </a:prstGeom>
          <a:noFill/>
        </p:spPr>
        <p:txBody>
          <a:bodyPr wrap="square" rtlCol="0">
            <a:spAutoFit/>
          </a:bodyPr>
          <a:lstStyle/>
          <a:p>
            <a:pPr>
              <a:lnSpc>
                <a:spcPct val="150000"/>
              </a:lnSpc>
            </a:pPr>
            <a:r>
              <a:rPr lang="fr-FR" sz="3200" b="1" dirty="0">
                <a:solidFill>
                  <a:srgbClr val="00ACA4"/>
                </a:solidFill>
                <a:latin typeface="Dosis" pitchFamily="2" charset="0"/>
              </a:rPr>
              <a:t>Que veux-tu acheter pour </a:t>
            </a:r>
            <a:r>
              <a:rPr lang="fr-FR" sz="3200" b="1" dirty="0">
                <a:solidFill>
                  <a:schemeClr val="accent5">
                    <a:lumMod val="50000"/>
                  </a:schemeClr>
                </a:solidFill>
                <a:latin typeface="Dosis" pitchFamily="2" charset="0"/>
              </a:rPr>
              <a:t>ton goûter ? </a:t>
            </a:r>
          </a:p>
          <a:p>
            <a:pPr>
              <a:lnSpc>
                <a:spcPct val="150000"/>
              </a:lnSpc>
            </a:pPr>
            <a:r>
              <a:rPr lang="fr-FR" sz="3200" b="1" dirty="0">
                <a:solidFill>
                  <a:srgbClr val="00ACA4"/>
                </a:solidFill>
                <a:latin typeface="Dosis" pitchFamily="2" charset="0"/>
              </a:rPr>
              <a:t>Que veux-tu acheter pour </a:t>
            </a:r>
            <a:r>
              <a:rPr lang="fr-FR" sz="3200" b="1" dirty="0">
                <a:solidFill>
                  <a:schemeClr val="accent5">
                    <a:lumMod val="50000"/>
                  </a:schemeClr>
                </a:solidFill>
                <a:latin typeface="Dosis" pitchFamily="2" charset="0"/>
              </a:rPr>
              <a:t>le déjeuner ?</a:t>
            </a:r>
            <a:r>
              <a:rPr lang="fr-FR" sz="3200" b="1" dirty="0">
                <a:solidFill>
                  <a:srgbClr val="00ACA4"/>
                </a:solidFill>
                <a:latin typeface="Dosis" pitchFamily="2" charset="0"/>
              </a:rPr>
              <a:t> Que veux-tu acheter pour </a:t>
            </a:r>
            <a:r>
              <a:rPr lang="fr-FR" sz="3200" b="1" dirty="0">
                <a:solidFill>
                  <a:schemeClr val="accent5">
                    <a:lumMod val="50000"/>
                  </a:schemeClr>
                </a:solidFill>
                <a:latin typeface="Dosis" pitchFamily="2" charset="0"/>
              </a:rPr>
              <a:t>le dessert ? </a:t>
            </a:r>
          </a:p>
          <a:p>
            <a:pPr>
              <a:lnSpc>
                <a:spcPct val="150000"/>
              </a:lnSpc>
            </a:pPr>
            <a:r>
              <a:rPr lang="fr-FR" sz="3200" b="1" dirty="0">
                <a:solidFill>
                  <a:schemeClr val="accent5">
                    <a:lumMod val="50000"/>
                  </a:schemeClr>
                </a:solidFill>
                <a:latin typeface="Dosis" pitchFamily="2" charset="0"/>
              </a:rPr>
              <a:t> </a:t>
            </a:r>
          </a:p>
        </p:txBody>
      </p:sp>
    </p:spTree>
    <p:extLst>
      <p:ext uri="{BB962C8B-B14F-4D97-AF65-F5344CB8AC3E}">
        <p14:creationId xmlns:p14="http://schemas.microsoft.com/office/powerpoint/2010/main" val="33162468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AF7D8-C887-FAF4-7965-9B6667935699}"/>
            </a:ext>
          </a:extLst>
        </p:cNvPr>
        <p:cNvGrpSpPr/>
        <p:nvPr/>
      </p:nvGrpSpPr>
      <p:grpSpPr>
        <a:xfrm>
          <a:off x="0" y="0"/>
          <a:ext cx="0" cy="0"/>
          <a:chOff x="0" y="0"/>
          <a:chExt cx="0" cy="0"/>
        </a:xfrm>
      </p:grpSpPr>
      <p:pic>
        <p:nvPicPr>
          <p:cNvPr id="16" name="Image 15">
            <a:extLst>
              <a:ext uri="{FF2B5EF4-FFF2-40B4-BE49-F238E27FC236}">
                <a16:creationId xmlns:a16="http://schemas.microsoft.com/office/drawing/2014/main" id="{5FB632E0-A746-9912-3869-26D97F492E85}"/>
              </a:ext>
            </a:extLst>
          </p:cNvPr>
          <p:cNvPicPr>
            <a:picLocks noChangeAspect="1"/>
          </p:cNvPicPr>
          <p:nvPr/>
        </p:nvPicPr>
        <p:blipFill>
          <a:blip r:embed="rId2">
            <a:clrChange>
              <a:clrFrom>
                <a:srgbClr val="FEFDFA"/>
              </a:clrFrom>
              <a:clrTo>
                <a:srgbClr val="FEFDFA">
                  <a:alpha val="0"/>
                </a:srgbClr>
              </a:clrTo>
            </a:clrChange>
          </a:blip>
          <a:stretch>
            <a:fillRect/>
          </a:stretch>
        </p:blipFill>
        <p:spPr>
          <a:xfrm flipH="1">
            <a:off x="735376" y="2714061"/>
            <a:ext cx="4887827" cy="3258552"/>
          </a:xfrm>
          <a:prstGeom prst="rect">
            <a:avLst/>
          </a:prstGeom>
        </p:spPr>
      </p:pic>
      <p:pic>
        <p:nvPicPr>
          <p:cNvPr id="7" name="Espace réservé pour une image  6" descr="Une image contenant habits, sourire, dessin humoristique, clipart&#10;&#10;Le contenu généré par l’IA peut être incorrect.">
            <a:extLst>
              <a:ext uri="{FF2B5EF4-FFF2-40B4-BE49-F238E27FC236}">
                <a16:creationId xmlns:a16="http://schemas.microsoft.com/office/drawing/2014/main" id="{CBD15395-5D3A-517F-3EDB-E6436FE89D90}"/>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
        <p:nvSpPr>
          <p:cNvPr id="11" name="AutoShape 6" descr="Image générée">
            <a:extLst>
              <a:ext uri="{FF2B5EF4-FFF2-40B4-BE49-F238E27FC236}">
                <a16:creationId xmlns:a16="http://schemas.microsoft.com/office/drawing/2014/main" id="{217432D5-0EB9-8D2F-E62D-E24113E63C25}"/>
              </a:ext>
            </a:extLst>
          </p:cNvPr>
          <p:cNvSpPr>
            <a:spLocks noChangeAspect="1" noChangeArrowheads="1"/>
          </p:cNvSpPr>
          <p:nvPr/>
        </p:nvSpPr>
        <p:spPr bwMode="auto">
          <a:xfrm>
            <a:off x="3644338" y="328596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pic>
        <p:nvPicPr>
          <p:cNvPr id="14" name="Image 13">
            <a:extLst>
              <a:ext uri="{FF2B5EF4-FFF2-40B4-BE49-F238E27FC236}">
                <a16:creationId xmlns:a16="http://schemas.microsoft.com/office/drawing/2014/main" id="{D69BF074-FBE3-048C-1F30-BA46DCFE7126}"/>
              </a:ext>
            </a:extLst>
          </p:cNvPr>
          <p:cNvPicPr>
            <a:picLocks noChangeAspect="1"/>
          </p:cNvPicPr>
          <p:nvPr/>
        </p:nvPicPr>
        <p:blipFill>
          <a:blip r:embed="rId4">
            <a:duotone>
              <a:schemeClr val="accent2">
                <a:shade val="45000"/>
                <a:satMod val="135000"/>
              </a:schemeClr>
              <a:prstClr val="white"/>
            </a:duotone>
          </a:blip>
          <a:stretch>
            <a:fillRect/>
          </a:stretch>
        </p:blipFill>
        <p:spPr>
          <a:xfrm rot="4325170">
            <a:off x="4301955" y="1772293"/>
            <a:ext cx="1218404" cy="1102789"/>
          </a:xfrm>
          <a:prstGeom prst="rect">
            <a:avLst/>
          </a:prstGeom>
        </p:spPr>
      </p:pic>
      <p:sp>
        <p:nvSpPr>
          <p:cNvPr id="5" name="Rectangle : coins arrondis 4">
            <a:extLst>
              <a:ext uri="{FF2B5EF4-FFF2-40B4-BE49-F238E27FC236}">
                <a16:creationId xmlns:a16="http://schemas.microsoft.com/office/drawing/2014/main" id="{8EE8DA17-2305-2142-2AB9-DC0797047607}"/>
              </a:ext>
            </a:extLst>
          </p:cNvPr>
          <p:cNvSpPr/>
          <p:nvPr/>
        </p:nvSpPr>
        <p:spPr>
          <a:xfrm>
            <a:off x="5606503" y="2830964"/>
            <a:ext cx="2891315" cy="2638526"/>
          </a:xfrm>
          <a:prstGeom prst="roundRect">
            <a:avLst>
              <a:gd name="adj" fmla="val 8792"/>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3" name="Image 2" descr="Une image contenant Empaquetage et étiquetage, carton, Emballages, texte&#10;&#10;Le contenu généré par l’IA peut être incorrect.">
            <a:extLst>
              <a:ext uri="{FF2B5EF4-FFF2-40B4-BE49-F238E27FC236}">
                <a16:creationId xmlns:a16="http://schemas.microsoft.com/office/drawing/2014/main" id="{348DD21E-2270-05BB-8B84-20F53D495696}"/>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68487" y="4068705"/>
            <a:ext cx="1173776" cy="1474108"/>
          </a:xfrm>
          <a:prstGeom prst="rect">
            <a:avLst/>
          </a:prstGeom>
        </p:spPr>
      </p:pic>
      <p:pic>
        <p:nvPicPr>
          <p:cNvPr id="6" name="Image 5">
            <a:extLst>
              <a:ext uri="{FF2B5EF4-FFF2-40B4-BE49-F238E27FC236}">
                <a16:creationId xmlns:a16="http://schemas.microsoft.com/office/drawing/2014/main" id="{72EE22C9-A52E-47D7-CCE0-3B9B8A1CAA2F}"/>
              </a:ext>
            </a:extLst>
          </p:cNvPr>
          <p:cNvPicPr>
            <a:picLocks noChangeAspect="1"/>
          </p:cNvPicPr>
          <p:nvPr/>
        </p:nvPicPr>
        <p:blipFill>
          <a:blip r:embed="rId6">
            <a:clrChange>
              <a:clrFrom>
                <a:srgbClr val="FFFFFF"/>
              </a:clrFrom>
              <a:clrTo>
                <a:srgbClr val="FFFFFF">
                  <a:alpha val="0"/>
                </a:srgbClr>
              </a:clrTo>
            </a:clrChange>
          </a:blip>
          <a:srcRect l="66607" t="38720" r="10128" b="39780"/>
          <a:stretch>
            <a:fillRect/>
          </a:stretch>
        </p:blipFill>
        <p:spPr>
          <a:xfrm>
            <a:off x="6020489" y="4068705"/>
            <a:ext cx="947998" cy="1227223"/>
          </a:xfrm>
          <a:prstGeom prst="rect">
            <a:avLst/>
          </a:prstGeom>
        </p:spPr>
      </p:pic>
      <p:sp>
        <p:nvSpPr>
          <p:cNvPr id="10" name="ZoneTexte 9">
            <a:extLst>
              <a:ext uri="{FF2B5EF4-FFF2-40B4-BE49-F238E27FC236}">
                <a16:creationId xmlns:a16="http://schemas.microsoft.com/office/drawing/2014/main" id="{56A02C8E-E082-A285-94E2-A7C07D90C527}"/>
              </a:ext>
            </a:extLst>
          </p:cNvPr>
          <p:cNvSpPr txBox="1"/>
          <p:nvPr/>
        </p:nvSpPr>
        <p:spPr>
          <a:xfrm>
            <a:off x="5323794" y="2972781"/>
            <a:ext cx="3289384" cy="954107"/>
          </a:xfrm>
          <a:prstGeom prst="rect">
            <a:avLst/>
          </a:prstGeom>
          <a:noFill/>
        </p:spPr>
        <p:txBody>
          <a:bodyPr wrap="square">
            <a:spAutoFit/>
          </a:bodyPr>
          <a:lstStyle/>
          <a:p>
            <a:pPr algn="ctr"/>
            <a:r>
              <a:rPr lang="fr-FR" sz="3200" b="1" dirty="0">
                <a:solidFill>
                  <a:srgbClr val="CD783F"/>
                </a:solidFill>
                <a:latin typeface="+mn-lt"/>
              </a:rPr>
              <a:t> </a:t>
            </a:r>
            <a:r>
              <a:rPr lang="fr-FR" sz="2400" b="1" dirty="0">
                <a:solidFill>
                  <a:srgbClr val="CD783F"/>
                </a:solidFill>
                <a:latin typeface="Dosis" pitchFamily="2" charset="0"/>
              </a:rPr>
              <a:t>Que veux-tu acheter pour ta recette ?  </a:t>
            </a:r>
            <a:endParaRPr lang="ar-SA" sz="2400" b="1" dirty="0">
              <a:solidFill>
                <a:srgbClr val="CD783F"/>
              </a:solidFill>
              <a:latin typeface="Dosis" pitchFamily="2" charset="0"/>
            </a:endParaRPr>
          </a:p>
        </p:txBody>
      </p:sp>
      <p:sp>
        <p:nvSpPr>
          <p:cNvPr id="2" name="Titre 8">
            <a:extLst>
              <a:ext uri="{FF2B5EF4-FFF2-40B4-BE49-F238E27FC236}">
                <a16:creationId xmlns:a16="http://schemas.microsoft.com/office/drawing/2014/main" id="{C9E68457-ED37-EAC8-4293-0E74634D6EFA}"/>
              </a:ext>
            </a:extLst>
          </p:cNvPr>
          <p:cNvSpPr txBox="1">
            <a:spLocks/>
          </p:cNvSpPr>
          <p:nvPr/>
        </p:nvSpPr>
        <p:spPr>
          <a:xfrm>
            <a:off x="1752672" y="771626"/>
            <a:ext cx="6236295"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a:lstStyle>
          <a:p>
            <a:r>
              <a:rPr lang="fr-FR" sz="1800" dirty="0">
                <a:solidFill>
                  <a:schemeClr val="tx1">
                    <a:lumMod val="65000"/>
                    <a:lumOff val="35000"/>
                  </a:schemeClr>
                </a:solidFill>
                <a:latin typeface="Dosis Medium" pitchFamily="2" charset="0"/>
              </a:rPr>
              <a:t>Qui veut poser la question et l’expliquer dans sa langue ? </a:t>
            </a:r>
            <a:endParaRPr lang="ar-SA" sz="1800" dirty="0">
              <a:solidFill>
                <a:schemeClr val="tx1">
                  <a:lumMod val="65000"/>
                  <a:lumOff val="35000"/>
                </a:schemeClr>
              </a:solidFill>
              <a:latin typeface="Dosis Medium" pitchFamily="2" charset="0"/>
            </a:endParaRPr>
          </a:p>
        </p:txBody>
      </p:sp>
    </p:spTree>
    <p:extLst>
      <p:ext uri="{BB962C8B-B14F-4D97-AF65-F5344CB8AC3E}">
        <p14:creationId xmlns:p14="http://schemas.microsoft.com/office/powerpoint/2010/main" val="256175486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62882-A9AD-050B-41EA-A1BBD0D1E599}"/>
            </a:ext>
          </a:extLst>
        </p:cNvPr>
        <p:cNvGrpSpPr/>
        <p:nvPr/>
      </p:nvGrpSpPr>
      <p:grpSpPr>
        <a:xfrm>
          <a:off x="0" y="0"/>
          <a:ext cx="0" cy="0"/>
          <a:chOff x="0" y="0"/>
          <a:chExt cx="0" cy="0"/>
        </a:xfrm>
      </p:grpSpPr>
      <p:pic>
        <p:nvPicPr>
          <p:cNvPr id="16" name="Image 15">
            <a:extLst>
              <a:ext uri="{FF2B5EF4-FFF2-40B4-BE49-F238E27FC236}">
                <a16:creationId xmlns:a16="http://schemas.microsoft.com/office/drawing/2014/main" id="{7252FB16-ABAB-1BD6-A53E-8BD84FFE404F}"/>
              </a:ext>
            </a:extLst>
          </p:cNvPr>
          <p:cNvPicPr>
            <a:picLocks noChangeAspect="1"/>
          </p:cNvPicPr>
          <p:nvPr/>
        </p:nvPicPr>
        <p:blipFill>
          <a:blip r:embed="rId2">
            <a:clrChange>
              <a:clrFrom>
                <a:srgbClr val="FEFDFA"/>
              </a:clrFrom>
              <a:clrTo>
                <a:srgbClr val="FEFDFA">
                  <a:alpha val="0"/>
                </a:srgbClr>
              </a:clrTo>
            </a:clrChange>
          </a:blip>
          <a:stretch>
            <a:fillRect/>
          </a:stretch>
        </p:blipFill>
        <p:spPr>
          <a:xfrm flipH="1">
            <a:off x="3101140" y="2595527"/>
            <a:ext cx="4887827" cy="3258552"/>
          </a:xfrm>
          <a:prstGeom prst="rect">
            <a:avLst/>
          </a:prstGeom>
        </p:spPr>
      </p:pic>
      <p:pic>
        <p:nvPicPr>
          <p:cNvPr id="7" name="Espace réservé pour une image  6" descr="Une image contenant habits, sourire, dessin humoristique, clipart&#10;&#10;Le contenu généré par l’IA peut être incorrect.">
            <a:extLst>
              <a:ext uri="{FF2B5EF4-FFF2-40B4-BE49-F238E27FC236}">
                <a16:creationId xmlns:a16="http://schemas.microsoft.com/office/drawing/2014/main" id="{12B77CF8-CFDA-B33A-C09A-A79228952812}"/>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
        <p:nvSpPr>
          <p:cNvPr id="11" name="AutoShape 6" descr="Image générée">
            <a:extLst>
              <a:ext uri="{FF2B5EF4-FFF2-40B4-BE49-F238E27FC236}">
                <a16:creationId xmlns:a16="http://schemas.microsoft.com/office/drawing/2014/main" id="{DE05746F-1840-15F1-DAF9-BB623DE82A88}"/>
              </a:ext>
            </a:extLst>
          </p:cNvPr>
          <p:cNvSpPr>
            <a:spLocks noChangeAspect="1" noChangeArrowheads="1"/>
          </p:cNvSpPr>
          <p:nvPr/>
        </p:nvSpPr>
        <p:spPr bwMode="auto">
          <a:xfrm>
            <a:off x="6010102" y="316742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0" name="Titre 8">
            <a:extLst>
              <a:ext uri="{FF2B5EF4-FFF2-40B4-BE49-F238E27FC236}">
                <a16:creationId xmlns:a16="http://schemas.microsoft.com/office/drawing/2014/main" id="{0A4F39BB-4013-8F15-5EA2-BEA5B77834A3}"/>
              </a:ext>
            </a:extLst>
          </p:cNvPr>
          <p:cNvSpPr txBox="1">
            <a:spLocks/>
          </p:cNvSpPr>
          <p:nvPr/>
        </p:nvSpPr>
        <p:spPr>
          <a:xfrm>
            <a:off x="1752672" y="771626"/>
            <a:ext cx="6236295"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a:lstStyle>
          <a:p>
            <a:r>
              <a:rPr lang="fr-FR" sz="1800" dirty="0">
                <a:solidFill>
                  <a:schemeClr val="tx1">
                    <a:lumMod val="65000"/>
                    <a:lumOff val="35000"/>
                  </a:schemeClr>
                </a:solidFill>
                <a:latin typeface="Dosis Medium" pitchFamily="2" charset="0"/>
              </a:rPr>
              <a:t>Qui veut poser la question et l’expliquer dans sa langue ? </a:t>
            </a:r>
            <a:endParaRPr lang="ar-SA" sz="1800" dirty="0">
              <a:solidFill>
                <a:schemeClr val="tx1">
                  <a:lumMod val="65000"/>
                  <a:lumOff val="35000"/>
                </a:schemeClr>
              </a:solidFill>
              <a:latin typeface="Dosis Medium" pitchFamily="2" charset="0"/>
            </a:endParaRPr>
          </a:p>
        </p:txBody>
      </p:sp>
      <p:sp>
        <p:nvSpPr>
          <p:cNvPr id="5" name="Rectangle : coins arrondis 4">
            <a:extLst>
              <a:ext uri="{FF2B5EF4-FFF2-40B4-BE49-F238E27FC236}">
                <a16:creationId xmlns:a16="http://schemas.microsoft.com/office/drawing/2014/main" id="{029F0C16-2A53-15B8-5D62-20C29320799B}"/>
              </a:ext>
            </a:extLst>
          </p:cNvPr>
          <p:cNvSpPr/>
          <p:nvPr/>
        </p:nvSpPr>
        <p:spPr>
          <a:xfrm>
            <a:off x="609601" y="2999134"/>
            <a:ext cx="2723808" cy="2638526"/>
          </a:xfrm>
          <a:prstGeom prst="roundRect">
            <a:avLst>
              <a:gd name="adj" fmla="val 8792"/>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ZoneTexte 8">
            <a:extLst>
              <a:ext uri="{FF2B5EF4-FFF2-40B4-BE49-F238E27FC236}">
                <a16:creationId xmlns:a16="http://schemas.microsoft.com/office/drawing/2014/main" id="{6E70188C-BB4A-8ED3-18DD-39E7AB255D32}"/>
              </a:ext>
            </a:extLst>
          </p:cNvPr>
          <p:cNvSpPr txBox="1"/>
          <p:nvPr/>
        </p:nvSpPr>
        <p:spPr>
          <a:xfrm>
            <a:off x="568156" y="3211257"/>
            <a:ext cx="2890612" cy="1154162"/>
          </a:xfrm>
          <a:prstGeom prst="rect">
            <a:avLst/>
          </a:prstGeom>
          <a:noFill/>
        </p:spPr>
        <p:txBody>
          <a:bodyPr wrap="square" rtlCol="0">
            <a:spAutoFit/>
          </a:bodyPr>
          <a:lstStyle/>
          <a:p>
            <a:pPr algn="ctr" rtl="1"/>
            <a:r>
              <a:rPr lang="fr-FR" sz="2300" b="1" dirty="0">
                <a:solidFill>
                  <a:srgbClr val="445C80"/>
                </a:solidFill>
              </a:rPr>
              <a:t>Que veux-tu acheter pour ton petit-déjeuner ? </a:t>
            </a:r>
            <a:endParaRPr lang="fr-MA" sz="2300" b="1" dirty="0">
              <a:solidFill>
                <a:srgbClr val="445C80"/>
              </a:solidFill>
            </a:endParaRPr>
          </a:p>
        </p:txBody>
      </p:sp>
      <p:pic>
        <p:nvPicPr>
          <p:cNvPr id="2" name="Image 1" descr="Une image contenant laitier, nourriture, fromages, dessert&#10;&#10;Le contenu généré par l’IA peut être incorrect.">
            <a:extLst>
              <a:ext uri="{FF2B5EF4-FFF2-40B4-BE49-F238E27FC236}">
                <a16:creationId xmlns:a16="http://schemas.microsoft.com/office/drawing/2014/main" id="{5BE2FDC8-734B-F908-C428-066CDB84FBD4}"/>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6544" y="4299765"/>
            <a:ext cx="1086918" cy="1365025"/>
          </a:xfrm>
          <a:prstGeom prst="rect">
            <a:avLst/>
          </a:prstGeom>
        </p:spPr>
      </p:pic>
      <p:pic>
        <p:nvPicPr>
          <p:cNvPr id="4" name="Image 3" descr="Une image contenant nourriture, fruit, ustensiles de cuisine, plateau&#10;&#10;Le contenu généré par l’IA peut être incorrect.">
            <a:extLst>
              <a:ext uri="{FF2B5EF4-FFF2-40B4-BE49-F238E27FC236}">
                <a16:creationId xmlns:a16="http://schemas.microsoft.com/office/drawing/2014/main" id="{78496218-03F3-D11E-FC6C-CF6334E314EF}"/>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80281" y="4299765"/>
            <a:ext cx="1086918" cy="1365025"/>
          </a:xfrm>
          <a:prstGeom prst="rect">
            <a:avLst/>
          </a:prstGeom>
        </p:spPr>
      </p:pic>
      <p:pic>
        <p:nvPicPr>
          <p:cNvPr id="19" name="Image 18">
            <a:extLst>
              <a:ext uri="{FF2B5EF4-FFF2-40B4-BE49-F238E27FC236}">
                <a16:creationId xmlns:a16="http://schemas.microsoft.com/office/drawing/2014/main" id="{4DD360EF-516B-C6BE-0E29-8F16179143FC}"/>
              </a:ext>
            </a:extLst>
          </p:cNvPr>
          <p:cNvPicPr>
            <a:picLocks noChangeAspect="1"/>
          </p:cNvPicPr>
          <p:nvPr/>
        </p:nvPicPr>
        <p:blipFill>
          <a:blip r:embed="rId6"/>
          <a:stretch>
            <a:fillRect/>
          </a:stretch>
        </p:blipFill>
        <p:spPr>
          <a:xfrm>
            <a:off x="3101140" y="1699723"/>
            <a:ext cx="1218404" cy="1163630"/>
          </a:xfrm>
          <a:prstGeom prst="rect">
            <a:avLst/>
          </a:prstGeom>
        </p:spPr>
      </p:pic>
    </p:spTree>
    <p:extLst>
      <p:ext uri="{BB962C8B-B14F-4D97-AF65-F5344CB8AC3E}">
        <p14:creationId xmlns:p14="http://schemas.microsoft.com/office/powerpoint/2010/main" val="321052507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484FEC-21D2-B40E-9D74-725FA16C8A08}"/>
            </a:ext>
          </a:extLst>
        </p:cNvPr>
        <p:cNvGrpSpPr/>
        <p:nvPr/>
      </p:nvGrpSpPr>
      <p:grpSpPr>
        <a:xfrm>
          <a:off x="0" y="0"/>
          <a:ext cx="0" cy="0"/>
          <a:chOff x="0" y="0"/>
          <a:chExt cx="0" cy="0"/>
        </a:xfrm>
      </p:grpSpPr>
      <p:sp>
        <p:nvSpPr>
          <p:cNvPr id="9" name="Titre 8">
            <a:extLst>
              <a:ext uri="{FF2B5EF4-FFF2-40B4-BE49-F238E27FC236}">
                <a16:creationId xmlns:a16="http://schemas.microsoft.com/office/drawing/2014/main" id="{DEEE2B87-3B10-E81B-4CC3-064370735140}"/>
              </a:ext>
            </a:extLst>
          </p:cNvPr>
          <p:cNvSpPr>
            <a:spLocks noGrp="1"/>
          </p:cNvSpPr>
          <p:nvPr>
            <p:ph type="title"/>
          </p:nvPr>
        </p:nvSpPr>
        <p:spPr>
          <a:xfrm>
            <a:off x="1686152" y="759703"/>
            <a:ext cx="6707077" cy="612000"/>
          </a:xfrm>
        </p:spPr>
        <p:txBody>
          <a:bodyPr/>
          <a:lstStyle/>
          <a:p>
            <a:r>
              <a:rPr lang="fr-FR" dirty="0">
                <a:solidFill>
                  <a:schemeClr val="tx1">
                    <a:lumMod val="65000"/>
                    <a:lumOff val="35000"/>
                  </a:schemeClr>
                </a:solidFill>
                <a:latin typeface="Dosis Medium" pitchFamily="2" charset="0"/>
              </a:rPr>
              <a:t>Maintenant nous allons apprendre à répondre à la question.</a:t>
            </a:r>
            <a:endParaRPr lang="fr-MA" dirty="0">
              <a:solidFill>
                <a:schemeClr val="tx1">
                  <a:lumMod val="65000"/>
                  <a:lumOff val="35000"/>
                </a:schemeClr>
              </a:solidFill>
              <a:latin typeface="Dosis Medium" pitchFamily="2" charset="0"/>
            </a:endParaRPr>
          </a:p>
        </p:txBody>
      </p:sp>
      <p:pic>
        <p:nvPicPr>
          <p:cNvPr id="15" name="Image 14">
            <a:extLst>
              <a:ext uri="{FF2B5EF4-FFF2-40B4-BE49-F238E27FC236}">
                <a16:creationId xmlns:a16="http://schemas.microsoft.com/office/drawing/2014/main" id="{462A864E-F2AC-F45C-C6DB-86A8C566465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353778" y="2305962"/>
            <a:ext cx="4243938" cy="3489850"/>
          </a:xfrm>
          <a:prstGeom prst="rect">
            <a:avLst/>
          </a:prstGeom>
        </p:spPr>
      </p:pic>
      <p:grpSp>
        <p:nvGrpSpPr>
          <p:cNvPr id="18" name="Groupe 17">
            <a:extLst>
              <a:ext uri="{FF2B5EF4-FFF2-40B4-BE49-F238E27FC236}">
                <a16:creationId xmlns:a16="http://schemas.microsoft.com/office/drawing/2014/main" id="{5EEE7078-D12D-8920-3FD9-9D5832F56B5D}"/>
              </a:ext>
            </a:extLst>
          </p:cNvPr>
          <p:cNvGrpSpPr/>
          <p:nvPr/>
        </p:nvGrpSpPr>
        <p:grpSpPr>
          <a:xfrm>
            <a:off x="113769" y="634753"/>
            <a:ext cx="1147140" cy="980797"/>
            <a:chOff x="113769" y="634753"/>
            <a:chExt cx="1147140" cy="980797"/>
          </a:xfrm>
        </p:grpSpPr>
        <p:pic>
          <p:nvPicPr>
            <p:cNvPr id="19" name="Image 18">
              <a:extLst>
                <a:ext uri="{FF2B5EF4-FFF2-40B4-BE49-F238E27FC236}">
                  <a16:creationId xmlns:a16="http://schemas.microsoft.com/office/drawing/2014/main" id="{E8552BEB-59E4-54DF-BA64-28A94156B749}"/>
                </a:ext>
              </a:extLst>
            </p:cNvPr>
            <p:cNvPicPr>
              <a:picLocks noChangeAspect="1"/>
            </p:cNvPicPr>
            <p:nvPr/>
          </p:nvPicPr>
          <p:blipFill>
            <a:blip r:embed="rId3"/>
            <a:srcRect l="-8613" b="7585"/>
            <a:stretch>
              <a:fillRect/>
            </a:stretch>
          </p:blipFill>
          <p:spPr>
            <a:xfrm>
              <a:off x="442761" y="692504"/>
              <a:ext cx="818148" cy="923046"/>
            </a:xfrm>
            <a:prstGeom prst="ellipse">
              <a:avLst/>
            </a:prstGeom>
          </p:spPr>
        </p:pic>
        <p:pic>
          <p:nvPicPr>
            <p:cNvPr id="20"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6D1B94FD-251F-69A6-6006-8FE171DB0FA6}"/>
                </a:ext>
              </a:extLst>
            </p:cNvPr>
            <p:cNvPicPr>
              <a:picLocks noChangeAspect="1"/>
            </p:cNvPicPr>
            <p:nvPr/>
          </p:nvPicPr>
          <p:blipFill rotWithShape="1">
            <a:blip r:embed="rId4">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Tree>
    <p:extLst>
      <p:ext uri="{BB962C8B-B14F-4D97-AF65-F5344CB8AC3E}">
        <p14:creationId xmlns:p14="http://schemas.microsoft.com/office/powerpoint/2010/main" val="230356583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F730D-1832-761A-C762-9EDEA8E14E20}"/>
            </a:ext>
          </a:extLst>
        </p:cNvPr>
        <p:cNvGrpSpPr/>
        <p:nvPr/>
      </p:nvGrpSpPr>
      <p:grpSpPr>
        <a:xfrm>
          <a:off x="0" y="0"/>
          <a:ext cx="0" cy="0"/>
          <a:chOff x="0" y="0"/>
          <a:chExt cx="0" cy="0"/>
        </a:xfrm>
      </p:grpSpPr>
      <p:pic>
        <p:nvPicPr>
          <p:cNvPr id="33" name="Espace réservé pour une image  32" descr="Une image contenant capture d’écran, Graphique, Bleu électrique, conception&#10;&#10;Le contenu généré par l’IA peut être incorrect.">
            <a:extLst>
              <a:ext uri="{FF2B5EF4-FFF2-40B4-BE49-F238E27FC236}">
                <a16:creationId xmlns:a16="http://schemas.microsoft.com/office/drawing/2014/main" id="{956F4E95-BFB8-45DA-638D-98B2DE2278E9}"/>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10" b="110"/>
          <a:stretch/>
        </p:blipFill>
        <p:spPr>
          <a:xfrm>
            <a:off x="381000" y="711081"/>
            <a:ext cx="809386" cy="809386"/>
          </a:xfrm>
        </p:spPr>
      </p:pic>
      <p:sp>
        <p:nvSpPr>
          <p:cNvPr id="4" name="Titre 8">
            <a:extLst>
              <a:ext uri="{FF2B5EF4-FFF2-40B4-BE49-F238E27FC236}">
                <a16:creationId xmlns:a16="http://schemas.microsoft.com/office/drawing/2014/main" id="{3B7075E1-3811-8AFE-947A-82590852E93D}"/>
              </a:ext>
            </a:extLst>
          </p:cNvPr>
          <p:cNvSpPr>
            <a:spLocks noGrp="1"/>
          </p:cNvSpPr>
          <p:nvPr>
            <p:ph type="title"/>
          </p:nvPr>
        </p:nvSpPr>
        <p:spPr>
          <a:xfrm>
            <a:off x="1692000" y="756000"/>
            <a:ext cx="6840000" cy="612000"/>
          </a:xfrm>
        </p:spPr>
        <p:txBody>
          <a:bodyPr>
            <a:normAutofit/>
          </a:bodyPr>
          <a:lstStyle/>
          <a:p>
            <a:r>
              <a:rPr lang="fr-MA" i="1" dirty="0">
                <a:solidFill>
                  <a:schemeClr val="tx1">
                    <a:lumMod val="65000"/>
                    <a:lumOff val="35000"/>
                  </a:schemeClr>
                </a:solidFill>
                <a:latin typeface="Dosis Medium" pitchFamily="2" charset="0"/>
              </a:rPr>
              <a:t>Lecture de la vidéo </a:t>
            </a:r>
            <a:endParaRPr lang="fr-MA" dirty="0">
              <a:solidFill>
                <a:schemeClr val="tx1">
                  <a:lumMod val="65000"/>
                  <a:lumOff val="35000"/>
                </a:schemeClr>
              </a:solidFill>
              <a:latin typeface="Dosis Medium" pitchFamily="2" charset="0"/>
            </a:endParaRPr>
          </a:p>
        </p:txBody>
      </p:sp>
      <p:pic>
        <p:nvPicPr>
          <p:cNvPr id="13" name="Image 12" descr="Une image contenant noir, obscurité&#10;&#10;Le contenu généré par l’IA peut être incorrect.">
            <a:extLst>
              <a:ext uri="{FF2B5EF4-FFF2-40B4-BE49-F238E27FC236}">
                <a16:creationId xmlns:a16="http://schemas.microsoft.com/office/drawing/2014/main" id="{6EBFC4C6-DF2C-FA98-BE36-5ECD80D3EF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461" y="5968461"/>
            <a:ext cx="812539" cy="812539"/>
          </a:xfrm>
          <a:prstGeom prst="rect">
            <a:avLst/>
          </a:prstGeom>
        </p:spPr>
      </p:pic>
      <p:pic>
        <p:nvPicPr>
          <p:cNvPr id="3" name="Média1">
            <a:hlinkClick r:id="" action="ppaction://media"/>
            <a:extLst>
              <a:ext uri="{FF2B5EF4-FFF2-40B4-BE49-F238E27FC236}">
                <a16:creationId xmlns:a16="http://schemas.microsoft.com/office/drawing/2014/main" id="{D33459A8-2B71-489B-7063-3FD03A67B3B6}"/>
              </a:ext>
            </a:extLst>
          </p:cNvPr>
          <p:cNvPicPr>
            <a:picLocks noChangeAspect="1"/>
          </p:cNvPicPr>
          <p:nvPr>
            <a:videoFile r:link="rId2"/>
            <p:extLst>
              <p:ext uri="{DAA4B4D4-6D71-4841-9C94-3DE7FCFB9230}">
                <p14:media xmlns:p14="http://schemas.microsoft.com/office/powerpoint/2010/main" r:embed="rId1"/>
              </p:ext>
            </p:extLst>
          </p:nvPr>
        </p:nvPicPr>
        <p:blipFill>
          <a:blip r:embed="rId6"/>
          <a:srcRect b="3635"/>
          <a:stretch>
            <a:fillRect/>
          </a:stretch>
        </p:blipFill>
        <p:spPr>
          <a:xfrm>
            <a:off x="381000" y="2021305"/>
            <a:ext cx="8278072" cy="3465095"/>
          </a:xfrm>
          <a:prstGeom prst="rect">
            <a:avLst/>
          </a:prstGeom>
        </p:spPr>
      </p:pic>
    </p:spTree>
    <p:extLst>
      <p:ext uri="{BB962C8B-B14F-4D97-AF65-F5344CB8AC3E}">
        <p14:creationId xmlns:p14="http://schemas.microsoft.com/office/powerpoint/2010/main" val="329002406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191" fill="hold"/>
                                        <p:tgtEl>
                                          <p:spTgt spid="3"/>
                                        </p:tgtEl>
                                      </p:cBhvr>
                                    </p:cmd>
                                  </p:childTnLst>
                                </p:cTn>
                              </p:par>
                            </p:childTnLst>
                          </p:cTn>
                        </p:par>
                        <p:par>
                          <p:cTn id="7" fill="hold">
                            <p:stCondLst>
                              <p:cond delay="64191"/>
                            </p:stCondLst>
                            <p:childTnLst>
                              <p:par>
                                <p:cTn id="8" presetID="1" presetClass="entr" presetSubtype="0"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9A161-45D9-5641-B40F-4927CBDB497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59F62DB-3006-1C67-AF07-F91E84F4363D}"/>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Maintenant, on va répondre à la question comme </a:t>
            </a:r>
            <a:r>
              <a:rPr lang="fr-FR" dirty="0" err="1">
                <a:solidFill>
                  <a:schemeClr val="tx1">
                    <a:lumMod val="65000"/>
                    <a:lumOff val="35000"/>
                  </a:schemeClr>
                </a:solidFill>
                <a:latin typeface="Dosis Medium" pitchFamily="2" charset="0"/>
              </a:rPr>
              <a:t>Majd</a:t>
            </a:r>
            <a:r>
              <a:rPr lang="fr-FR" dirty="0">
                <a:solidFill>
                  <a:schemeClr val="tx1">
                    <a:lumMod val="65000"/>
                    <a:lumOff val="35000"/>
                  </a:schemeClr>
                </a:solidFill>
                <a:latin typeface="Dosis Medium" pitchFamily="2" charset="0"/>
              </a:rPr>
              <a:t> et Nada. Répétons ensemble. </a:t>
            </a:r>
          </a:p>
        </p:txBody>
      </p:sp>
      <p:grpSp>
        <p:nvGrpSpPr>
          <p:cNvPr id="9" name="Groupe 8">
            <a:extLst>
              <a:ext uri="{FF2B5EF4-FFF2-40B4-BE49-F238E27FC236}">
                <a16:creationId xmlns:a16="http://schemas.microsoft.com/office/drawing/2014/main" id="{CA8C3477-602B-0E51-95FC-7657A9E6DD33}"/>
              </a:ext>
            </a:extLst>
          </p:cNvPr>
          <p:cNvGrpSpPr/>
          <p:nvPr/>
        </p:nvGrpSpPr>
        <p:grpSpPr>
          <a:xfrm>
            <a:off x="113769" y="634753"/>
            <a:ext cx="1147140" cy="980797"/>
            <a:chOff x="113769" y="634753"/>
            <a:chExt cx="1147140" cy="980797"/>
          </a:xfrm>
        </p:grpSpPr>
        <p:pic>
          <p:nvPicPr>
            <p:cNvPr id="10" name="Image 9">
              <a:extLst>
                <a:ext uri="{FF2B5EF4-FFF2-40B4-BE49-F238E27FC236}">
                  <a16:creationId xmlns:a16="http://schemas.microsoft.com/office/drawing/2014/main" id="{DE9B6680-712D-C304-2731-056D85EA1E2C}"/>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1"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C171FFA5-C3DF-A83A-4A55-F25552FBEF88}"/>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3" name="ZoneTexte 2">
            <a:extLst>
              <a:ext uri="{FF2B5EF4-FFF2-40B4-BE49-F238E27FC236}">
                <a16:creationId xmlns:a16="http://schemas.microsoft.com/office/drawing/2014/main" id="{E06EA9C6-87FC-E1B6-3E56-885BBD4814D0}"/>
              </a:ext>
            </a:extLst>
          </p:cNvPr>
          <p:cNvSpPr txBox="1"/>
          <p:nvPr/>
        </p:nvSpPr>
        <p:spPr>
          <a:xfrm>
            <a:off x="1509119" y="2690336"/>
            <a:ext cx="6701229" cy="1477328"/>
          </a:xfrm>
          <a:prstGeom prst="rect">
            <a:avLst/>
          </a:prstGeom>
          <a:noFill/>
        </p:spPr>
        <p:txBody>
          <a:bodyPr wrap="square" rtlCol="0">
            <a:spAutoFit/>
          </a:bodyPr>
          <a:lstStyle/>
          <a:p>
            <a:pPr>
              <a:lnSpc>
                <a:spcPct val="150000"/>
              </a:lnSpc>
            </a:pPr>
            <a:r>
              <a:rPr lang="fr-FR" sz="3200" b="1" dirty="0">
                <a:solidFill>
                  <a:srgbClr val="00ACA4"/>
                </a:solidFill>
                <a:latin typeface="Dosis" pitchFamily="2" charset="0"/>
              </a:rPr>
              <a:t>Je voudrais </a:t>
            </a:r>
            <a:r>
              <a:rPr lang="fr-FR" sz="3200" b="1" dirty="0">
                <a:solidFill>
                  <a:schemeClr val="accent5">
                    <a:lumMod val="50000"/>
                  </a:schemeClr>
                </a:solidFill>
                <a:latin typeface="Dosis" pitchFamily="2" charset="0"/>
              </a:rPr>
              <a:t>du lait et de la farine.</a:t>
            </a:r>
          </a:p>
          <a:p>
            <a:pPr>
              <a:lnSpc>
                <a:spcPct val="150000"/>
              </a:lnSpc>
            </a:pPr>
            <a:r>
              <a:rPr lang="fr-FR" sz="3200" b="1" dirty="0">
                <a:solidFill>
                  <a:srgbClr val="00ACA4"/>
                </a:solidFill>
                <a:latin typeface="Dosis" pitchFamily="2" charset="0"/>
              </a:rPr>
              <a:t>Je voudrais </a:t>
            </a:r>
            <a:r>
              <a:rPr lang="fr-FR" sz="3200" b="1" dirty="0">
                <a:solidFill>
                  <a:schemeClr val="accent5">
                    <a:lumMod val="50000"/>
                  </a:schemeClr>
                </a:solidFill>
                <a:latin typeface="Dosis" pitchFamily="2" charset="0"/>
              </a:rPr>
              <a:t>des œufs et des tomates. </a:t>
            </a:r>
          </a:p>
        </p:txBody>
      </p:sp>
    </p:spTree>
    <p:extLst>
      <p:ext uri="{BB962C8B-B14F-4D97-AF65-F5344CB8AC3E}">
        <p14:creationId xmlns:p14="http://schemas.microsoft.com/office/powerpoint/2010/main" val="63969481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F6D96-03C8-63C0-22AB-09A87E08126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C23DA1A-0622-002B-85FD-1B78D7253D8A}"/>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Voici d’autres exemples.  </a:t>
            </a:r>
          </a:p>
        </p:txBody>
      </p:sp>
      <p:pic>
        <p:nvPicPr>
          <p:cNvPr id="4" name="Espace réservé pour une image  6" descr="Une image contenant habits, sourire, dessin humoristique, clipart&#10;&#10;Le contenu généré par l’IA peut être incorrect.">
            <a:extLst>
              <a:ext uri="{FF2B5EF4-FFF2-40B4-BE49-F238E27FC236}">
                <a16:creationId xmlns:a16="http://schemas.microsoft.com/office/drawing/2014/main" id="{1FC7C2BD-80FB-14D2-2561-2F0E388A7F71}"/>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
        <p:nvSpPr>
          <p:cNvPr id="3" name="ZoneTexte 2">
            <a:extLst>
              <a:ext uri="{FF2B5EF4-FFF2-40B4-BE49-F238E27FC236}">
                <a16:creationId xmlns:a16="http://schemas.microsoft.com/office/drawing/2014/main" id="{54A178FD-78FB-6F5A-550D-6D83D6047EB3}"/>
              </a:ext>
            </a:extLst>
          </p:cNvPr>
          <p:cNvSpPr txBox="1"/>
          <p:nvPr/>
        </p:nvSpPr>
        <p:spPr>
          <a:xfrm>
            <a:off x="1509119" y="2690336"/>
            <a:ext cx="6701229" cy="1477328"/>
          </a:xfrm>
          <a:prstGeom prst="rect">
            <a:avLst/>
          </a:prstGeom>
          <a:noFill/>
        </p:spPr>
        <p:txBody>
          <a:bodyPr wrap="square" rtlCol="0">
            <a:spAutoFit/>
          </a:bodyPr>
          <a:lstStyle/>
          <a:p>
            <a:pPr>
              <a:lnSpc>
                <a:spcPct val="150000"/>
              </a:lnSpc>
            </a:pPr>
            <a:r>
              <a:rPr lang="fr-FR" sz="3200" b="1" dirty="0">
                <a:solidFill>
                  <a:srgbClr val="00ACA4"/>
                </a:solidFill>
                <a:latin typeface="Dosis" pitchFamily="2" charset="0"/>
              </a:rPr>
              <a:t>Je voudrais </a:t>
            </a:r>
            <a:r>
              <a:rPr lang="fr-FR" sz="3200" b="1" dirty="0">
                <a:solidFill>
                  <a:schemeClr val="accent5">
                    <a:lumMod val="50000"/>
                  </a:schemeClr>
                </a:solidFill>
                <a:latin typeface="Dosis" pitchFamily="2" charset="0"/>
              </a:rPr>
              <a:t>du pain et de la confiture. </a:t>
            </a:r>
          </a:p>
          <a:p>
            <a:pPr>
              <a:lnSpc>
                <a:spcPct val="150000"/>
              </a:lnSpc>
            </a:pPr>
            <a:r>
              <a:rPr lang="fr-FR" sz="3200" b="1" dirty="0">
                <a:solidFill>
                  <a:srgbClr val="00ACA4"/>
                </a:solidFill>
                <a:latin typeface="Dosis" pitchFamily="2" charset="0"/>
              </a:rPr>
              <a:t>Je voudrais </a:t>
            </a:r>
            <a:r>
              <a:rPr lang="fr-FR" sz="3200" b="1" dirty="0">
                <a:solidFill>
                  <a:schemeClr val="accent5">
                    <a:lumMod val="50000"/>
                  </a:schemeClr>
                </a:solidFill>
                <a:latin typeface="Dosis" pitchFamily="2" charset="0"/>
              </a:rPr>
              <a:t>des pommes et des fraises.</a:t>
            </a:r>
          </a:p>
        </p:txBody>
      </p:sp>
    </p:spTree>
    <p:extLst>
      <p:ext uri="{BB962C8B-B14F-4D97-AF65-F5344CB8AC3E}">
        <p14:creationId xmlns:p14="http://schemas.microsoft.com/office/powerpoint/2010/main" val="114868890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CD26D-F4F8-3EB5-E117-B204C12A65BC}"/>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C870BD63-6704-532B-68D5-E9EF8FE04861}"/>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2223799F-EBA8-F4DD-163C-89A9355B9C72}"/>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8A7F318-166E-6646-0393-E9BB69EE49D4}"/>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3293DD0F-B97E-9EF3-4D43-C83389E47B8D}"/>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pic>
        <p:nvPicPr>
          <p:cNvPr id="13" name="Image 12">
            <a:extLst>
              <a:ext uri="{FF2B5EF4-FFF2-40B4-BE49-F238E27FC236}">
                <a16:creationId xmlns:a16="http://schemas.microsoft.com/office/drawing/2014/main" id="{D15FBB08-9786-44A6-193B-DC38319F2885}"/>
              </a:ext>
            </a:extLst>
          </p:cNvPr>
          <p:cNvPicPr>
            <a:picLocks noChangeAspect="1"/>
          </p:cNvPicPr>
          <p:nvPr/>
        </p:nvPicPr>
        <p:blipFill>
          <a:blip r:embed="rId2"/>
          <a:srcRect l="-1" t="6341" r="53113" b="77157"/>
          <a:stretch>
            <a:fillRect/>
          </a:stretch>
        </p:blipFill>
        <p:spPr>
          <a:xfrm>
            <a:off x="544958" y="3303872"/>
            <a:ext cx="7731487" cy="1700635"/>
          </a:xfrm>
          <a:prstGeom prst="roundRect">
            <a:avLst/>
          </a:prstGeom>
        </p:spPr>
      </p:pic>
      <p:sp>
        <p:nvSpPr>
          <p:cNvPr id="14" name="Rectangle : coins arrondis 13">
            <a:extLst>
              <a:ext uri="{FF2B5EF4-FFF2-40B4-BE49-F238E27FC236}">
                <a16:creationId xmlns:a16="http://schemas.microsoft.com/office/drawing/2014/main" id="{EA893545-122C-C3DE-F934-9B53D7CA7A63}"/>
              </a:ext>
            </a:extLst>
          </p:cNvPr>
          <p:cNvSpPr/>
          <p:nvPr/>
        </p:nvSpPr>
        <p:spPr>
          <a:xfrm>
            <a:off x="375385" y="3545087"/>
            <a:ext cx="1465153" cy="1556302"/>
          </a:xfrm>
          <a:prstGeom prst="roundRect">
            <a:avLst/>
          </a:prstGeom>
          <a:noFill/>
          <a:ln w="38100">
            <a:solidFill>
              <a:srgbClr val="00AC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itre 1">
            <a:extLst>
              <a:ext uri="{FF2B5EF4-FFF2-40B4-BE49-F238E27FC236}">
                <a16:creationId xmlns:a16="http://schemas.microsoft.com/office/drawing/2014/main" id="{83AE1F9C-3B90-289D-5694-4EB97A0CCA2C}"/>
              </a:ext>
            </a:extLst>
          </p:cNvPr>
          <p:cNvSpPr>
            <a:spLocks noGrp="1"/>
          </p:cNvSpPr>
          <p:nvPr>
            <p:ph type="title"/>
          </p:nvPr>
        </p:nvSpPr>
        <p:spPr>
          <a:xfrm>
            <a:off x="467352" y="2130317"/>
            <a:ext cx="7886700" cy="720000"/>
          </a:xfrm>
        </p:spPr>
        <p:txBody>
          <a:bodyPr/>
          <a:lstStyle/>
          <a:p>
            <a:r>
              <a:rPr lang="fr-MA" sz="2800" dirty="0">
                <a:solidFill>
                  <a:schemeClr val="accent1">
                    <a:lumMod val="50000"/>
                  </a:schemeClr>
                </a:solidFill>
              </a:rPr>
              <a:t>Il convient de lancer </a:t>
            </a:r>
            <a:r>
              <a:rPr lang="fr-MA" sz="2800" dirty="0">
                <a:solidFill>
                  <a:srgbClr val="00ACA4"/>
                </a:solidFill>
              </a:rPr>
              <a:t>le mode diaporama </a:t>
            </a:r>
            <a:r>
              <a:rPr lang="fr-MA" sz="2800" dirty="0">
                <a:solidFill>
                  <a:schemeClr val="accent1">
                    <a:lumMod val="50000"/>
                  </a:schemeClr>
                </a:solidFill>
              </a:rPr>
              <a:t>pour la diffusion de la leçon en classe</a:t>
            </a:r>
          </a:p>
        </p:txBody>
      </p:sp>
    </p:spTree>
    <p:extLst>
      <p:ext uri="{BB962C8B-B14F-4D97-AF65-F5344CB8AC3E}">
        <p14:creationId xmlns:p14="http://schemas.microsoft.com/office/powerpoint/2010/main" val="31829823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50441-2469-C19D-484E-E7DCFAEBCFAB}"/>
            </a:ext>
          </a:extLst>
        </p:cNvPr>
        <p:cNvGrpSpPr/>
        <p:nvPr/>
      </p:nvGrpSpPr>
      <p:grpSpPr>
        <a:xfrm>
          <a:off x="0" y="0"/>
          <a:ext cx="0" cy="0"/>
          <a:chOff x="0" y="0"/>
          <a:chExt cx="0" cy="0"/>
        </a:xfrm>
      </p:grpSpPr>
      <p:pic>
        <p:nvPicPr>
          <p:cNvPr id="7" name="Espace réservé pour une image  6" descr="Une image contenant habits, sourire, dessin humoristique, clipart&#10;&#10;Le contenu généré par l’IA peut être incorrect.">
            <a:extLst>
              <a:ext uri="{FF2B5EF4-FFF2-40B4-BE49-F238E27FC236}">
                <a16:creationId xmlns:a16="http://schemas.microsoft.com/office/drawing/2014/main" id="{9716FCE4-3705-E6E1-EF7D-43F23578171C}"/>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
        <p:nvSpPr>
          <p:cNvPr id="20" name="Titre 8">
            <a:extLst>
              <a:ext uri="{FF2B5EF4-FFF2-40B4-BE49-F238E27FC236}">
                <a16:creationId xmlns:a16="http://schemas.microsoft.com/office/drawing/2014/main" id="{54C67181-F9BA-A8E4-4CC3-CB5D28620A84}"/>
              </a:ext>
            </a:extLst>
          </p:cNvPr>
          <p:cNvSpPr txBox="1">
            <a:spLocks/>
          </p:cNvSpPr>
          <p:nvPr/>
        </p:nvSpPr>
        <p:spPr>
          <a:xfrm>
            <a:off x="1692000" y="756000"/>
            <a:ext cx="6840000"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a:lstStyle>
          <a:p>
            <a:r>
              <a:rPr lang="fr-FR" dirty="0">
                <a:solidFill>
                  <a:schemeClr val="tx1">
                    <a:lumMod val="65000"/>
                    <a:lumOff val="35000"/>
                  </a:schemeClr>
                </a:solidFill>
                <a:latin typeface="Dosis Medium" pitchFamily="2" charset="0"/>
              </a:rPr>
              <a:t>Qui veut passer au tableau pour jouer la scène ?  Chacun choisit un exemple différent. </a:t>
            </a:r>
          </a:p>
        </p:txBody>
      </p:sp>
      <p:pic>
        <p:nvPicPr>
          <p:cNvPr id="3" name="Image 2">
            <a:extLst>
              <a:ext uri="{FF2B5EF4-FFF2-40B4-BE49-F238E27FC236}">
                <a16:creationId xmlns:a16="http://schemas.microsoft.com/office/drawing/2014/main" id="{4E60D75E-9221-E879-C1E2-447321CEC6BE}"/>
              </a:ext>
            </a:extLst>
          </p:cNvPr>
          <p:cNvPicPr>
            <a:picLocks noChangeAspect="1"/>
          </p:cNvPicPr>
          <p:nvPr/>
        </p:nvPicPr>
        <p:blipFill>
          <a:blip r:embed="rId3">
            <a:clrChange>
              <a:clrFrom>
                <a:srgbClr val="FEFDFA"/>
              </a:clrFrom>
              <a:clrTo>
                <a:srgbClr val="FEFDFA">
                  <a:alpha val="0"/>
                </a:srgbClr>
              </a:clrTo>
            </a:clrChange>
          </a:blip>
          <a:stretch>
            <a:fillRect/>
          </a:stretch>
        </p:blipFill>
        <p:spPr>
          <a:xfrm>
            <a:off x="2509242" y="2605052"/>
            <a:ext cx="4887827" cy="3258552"/>
          </a:xfrm>
          <a:prstGeom prst="rect">
            <a:avLst/>
          </a:prstGeom>
        </p:spPr>
      </p:pic>
      <p:sp>
        <p:nvSpPr>
          <p:cNvPr id="4" name="AutoShape 6" descr="Image générée">
            <a:extLst>
              <a:ext uri="{FF2B5EF4-FFF2-40B4-BE49-F238E27FC236}">
                <a16:creationId xmlns:a16="http://schemas.microsoft.com/office/drawing/2014/main" id="{27F75A8B-8201-1684-8DC4-BC37965C5D4E}"/>
              </a:ext>
            </a:extLst>
          </p:cNvPr>
          <p:cNvSpPr>
            <a:spLocks noChangeAspect="1" noChangeArrowheads="1"/>
          </p:cNvSpPr>
          <p:nvPr/>
        </p:nvSpPr>
        <p:spPr bwMode="auto">
          <a:xfrm>
            <a:off x="5112620" y="296859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grpSp>
        <p:nvGrpSpPr>
          <p:cNvPr id="17" name="Groupe 16">
            <a:extLst>
              <a:ext uri="{FF2B5EF4-FFF2-40B4-BE49-F238E27FC236}">
                <a16:creationId xmlns:a16="http://schemas.microsoft.com/office/drawing/2014/main" id="{3166D107-8883-01E4-E83A-BFC7731E0045}"/>
              </a:ext>
            </a:extLst>
          </p:cNvPr>
          <p:cNvGrpSpPr/>
          <p:nvPr/>
        </p:nvGrpSpPr>
        <p:grpSpPr>
          <a:xfrm>
            <a:off x="6178665" y="1810883"/>
            <a:ext cx="1218404" cy="1102789"/>
            <a:chOff x="2420624" y="1909483"/>
            <a:chExt cx="1218404" cy="1102789"/>
          </a:xfrm>
        </p:grpSpPr>
        <p:pic>
          <p:nvPicPr>
            <p:cNvPr id="9" name="Image 8">
              <a:extLst>
                <a:ext uri="{FF2B5EF4-FFF2-40B4-BE49-F238E27FC236}">
                  <a16:creationId xmlns:a16="http://schemas.microsoft.com/office/drawing/2014/main" id="{82B59FD8-B32A-10B6-82EC-64911A25A0A1}"/>
                </a:ext>
              </a:extLst>
            </p:cNvPr>
            <p:cNvPicPr>
              <a:picLocks noChangeAspect="1"/>
            </p:cNvPicPr>
            <p:nvPr/>
          </p:nvPicPr>
          <p:blipFill>
            <a:blip r:embed="rId4"/>
            <a:stretch>
              <a:fillRect/>
            </a:stretch>
          </p:blipFill>
          <p:spPr>
            <a:xfrm flipH="1">
              <a:off x="2420624" y="1909483"/>
              <a:ext cx="1218404" cy="1102789"/>
            </a:xfrm>
            <a:prstGeom prst="rect">
              <a:avLst/>
            </a:prstGeom>
          </p:spPr>
        </p:pic>
        <p:sp>
          <p:nvSpPr>
            <p:cNvPr id="11" name="Ellipse 10">
              <a:extLst>
                <a:ext uri="{FF2B5EF4-FFF2-40B4-BE49-F238E27FC236}">
                  <a16:creationId xmlns:a16="http://schemas.microsoft.com/office/drawing/2014/main" id="{3EDE19CD-6F21-05EC-E960-DA9D252606F5}"/>
                </a:ext>
              </a:extLst>
            </p:cNvPr>
            <p:cNvSpPr/>
            <p:nvPr/>
          </p:nvSpPr>
          <p:spPr>
            <a:xfrm>
              <a:off x="2563931" y="2104879"/>
              <a:ext cx="678080" cy="670373"/>
            </a:xfrm>
            <a:prstGeom prst="ellipse">
              <a:avLst/>
            </a:prstGeom>
            <a:solidFill>
              <a:srgbClr val="445C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6" name="Image 15">
              <a:extLst>
                <a:ext uri="{FF2B5EF4-FFF2-40B4-BE49-F238E27FC236}">
                  <a16:creationId xmlns:a16="http://schemas.microsoft.com/office/drawing/2014/main" id="{A21AF7DE-26AC-2B4F-5C68-F98AF7AF913C}"/>
                </a:ext>
              </a:extLst>
            </p:cNvPr>
            <p:cNvPicPr>
              <a:picLocks noChangeAspect="1"/>
            </p:cNvPicPr>
            <p:nvPr/>
          </p:nvPicPr>
          <p:blipFill>
            <a:blip r:embed="rId5"/>
            <a:stretch>
              <a:fillRect/>
            </a:stretch>
          </p:blipFill>
          <p:spPr>
            <a:xfrm>
              <a:off x="2678305" y="2368010"/>
              <a:ext cx="507655" cy="148796"/>
            </a:xfrm>
            <a:prstGeom prst="rect">
              <a:avLst/>
            </a:prstGeom>
          </p:spPr>
        </p:pic>
      </p:grpSp>
      <p:pic>
        <p:nvPicPr>
          <p:cNvPr id="18" name="Image 17">
            <a:extLst>
              <a:ext uri="{FF2B5EF4-FFF2-40B4-BE49-F238E27FC236}">
                <a16:creationId xmlns:a16="http://schemas.microsoft.com/office/drawing/2014/main" id="{1F990795-BCF2-8999-438A-51FF5851BE2D}"/>
              </a:ext>
            </a:extLst>
          </p:cNvPr>
          <p:cNvPicPr>
            <a:picLocks noChangeAspect="1"/>
          </p:cNvPicPr>
          <p:nvPr/>
        </p:nvPicPr>
        <p:blipFill>
          <a:blip r:embed="rId4">
            <a:duotone>
              <a:schemeClr val="accent2">
                <a:shade val="45000"/>
                <a:satMod val="135000"/>
              </a:schemeClr>
              <a:prstClr val="white"/>
            </a:duotone>
          </a:blip>
          <a:stretch>
            <a:fillRect/>
          </a:stretch>
        </p:blipFill>
        <p:spPr>
          <a:xfrm>
            <a:off x="2385449" y="1810884"/>
            <a:ext cx="1218404" cy="1102789"/>
          </a:xfrm>
          <a:prstGeom prst="rect">
            <a:avLst/>
          </a:prstGeom>
        </p:spPr>
      </p:pic>
      <p:sp>
        <p:nvSpPr>
          <p:cNvPr id="5" name="ZoneTexte 4">
            <a:extLst>
              <a:ext uri="{FF2B5EF4-FFF2-40B4-BE49-F238E27FC236}">
                <a16:creationId xmlns:a16="http://schemas.microsoft.com/office/drawing/2014/main" id="{088DBB14-9E63-F053-AD85-F87A4145CD9B}"/>
              </a:ext>
            </a:extLst>
          </p:cNvPr>
          <p:cNvSpPr txBox="1"/>
          <p:nvPr/>
        </p:nvSpPr>
        <p:spPr>
          <a:xfrm>
            <a:off x="6492512" y="3759925"/>
            <a:ext cx="2177708" cy="1138773"/>
          </a:xfrm>
          <a:prstGeom prst="rect">
            <a:avLst/>
          </a:prstGeom>
          <a:noFill/>
        </p:spPr>
        <p:txBody>
          <a:bodyPr wrap="square" rtlCol="0">
            <a:spAutoFit/>
          </a:bodyPr>
          <a:lstStyle/>
          <a:p>
            <a:pPr algn="ctr"/>
            <a:r>
              <a:rPr lang="fr-FR" sz="2400" b="1" dirty="0">
                <a:solidFill>
                  <a:srgbClr val="8D6F91"/>
                </a:solidFill>
                <a:latin typeface="Dosis" pitchFamily="2" charset="0"/>
              </a:rPr>
              <a:t>Je voudrais</a:t>
            </a:r>
          </a:p>
          <a:p>
            <a:pPr algn="ctr"/>
            <a:r>
              <a:rPr lang="fr-FR" sz="2200" b="1" dirty="0">
                <a:solidFill>
                  <a:srgbClr val="8D6F91"/>
                </a:solidFill>
                <a:latin typeface="Dosis" pitchFamily="2" charset="0"/>
              </a:rPr>
              <a:t>_____________</a:t>
            </a:r>
          </a:p>
          <a:p>
            <a:pPr algn="ctr"/>
            <a:endParaRPr lang="fr-FR" sz="2200" b="1" dirty="0">
              <a:solidFill>
                <a:srgbClr val="8D6F91"/>
              </a:solidFill>
              <a:latin typeface="Dosis" pitchFamily="2" charset="0"/>
            </a:endParaRPr>
          </a:p>
        </p:txBody>
      </p:sp>
      <p:sp>
        <p:nvSpPr>
          <p:cNvPr id="12" name="ZoneTexte 11">
            <a:extLst>
              <a:ext uri="{FF2B5EF4-FFF2-40B4-BE49-F238E27FC236}">
                <a16:creationId xmlns:a16="http://schemas.microsoft.com/office/drawing/2014/main" id="{38BC1C4C-4713-E01E-427B-74DD8CC5C3D2}"/>
              </a:ext>
            </a:extLst>
          </p:cNvPr>
          <p:cNvSpPr txBox="1"/>
          <p:nvPr/>
        </p:nvSpPr>
        <p:spPr>
          <a:xfrm>
            <a:off x="588836" y="3622008"/>
            <a:ext cx="2609200" cy="769441"/>
          </a:xfrm>
          <a:prstGeom prst="rect">
            <a:avLst/>
          </a:prstGeom>
          <a:noFill/>
        </p:spPr>
        <p:txBody>
          <a:bodyPr wrap="square" rtlCol="0">
            <a:spAutoFit/>
          </a:bodyPr>
          <a:lstStyle/>
          <a:p>
            <a:pPr algn="ctr"/>
            <a:r>
              <a:rPr lang="fr-FR" sz="2200" b="1" dirty="0">
                <a:solidFill>
                  <a:srgbClr val="445C80"/>
                </a:solidFill>
                <a:latin typeface="Dosis" pitchFamily="2" charset="0"/>
              </a:rPr>
              <a:t>Que veux-tu acheter pour </a:t>
            </a:r>
            <a:r>
              <a:rPr lang="ar-MA" sz="2200" b="1" dirty="0">
                <a:solidFill>
                  <a:srgbClr val="445C80"/>
                </a:solidFill>
                <a:latin typeface="Dosis" pitchFamily="2" charset="0"/>
              </a:rPr>
              <a:t> _______ </a:t>
            </a:r>
            <a:r>
              <a:rPr lang="fr-FR" sz="2200" b="1" dirty="0">
                <a:solidFill>
                  <a:srgbClr val="445C80"/>
                </a:solidFill>
                <a:latin typeface="Dosis" pitchFamily="2" charset="0"/>
              </a:rPr>
              <a:t>?</a:t>
            </a:r>
          </a:p>
        </p:txBody>
      </p:sp>
    </p:spTree>
    <p:extLst>
      <p:ext uri="{BB962C8B-B14F-4D97-AF65-F5344CB8AC3E}">
        <p14:creationId xmlns:p14="http://schemas.microsoft.com/office/powerpoint/2010/main" val="84154285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5D328-3A69-5A4F-E4BF-AACB1B355D1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9B87C98-02C6-1062-B406-7D9D8AAB97D3}"/>
              </a:ext>
            </a:extLst>
          </p:cNvPr>
          <p:cNvSpPr>
            <a:spLocks noGrp="1"/>
          </p:cNvSpPr>
          <p:nvPr>
            <p:ph type="title"/>
          </p:nvPr>
        </p:nvSpPr>
        <p:spPr/>
        <p:txBody>
          <a:bodyPr/>
          <a:lstStyle/>
          <a:p>
            <a:r>
              <a:rPr lang="fr-MA" dirty="0">
                <a:solidFill>
                  <a:schemeClr val="tx1">
                    <a:lumMod val="65000"/>
                    <a:lumOff val="35000"/>
                  </a:schemeClr>
                </a:solidFill>
                <a:latin typeface="Dosis Medium" pitchFamily="2" charset="0"/>
              </a:rPr>
              <a:t>Chacun joue le dialogue avec son voisin. </a:t>
            </a:r>
          </a:p>
        </p:txBody>
      </p:sp>
      <p:grpSp>
        <p:nvGrpSpPr>
          <p:cNvPr id="12" name="Groupe 11">
            <a:extLst>
              <a:ext uri="{FF2B5EF4-FFF2-40B4-BE49-F238E27FC236}">
                <a16:creationId xmlns:a16="http://schemas.microsoft.com/office/drawing/2014/main" id="{8554010C-6F2E-929F-88A0-9D562BE48187}"/>
              </a:ext>
            </a:extLst>
          </p:cNvPr>
          <p:cNvGrpSpPr/>
          <p:nvPr/>
        </p:nvGrpSpPr>
        <p:grpSpPr>
          <a:xfrm>
            <a:off x="113769" y="634753"/>
            <a:ext cx="1147140" cy="980797"/>
            <a:chOff x="113769" y="634753"/>
            <a:chExt cx="1147140" cy="980797"/>
          </a:xfrm>
        </p:grpSpPr>
        <p:pic>
          <p:nvPicPr>
            <p:cNvPr id="14" name="Image 13">
              <a:extLst>
                <a:ext uri="{FF2B5EF4-FFF2-40B4-BE49-F238E27FC236}">
                  <a16:creationId xmlns:a16="http://schemas.microsoft.com/office/drawing/2014/main" id="{8EA0E314-1312-B4AD-8C68-DBE0E9C79DD3}"/>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6"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8F91ABA2-FCCF-1EC8-954D-5CBE862A5BD7}"/>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20" name="Image 19">
            <a:extLst>
              <a:ext uri="{FF2B5EF4-FFF2-40B4-BE49-F238E27FC236}">
                <a16:creationId xmlns:a16="http://schemas.microsoft.com/office/drawing/2014/main" id="{817BD6D1-7EBA-D29F-1C3F-5824EEB38DE6}"/>
              </a:ext>
            </a:extLst>
          </p:cNvPr>
          <p:cNvPicPr>
            <a:picLocks noChangeAspect="1"/>
          </p:cNvPicPr>
          <p:nvPr/>
        </p:nvPicPr>
        <p:blipFill>
          <a:blip r:embed="rId4">
            <a:clrChange>
              <a:clrFrom>
                <a:srgbClr val="FFFFFE"/>
              </a:clrFrom>
              <a:clrTo>
                <a:srgbClr val="FFFFFE">
                  <a:alpha val="0"/>
                </a:srgbClr>
              </a:clrTo>
            </a:clrChange>
          </a:blip>
          <a:stretch>
            <a:fillRect/>
          </a:stretch>
        </p:blipFill>
        <p:spPr>
          <a:xfrm flipH="1">
            <a:off x="3114313" y="2859885"/>
            <a:ext cx="3965141" cy="2789265"/>
          </a:xfrm>
          <a:prstGeom prst="rect">
            <a:avLst/>
          </a:prstGeom>
        </p:spPr>
      </p:pic>
      <p:grpSp>
        <p:nvGrpSpPr>
          <p:cNvPr id="11" name="Groupe 10">
            <a:extLst>
              <a:ext uri="{FF2B5EF4-FFF2-40B4-BE49-F238E27FC236}">
                <a16:creationId xmlns:a16="http://schemas.microsoft.com/office/drawing/2014/main" id="{3DB0F34D-FCF1-165B-C12D-6D566FA0ECBD}"/>
              </a:ext>
            </a:extLst>
          </p:cNvPr>
          <p:cNvGrpSpPr/>
          <p:nvPr/>
        </p:nvGrpSpPr>
        <p:grpSpPr>
          <a:xfrm>
            <a:off x="6269273" y="1959652"/>
            <a:ext cx="1219370" cy="1145917"/>
            <a:chOff x="6427490" y="1907261"/>
            <a:chExt cx="1219370" cy="1086002"/>
          </a:xfrm>
        </p:grpSpPr>
        <p:pic>
          <p:nvPicPr>
            <p:cNvPr id="25" name="Image 24">
              <a:extLst>
                <a:ext uri="{FF2B5EF4-FFF2-40B4-BE49-F238E27FC236}">
                  <a16:creationId xmlns:a16="http://schemas.microsoft.com/office/drawing/2014/main" id="{EC3A8443-8721-BD8F-6DBC-BC0C8EC78163}"/>
                </a:ext>
              </a:extLst>
            </p:cNvPr>
            <p:cNvPicPr>
              <a:picLocks noChangeAspect="1"/>
            </p:cNvPicPr>
            <p:nvPr/>
          </p:nvPicPr>
          <p:blipFill>
            <a:blip r:embed="rId5"/>
            <a:stretch>
              <a:fillRect/>
            </a:stretch>
          </p:blipFill>
          <p:spPr>
            <a:xfrm>
              <a:off x="6427490" y="1907261"/>
              <a:ext cx="1219370" cy="1086002"/>
            </a:xfrm>
            <a:prstGeom prst="rect">
              <a:avLst/>
            </a:prstGeom>
          </p:spPr>
        </p:pic>
        <p:pic>
          <p:nvPicPr>
            <p:cNvPr id="5" name="Image 4">
              <a:extLst>
                <a:ext uri="{FF2B5EF4-FFF2-40B4-BE49-F238E27FC236}">
                  <a16:creationId xmlns:a16="http://schemas.microsoft.com/office/drawing/2014/main" id="{871FE475-901F-0B9E-4012-B18987E506C5}"/>
                </a:ext>
              </a:extLst>
            </p:cNvPr>
            <p:cNvPicPr>
              <a:picLocks noChangeAspect="1"/>
            </p:cNvPicPr>
            <p:nvPr/>
          </p:nvPicPr>
          <p:blipFill>
            <a:blip r:embed="rId6"/>
            <a:stretch>
              <a:fillRect/>
            </a:stretch>
          </p:blipFill>
          <p:spPr>
            <a:xfrm>
              <a:off x="6504086" y="1964419"/>
              <a:ext cx="1066949" cy="971686"/>
            </a:xfrm>
            <a:prstGeom prst="rect">
              <a:avLst/>
            </a:prstGeom>
          </p:spPr>
        </p:pic>
      </p:grpSp>
      <p:sp>
        <p:nvSpPr>
          <p:cNvPr id="7" name="ZoneTexte 6">
            <a:extLst>
              <a:ext uri="{FF2B5EF4-FFF2-40B4-BE49-F238E27FC236}">
                <a16:creationId xmlns:a16="http://schemas.microsoft.com/office/drawing/2014/main" id="{21463EA2-BCCC-D913-B0FF-A7171720C86B}"/>
              </a:ext>
            </a:extLst>
          </p:cNvPr>
          <p:cNvSpPr txBox="1"/>
          <p:nvPr/>
        </p:nvSpPr>
        <p:spPr>
          <a:xfrm>
            <a:off x="6492512" y="3759925"/>
            <a:ext cx="2177708" cy="1138773"/>
          </a:xfrm>
          <a:prstGeom prst="rect">
            <a:avLst/>
          </a:prstGeom>
          <a:noFill/>
        </p:spPr>
        <p:txBody>
          <a:bodyPr wrap="square" rtlCol="0">
            <a:spAutoFit/>
          </a:bodyPr>
          <a:lstStyle/>
          <a:p>
            <a:pPr algn="ctr"/>
            <a:r>
              <a:rPr lang="fr-FR" sz="2400" b="1" dirty="0">
                <a:solidFill>
                  <a:srgbClr val="8D6F91"/>
                </a:solidFill>
                <a:latin typeface="Dosis" pitchFamily="2" charset="0"/>
              </a:rPr>
              <a:t>Je voudrais</a:t>
            </a:r>
          </a:p>
          <a:p>
            <a:pPr algn="ctr"/>
            <a:r>
              <a:rPr lang="fr-FR" sz="2200" b="1" dirty="0">
                <a:solidFill>
                  <a:srgbClr val="8D6F91"/>
                </a:solidFill>
                <a:latin typeface="Dosis" pitchFamily="2" charset="0"/>
              </a:rPr>
              <a:t>_____________</a:t>
            </a:r>
          </a:p>
          <a:p>
            <a:pPr algn="ctr"/>
            <a:endParaRPr lang="fr-FR" sz="2200" b="1" dirty="0">
              <a:solidFill>
                <a:srgbClr val="8D6F91"/>
              </a:solidFill>
              <a:latin typeface="Dosis" pitchFamily="2" charset="0"/>
            </a:endParaRPr>
          </a:p>
        </p:txBody>
      </p:sp>
      <p:pic>
        <p:nvPicPr>
          <p:cNvPr id="21" name="Image 20">
            <a:extLst>
              <a:ext uri="{FF2B5EF4-FFF2-40B4-BE49-F238E27FC236}">
                <a16:creationId xmlns:a16="http://schemas.microsoft.com/office/drawing/2014/main" id="{0EB81BC6-A0C1-3A1E-769D-C2110B180252}"/>
              </a:ext>
            </a:extLst>
          </p:cNvPr>
          <p:cNvPicPr>
            <a:picLocks noChangeAspect="1"/>
          </p:cNvPicPr>
          <p:nvPr/>
        </p:nvPicPr>
        <p:blipFill>
          <a:blip r:embed="rId7"/>
          <a:stretch>
            <a:fillRect/>
          </a:stretch>
        </p:blipFill>
        <p:spPr>
          <a:xfrm>
            <a:off x="2883101" y="1942866"/>
            <a:ext cx="1218404" cy="1163630"/>
          </a:xfrm>
          <a:prstGeom prst="rect">
            <a:avLst/>
          </a:prstGeom>
        </p:spPr>
      </p:pic>
      <p:sp>
        <p:nvSpPr>
          <p:cNvPr id="6" name="ZoneTexte 5">
            <a:extLst>
              <a:ext uri="{FF2B5EF4-FFF2-40B4-BE49-F238E27FC236}">
                <a16:creationId xmlns:a16="http://schemas.microsoft.com/office/drawing/2014/main" id="{A2E75BC7-A550-FC81-7DF6-01DAF97E8CFA}"/>
              </a:ext>
            </a:extLst>
          </p:cNvPr>
          <p:cNvSpPr txBox="1"/>
          <p:nvPr/>
        </p:nvSpPr>
        <p:spPr>
          <a:xfrm>
            <a:off x="588836" y="3622008"/>
            <a:ext cx="2609200" cy="769441"/>
          </a:xfrm>
          <a:prstGeom prst="rect">
            <a:avLst/>
          </a:prstGeom>
          <a:noFill/>
        </p:spPr>
        <p:txBody>
          <a:bodyPr wrap="square" rtlCol="0">
            <a:spAutoFit/>
          </a:bodyPr>
          <a:lstStyle/>
          <a:p>
            <a:pPr algn="ctr"/>
            <a:r>
              <a:rPr lang="fr-FR" sz="2200" b="1" dirty="0">
                <a:solidFill>
                  <a:srgbClr val="445C80"/>
                </a:solidFill>
                <a:latin typeface="Dosis" pitchFamily="2" charset="0"/>
              </a:rPr>
              <a:t>Que veux-tu acheter pour </a:t>
            </a:r>
            <a:r>
              <a:rPr lang="ar-MA" sz="2200" b="1" dirty="0">
                <a:solidFill>
                  <a:srgbClr val="445C80"/>
                </a:solidFill>
                <a:latin typeface="Dosis" pitchFamily="2" charset="0"/>
              </a:rPr>
              <a:t> _______</a:t>
            </a:r>
            <a:r>
              <a:rPr lang="fr-FR" sz="2200" b="1" dirty="0">
                <a:solidFill>
                  <a:srgbClr val="445C80"/>
                </a:solidFill>
                <a:latin typeface="Dosis" pitchFamily="2" charset="0"/>
              </a:rPr>
              <a:t>?</a:t>
            </a:r>
          </a:p>
        </p:txBody>
      </p:sp>
    </p:spTree>
    <p:extLst>
      <p:ext uri="{BB962C8B-B14F-4D97-AF65-F5344CB8AC3E}">
        <p14:creationId xmlns:p14="http://schemas.microsoft.com/office/powerpoint/2010/main" val="101265422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9ED5C-C040-80F4-C6F8-FC9A99FD4BB6}"/>
            </a:ext>
          </a:extLst>
        </p:cNvPr>
        <p:cNvGrpSpPr/>
        <p:nvPr/>
      </p:nvGrpSpPr>
      <p:grpSpPr>
        <a:xfrm>
          <a:off x="0" y="0"/>
          <a:ext cx="0" cy="0"/>
          <a:chOff x="0" y="0"/>
          <a:chExt cx="0" cy="0"/>
        </a:xfrm>
      </p:grpSpPr>
      <p:sp>
        <p:nvSpPr>
          <p:cNvPr id="13" name="Espace réservé du texte 12">
            <a:extLst>
              <a:ext uri="{FF2B5EF4-FFF2-40B4-BE49-F238E27FC236}">
                <a16:creationId xmlns:a16="http://schemas.microsoft.com/office/drawing/2014/main" id="{1AAB39AE-C88C-2050-B1F8-20189324A922}"/>
              </a:ext>
            </a:extLst>
          </p:cNvPr>
          <p:cNvSpPr>
            <a:spLocks noGrp="1"/>
          </p:cNvSpPr>
          <p:nvPr>
            <p:ph type="body" sz="quarter" idx="19"/>
          </p:nvPr>
        </p:nvSpPr>
        <p:spPr>
          <a:xfrm>
            <a:off x="2201410" y="2522109"/>
            <a:ext cx="4960805" cy="756000"/>
          </a:xfrm>
        </p:spPr>
        <p:txBody>
          <a:bodyPr/>
          <a:lstStyle/>
          <a:p>
            <a:r>
              <a:rPr lang="fr-FR" sz="1400" dirty="0"/>
              <a:t>Acte de parole 1 : « parler des ingrédients d’une recette ». </a:t>
            </a:r>
          </a:p>
        </p:txBody>
      </p:sp>
      <p:sp>
        <p:nvSpPr>
          <p:cNvPr id="14" name="Espace réservé du texte 13">
            <a:extLst>
              <a:ext uri="{FF2B5EF4-FFF2-40B4-BE49-F238E27FC236}">
                <a16:creationId xmlns:a16="http://schemas.microsoft.com/office/drawing/2014/main" id="{516F0179-3CB0-BDC7-0565-AE10D8CF1805}"/>
              </a:ext>
            </a:extLst>
          </p:cNvPr>
          <p:cNvSpPr>
            <a:spLocks noGrp="1"/>
          </p:cNvSpPr>
          <p:nvPr>
            <p:ph type="body" sz="quarter" idx="20"/>
          </p:nvPr>
        </p:nvSpPr>
        <p:spPr>
          <a:xfrm>
            <a:off x="2201410" y="5508429"/>
            <a:ext cx="4960805" cy="756000"/>
          </a:xfrm>
        </p:spPr>
        <p:txBody>
          <a:bodyPr/>
          <a:lstStyle/>
          <a:p>
            <a:r>
              <a:rPr lang="fr-FR" sz="1400" dirty="0"/>
              <a:t>Texte : Fluidité.</a:t>
            </a:r>
            <a:endParaRPr lang="fr-MA" sz="1400" dirty="0"/>
          </a:p>
        </p:txBody>
      </p:sp>
      <p:pic>
        <p:nvPicPr>
          <p:cNvPr id="22" name="Espace réservé pour une image  21" descr="Une image contenant horloge, cercle, symbole, Police&#10;&#10;Le contenu généré par l’IA peut être incorrect.">
            <a:extLst>
              <a:ext uri="{FF2B5EF4-FFF2-40B4-BE49-F238E27FC236}">
                <a16:creationId xmlns:a16="http://schemas.microsoft.com/office/drawing/2014/main" id="{5611B869-3B20-6F0A-E988-DBF6A748461D}"/>
              </a:ext>
            </a:extLst>
          </p:cNvPr>
          <p:cNvPicPr>
            <a:picLocks noGrp="1" noChangeAspect="1"/>
          </p:cNvPicPr>
          <p:nvPr>
            <p:ph type="pic" sz="quarter" idx="13"/>
          </p:nvPr>
        </p:nvPicPr>
        <p:blipFill rotWithShape="1">
          <a:blip r:embed="rId2">
            <a:grayscl/>
            <a:extLst>
              <a:ext uri="{28A0092B-C50C-407E-A947-70E740481C1C}">
                <a14:useLocalDpi xmlns:a14="http://schemas.microsoft.com/office/drawing/2010/main" val="0"/>
              </a:ext>
            </a:extLst>
          </a:blip>
          <a:srcRect l="-7560" r="-7560"/>
          <a:stretch>
            <a:fillRect/>
          </a:stretch>
        </p:blipFill>
        <p:spPr>
          <a:xfrm>
            <a:off x="7285419" y="1903360"/>
            <a:ext cx="540000" cy="540000"/>
          </a:xfrm>
        </p:spPr>
      </p:pic>
      <p:sp>
        <p:nvSpPr>
          <p:cNvPr id="9" name="Titre 8">
            <a:extLst>
              <a:ext uri="{FF2B5EF4-FFF2-40B4-BE49-F238E27FC236}">
                <a16:creationId xmlns:a16="http://schemas.microsoft.com/office/drawing/2014/main" id="{D79B3F49-6424-9DBD-D59B-9EFB33F172A0}"/>
              </a:ext>
            </a:extLst>
          </p:cNvPr>
          <p:cNvSpPr txBox="1">
            <a:spLocks/>
          </p:cNvSpPr>
          <p:nvPr/>
        </p:nvSpPr>
        <p:spPr>
          <a:xfrm>
            <a:off x="738462" y="1464640"/>
            <a:ext cx="7886700" cy="705267"/>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3200" b="1" i="0" u="none" strike="noStrike" kern="1200" cap="none" spc="0" normalizeH="0" baseline="0" noProof="0" dirty="0">
                <a:ln>
                  <a:noFill/>
                </a:ln>
                <a:solidFill>
                  <a:srgbClr val="474F71"/>
                </a:solidFill>
                <a:effectLst/>
                <a:uLnTx/>
                <a:uFillTx/>
                <a:latin typeface="Dosis" pitchFamily="2" charset="0"/>
                <a:ea typeface="+mj-ea"/>
                <a:cs typeface="+mj-cs"/>
              </a:rPr>
              <a:t>Plan de la séance 2</a:t>
            </a:r>
          </a:p>
        </p:txBody>
      </p:sp>
      <p:pic>
        <p:nvPicPr>
          <p:cNvPr id="10" name="Image 9">
            <a:extLst>
              <a:ext uri="{FF2B5EF4-FFF2-40B4-BE49-F238E27FC236}">
                <a16:creationId xmlns:a16="http://schemas.microsoft.com/office/drawing/2014/main" id="{53442481-0518-6824-999B-DFFCDE6598AE}"/>
              </a:ext>
            </a:extLst>
          </p:cNvPr>
          <p:cNvPicPr>
            <a:picLocks noChangeAspect="1"/>
          </p:cNvPicPr>
          <p:nvPr/>
        </p:nvPicPr>
        <p:blipFill>
          <a:blip r:embed="rId3"/>
          <a:stretch>
            <a:fillRect/>
          </a:stretch>
        </p:blipFill>
        <p:spPr>
          <a:xfrm>
            <a:off x="1416090" y="3485267"/>
            <a:ext cx="6254069" cy="1446177"/>
          </a:xfrm>
          <a:prstGeom prst="rect">
            <a:avLst/>
          </a:prstGeom>
        </p:spPr>
      </p:pic>
      <p:pic>
        <p:nvPicPr>
          <p:cNvPr id="11" name="Espace réservé pour une image  19" descr="Une image contenant horloge, cercle, symbole, Police&#10;&#10;Le contenu généré par l’IA peut être incorrect.">
            <a:extLst>
              <a:ext uri="{FF2B5EF4-FFF2-40B4-BE49-F238E27FC236}">
                <a16:creationId xmlns:a16="http://schemas.microsoft.com/office/drawing/2014/main" id="{D06AC2DC-8366-7294-43DA-30D8F44ED5BC}"/>
              </a:ext>
            </a:extLst>
          </p:cNvPr>
          <p:cNvPicPr>
            <a:picLocks noChangeAspect="1"/>
          </p:cNvPicPr>
          <p:nvPr/>
        </p:nvPicPr>
        <p:blipFill rotWithShape="1">
          <a:blip r:embed="rId4">
            <a:grayscl/>
            <a:extLst>
              <a:ext uri="{28A0092B-C50C-407E-A947-70E740481C1C}">
                <a14:useLocalDpi xmlns:a14="http://schemas.microsoft.com/office/drawing/2010/main" val="0"/>
              </a:ext>
            </a:extLst>
          </a:blip>
          <a:srcRect l="-7526" r="-7526"/>
          <a:stretch>
            <a:fillRect/>
          </a:stretch>
        </p:blipFill>
        <p:spPr>
          <a:xfrm>
            <a:off x="7285419" y="4944742"/>
            <a:ext cx="540000" cy="540000"/>
          </a:xfrm>
          <a:prstGeom prst="rect">
            <a:avLst/>
          </a:prstGeom>
          <a:noFill/>
        </p:spPr>
      </p:pic>
      <p:grpSp>
        <p:nvGrpSpPr>
          <p:cNvPr id="12" name="Groupe 11">
            <a:extLst>
              <a:ext uri="{FF2B5EF4-FFF2-40B4-BE49-F238E27FC236}">
                <a16:creationId xmlns:a16="http://schemas.microsoft.com/office/drawing/2014/main" id="{8C0E43A8-B595-39AF-3FD5-1F56D0E24C7D}"/>
              </a:ext>
            </a:extLst>
          </p:cNvPr>
          <p:cNvGrpSpPr/>
          <p:nvPr/>
        </p:nvGrpSpPr>
        <p:grpSpPr>
          <a:xfrm>
            <a:off x="3120265" y="0"/>
            <a:ext cx="2741519" cy="1084434"/>
            <a:chOff x="3072140" y="0"/>
            <a:chExt cx="2741519" cy="1084434"/>
          </a:xfrm>
        </p:grpSpPr>
        <p:sp>
          <p:nvSpPr>
            <p:cNvPr id="15" name="Rectangle 14">
              <a:extLst>
                <a:ext uri="{FF2B5EF4-FFF2-40B4-BE49-F238E27FC236}">
                  <a16:creationId xmlns:a16="http://schemas.microsoft.com/office/drawing/2014/main" id="{76C0936D-6D28-5747-7904-79F50E1B756B}"/>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130003B-B502-3941-20E2-3BF792E1D617}"/>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itre 53">
              <a:extLst>
                <a:ext uri="{FF2B5EF4-FFF2-40B4-BE49-F238E27FC236}">
                  <a16:creationId xmlns:a16="http://schemas.microsoft.com/office/drawing/2014/main" id="{6408872F-A55B-B8E6-E33F-5AD793C642FB}"/>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17" name="Espace réservé du texte 5">
            <a:extLst>
              <a:ext uri="{FF2B5EF4-FFF2-40B4-BE49-F238E27FC236}">
                <a16:creationId xmlns:a16="http://schemas.microsoft.com/office/drawing/2014/main" id="{147ED9BD-C99B-11DB-4E09-9646AAF91999}"/>
              </a:ext>
            </a:extLst>
          </p:cNvPr>
          <p:cNvSpPr txBox="1">
            <a:spLocks/>
          </p:cNvSpPr>
          <p:nvPr/>
        </p:nvSpPr>
        <p:spPr>
          <a:xfrm>
            <a:off x="2306167" y="3997727"/>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100000"/>
              </a:lnSpc>
              <a:spcBef>
                <a:spcPts val="300"/>
              </a:spcBef>
              <a:spcAft>
                <a:spcPts val="0"/>
              </a:spcAft>
              <a:buClrTx/>
              <a:buSzTx/>
              <a:buFont typeface="Wingdings" panose="05000000000000000000" pitchFamily="2" charset="2"/>
              <a:buChar char="l"/>
              <a:tabLst/>
              <a:defRPr/>
            </a:pPr>
            <a:r>
              <a:rPr kumimoji="0" lang="fr-FR" sz="1400" b="0" i="0" u="none" strike="noStrike" kern="1200" cap="none" spc="0" normalizeH="0" baseline="0" noProof="0" dirty="0">
                <a:ln>
                  <a:noFill/>
                </a:ln>
                <a:solidFill>
                  <a:srgbClr val="424D7B"/>
                </a:solidFill>
                <a:effectLst/>
                <a:uLnTx/>
                <a:uFillTx/>
                <a:latin typeface="Dosis SemiBold" pitchFamily="2" charset="0"/>
                <a:ea typeface="+mn-ea"/>
                <a:cs typeface="+mn-cs"/>
              </a:rPr>
              <a:t>Utiliser le verbe « vouloir " au conditionnel présent.</a:t>
            </a:r>
          </a:p>
        </p:txBody>
      </p:sp>
      <p:sp>
        <p:nvSpPr>
          <p:cNvPr id="2" name="ZoneTexte 1">
            <a:extLst>
              <a:ext uri="{FF2B5EF4-FFF2-40B4-BE49-F238E27FC236}">
                <a16:creationId xmlns:a16="http://schemas.microsoft.com/office/drawing/2014/main" id="{E3B19A46-2D2D-7141-6251-5DD5C37A7D7B}"/>
              </a:ext>
            </a:extLst>
          </p:cNvPr>
          <p:cNvSpPr txBox="1"/>
          <p:nvPr/>
        </p:nvSpPr>
        <p:spPr>
          <a:xfrm>
            <a:off x="2201410" y="3621487"/>
            <a:ext cx="227017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424D7B"/>
                </a:solidFill>
                <a:effectLst/>
                <a:uLnTx/>
                <a:uFillTx/>
                <a:latin typeface="Dosis ExtraBold" pitchFamily="2" charset="0"/>
                <a:ea typeface="+mn-ea"/>
                <a:cs typeface="+mn-cs"/>
              </a:rPr>
              <a:t>2.  Écrit : Point de langue</a:t>
            </a:r>
          </a:p>
        </p:txBody>
      </p:sp>
      <p:pic>
        <p:nvPicPr>
          <p:cNvPr id="3" name="Espace réservé pour une image  2">
            <a:extLst>
              <a:ext uri="{FF2B5EF4-FFF2-40B4-BE49-F238E27FC236}">
                <a16:creationId xmlns:a16="http://schemas.microsoft.com/office/drawing/2014/main" id="{0D64BE76-0E65-B67C-7698-F10F00C7319F}"/>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7560" r="-7560"/>
          <a:stretch>
            <a:fillRect/>
          </a:stretch>
        </p:blipFill>
        <p:spPr>
          <a:xfrm>
            <a:off x="7266972" y="3401046"/>
            <a:ext cx="539750" cy="539750"/>
          </a:xfrm>
        </p:spPr>
      </p:pic>
    </p:spTree>
    <p:extLst>
      <p:ext uri="{BB962C8B-B14F-4D97-AF65-F5344CB8AC3E}">
        <p14:creationId xmlns:p14="http://schemas.microsoft.com/office/powerpoint/2010/main" val="32915033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3134E-B27D-8970-6EF0-EA3D5394E7FF}"/>
            </a:ext>
          </a:extLst>
        </p:cNvPr>
        <p:cNvGrpSpPr/>
        <p:nvPr/>
      </p:nvGrpSpPr>
      <p:grpSpPr>
        <a:xfrm>
          <a:off x="0" y="0"/>
          <a:ext cx="0" cy="0"/>
          <a:chOff x="0" y="0"/>
          <a:chExt cx="0" cy="0"/>
        </a:xfrm>
      </p:grpSpPr>
      <p:grpSp>
        <p:nvGrpSpPr>
          <p:cNvPr id="3" name="Groupe 2">
            <a:extLst>
              <a:ext uri="{FF2B5EF4-FFF2-40B4-BE49-F238E27FC236}">
                <a16:creationId xmlns:a16="http://schemas.microsoft.com/office/drawing/2014/main" id="{DCC92BE9-1DFB-CA6D-6E57-A01423010F50}"/>
              </a:ext>
            </a:extLst>
          </p:cNvPr>
          <p:cNvGrpSpPr/>
          <p:nvPr/>
        </p:nvGrpSpPr>
        <p:grpSpPr>
          <a:xfrm>
            <a:off x="113769" y="634753"/>
            <a:ext cx="1147140" cy="980797"/>
            <a:chOff x="113769" y="634753"/>
            <a:chExt cx="1147140" cy="980797"/>
          </a:xfrm>
        </p:grpSpPr>
        <p:pic>
          <p:nvPicPr>
            <p:cNvPr id="4" name="Image 3">
              <a:extLst>
                <a:ext uri="{FF2B5EF4-FFF2-40B4-BE49-F238E27FC236}">
                  <a16:creationId xmlns:a16="http://schemas.microsoft.com/office/drawing/2014/main" id="{FC6C1173-5C96-417D-1DEC-0A08A5C3BB12}"/>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6"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C10BA8D5-887F-B622-B390-4AE80DF7E24E}"/>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5" name="ZoneTexte 4">
            <a:extLst>
              <a:ext uri="{FF2B5EF4-FFF2-40B4-BE49-F238E27FC236}">
                <a16:creationId xmlns:a16="http://schemas.microsoft.com/office/drawing/2014/main" id="{D9F960AF-7F5B-145B-60BB-014EB8070538}"/>
              </a:ext>
            </a:extLst>
          </p:cNvPr>
          <p:cNvSpPr txBox="1"/>
          <p:nvPr/>
        </p:nvSpPr>
        <p:spPr>
          <a:xfrm>
            <a:off x="2909191" y="2802094"/>
            <a:ext cx="3325617"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5400" b="1" i="0" u="none" strike="noStrike" kern="1200" cap="none" spc="0" normalizeH="0" baseline="0" noProof="0" dirty="0">
                <a:ln w="0"/>
                <a:solidFill>
                  <a:srgbClr val="474F71"/>
                </a:solidFill>
                <a:effectLst/>
                <a:uLnTx/>
                <a:uFillTx/>
                <a:latin typeface="Dosis" pitchFamily="2" charset="0"/>
                <a:ea typeface="+mn-ea"/>
                <a:cs typeface="+mn-cs"/>
              </a:rPr>
              <a:t>vouloir </a:t>
            </a:r>
          </a:p>
          <a:p>
            <a:pPr marL="0" marR="0" lvl="0" indent="0" algn="ctr" defTabSz="914400" rtl="0" eaLnBrk="1" fontAlgn="auto" latinLnBrk="0" hangingPunct="1">
              <a:lnSpc>
                <a:spcPct val="100000"/>
              </a:lnSpc>
              <a:spcBef>
                <a:spcPts val="0"/>
              </a:spcBef>
              <a:spcAft>
                <a:spcPts val="0"/>
              </a:spcAft>
              <a:buClrTx/>
              <a:buSzTx/>
              <a:buFontTx/>
              <a:buNone/>
              <a:tabLst/>
              <a:defRPr/>
            </a:pPr>
            <a:r>
              <a:rPr lang="ar-MA" sz="5400" dirty="0">
                <a:ln w="0"/>
                <a:solidFill>
                  <a:schemeClr val="bg1">
                    <a:lumMod val="65000"/>
                  </a:schemeClr>
                </a:solidFill>
                <a:latin typeface="Dosis" pitchFamily="2" charset="0"/>
                <a:cs typeface="Arial" panose="020B0604020202020204" pitchFamily="34" charset="0"/>
              </a:rPr>
              <a:t>يريد</a:t>
            </a:r>
            <a:r>
              <a:rPr kumimoji="0" lang="fr-FR" sz="5400" b="1" i="0" u="none" strike="noStrike" kern="1200" cap="none" spc="0" normalizeH="0" baseline="0" noProof="0" dirty="0">
                <a:ln w="0"/>
                <a:solidFill>
                  <a:schemeClr val="bg1">
                    <a:lumMod val="65000"/>
                  </a:schemeClr>
                </a:solidFill>
                <a:effectLst/>
                <a:uLnTx/>
                <a:uFillTx/>
                <a:latin typeface="Dosis" pitchFamily="2" charset="0"/>
                <a:ea typeface="+mn-ea"/>
                <a:cs typeface="+mn-cs"/>
              </a:rPr>
              <a:t> </a:t>
            </a:r>
          </a:p>
        </p:txBody>
      </p:sp>
      <p:sp>
        <p:nvSpPr>
          <p:cNvPr id="10" name="Titre 1">
            <a:extLst>
              <a:ext uri="{FF2B5EF4-FFF2-40B4-BE49-F238E27FC236}">
                <a16:creationId xmlns:a16="http://schemas.microsoft.com/office/drawing/2014/main" id="{C981540E-E6B7-46DE-0135-6F90C3A953A8}"/>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On va faire la conjugaison du verbe « vouloir » au conditionnel présent. Écoutez bien !</a:t>
            </a:r>
          </a:p>
        </p:txBody>
      </p:sp>
    </p:spTree>
    <p:extLst>
      <p:ext uri="{BB962C8B-B14F-4D97-AF65-F5344CB8AC3E}">
        <p14:creationId xmlns:p14="http://schemas.microsoft.com/office/powerpoint/2010/main" val="236727206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DACB8-3572-82D0-9852-83B3B175F9D5}"/>
            </a:ext>
          </a:extLst>
        </p:cNvPr>
        <p:cNvGrpSpPr/>
        <p:nvPr/>
      </p:nvGrpSpPr>
      <p:grpSpPr>
        <a:xfrm>
          <a:off x="0" y="0"/>
          <a:ext cx="0" cy="0"/>
          <a:chOff x="0" y="0"/>
          <a:chExt cx="0" cy="0"/>
        </a:xfrm>
      </p:grpSpPr>
      <p:pic>
        <p:nvPicPr>
          <p:cNvPr id="7" name="Espace réservé pour une image  11" descr="Une image contenant capture d’écran, Graphique, Bleu électrique, conception&#10;&#10;Le contenu généré par l’IA peut être incorrect.">
            <a:extLst>
              <a:ext uri="{FF2B5EF4-FFF2-40B4-BE49-F238E27FC236}">
                <a16:creationId xmlns:a16="http://schemas.microsoft.com/office/drawing/2014/main" id="{6DABE167-5017-2A7E-9DE7-597BB0FE2EFB}"/>
              </a:ext>
            </a:extLst>
          </p:cNvPr>
          <p:cNvPicPr>
            <a:picLocks noChangeAspect="1"/>
          </p:cNvPicPr>
          <p:nvPr/>
        </p:nvPicPr>
        <p:blipFill>
          <a:blip r:embed="rId4">
            <a:extLst>
              <a:ext uri="{28A0092B-C50C-407E-A947-70E740481C1C}">
                <a14:useLocalDpi xmlns:a14="http://schemas.microsoft.com/office/drawing/2010/main" val="0"/>
              </a:ext>
            </a:extLst>
          </a:blip>
          <a:srcRect t="110" b="110"/>
          <a:stretch>
            <a:fillRect/>
          </a:stretch>
        </p:blipFill>
        <p:spPr>
          <a:xfrm>
            <a:off x="394184" y="792000"/>
            <a:ext cx="720000" cy="720000"/>
          </a:xfrm>
          <a:prstGeom prst="rect">
            <a:avLst/>
          </a:prstGeom>
        </p:spPr>
      </p:pic>
      <p:sp>
        <p:nvSpPr>
          <p:cNvPr id="3" name="Titre 8">
            <a:extLst>
              <a:ext uri="{FF2B5EF4-FFF2-40B4-BE49-F238E27FC236}">
                <a16:creationId xmlns:a16="http://schemas.microsoft.com/office/drawing/2014/main" id="{BDB76B7A-B844-66E6-C664-DD11F9A9339C}"/>
              </a:ext>
            </a:extLst>
          </p:cNvPr>
          <p:cNvSpPr>
            <a:spLocks noGrp="1"/>
          </p:cNvSpPr>
          <p:nvPr>
            <p:ph type="title"/>
          </p:nvPr>
        </p:nvSpPr>
        <p:spPr>
          <a:xfrm>
            <a:off x="1692000" y="756000"/>
            <a:ext cx="6840000" cy="612000"/>
          </a:xfrm>
        </p:spPr>
        <p:txBody>
          <a:bodyPr>
            <a:normAutofit/>
          </a:bodyPr>
          <a:lstStyle/>
          <a:p>
            <a:r>
              <a:rPr lang="fr-MA" i="1" dirty="0">
                <a:solidFill>
                  <a:schemeClr val="tx1">
                    <a:lumMod val="50000"/>
                    <a:lumOff val="50000"/>
                  </a:schemeClr>
                </a:solidFill>
                <a:latin typeface="Dosis Medium" pitchFamily="2" charset="0"/>
              </a:rPr>
              <a:t>Lecture de la vidéo </a:t>
            </a:r>
            <a:endParaRPr lang="fr-MA" dirty="0">
              <a:solidFill>
                <a:schemeClr val="tx1">
                  <a:lumMod val="50000"/>
                  <a:lumOff val="50000"/>
                </a:schemeClr>
              </a:solidFill>
              <a:latin typeface="Dosis Medium" pitchFamily="2" charset="0"/>
            </a:endParaRPr>
          </a:p>
        </p:txBody>
      </p:sp>
      <p:pic>
        <p:nvPicPr>
          <p:cNvPr id="5" name="Image 4" descr="Une image contenant noir, obscurité&#10;&#10;Le contenu généré par l’IA peut être incorrect.">
            <a:extLst>
              <a:ext uri="{FF2B5EF4-FFF2-40B4-BE49-F238E27FC236}">
                <a16:creationId xmlns:a16="http://schemas.microsoft.com/office/drawing/2014/main" id="{5701781F-703B-CA1A-4895-4FCE9E67D1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32625" y="5834730"/>
            <a:ext cx="812539" cy="812539"/>
          </a:xfrm>
          <a:prstGeom prst="rect">
            <a:avLst/>
          </a:prstGeom>
        </p:spPr>
      </p:pic>
      <p:pic>
        <p:nvPicPr>
          <p:cNvPr id="4" name="Le verbe vouloir au conditionnel ">
            <a:hlinkClick r:id="" action="ppaction://media"/>
            <a:extLst>
              <a:ext uri="{FF2B5EF4-FFF2-40B4-BE49-F238E27FC236}">
                <a16:creationId xmlns:a16="http://schemas.microsoft.com/office/drawing/2014/main" id="{3D2AFCF5-93C7-E3F4-211F-E5CC8CF69EC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724233" y="1855070"/>
            <a:ext cx="5695534" cy="4246930"/>
          </a:xfrm>
          <a:prstGeom prst="rect">
            <a:avLst/>
          </a:prstGeom>
        </p:spPr>
      </p:pic>
    </p:spTree>
    <p:extLst>
      <p:ext uri="{BB962C8B-B14F-4D97-AF65-F5344CB8AC3E}">
        <p14:creationId xmlns:p14="http://schemas.microsoft.com/office/powerpoint/2010/main" val="43352401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594" fill="hold"/>
                                        <p:tgtEl>
                                          <p:spTgt spid="4"/>
                                        </p:tgtEl>
                                      </p:cBhvr>
                                    </p:cmd>
                                  </p:childTnLst>
                                </p:cTn>
                              </p:par>
                            </p:childTnLst>
                          </p:cTn>
                        </p:par>
                        <p:par>
                          <p:cTn id="7" fill="hold">
                            <p:stCondLst>
                              <p:cond delay="119594"/>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6764B-6CBC-9A20-8B3D-5FAEC135CFC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589DC14-E246-9962-C73A-6206C1DECD65}"/>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Répétons ensemble. </a:t>
            </a:r>
          </a:p>
        </p:txBody>
      </p:sp>
      <p:grpSp>
        <p:nvGrpSpPr>
          <p:cNvPr id="9" name="Groupe 8">
            <a:extLst>
              <a:ext uri="{FF2B5EF4-FFF2-40B4-BE49-F238E27FC236}">
                <a16:creationId xmlns:a16="http://schemas.microsoft.com/office/drawing/2014/main" id="{296A5EC3-2561-C113-BAD0-2840BAE4AF3B}"/>
              </a:ext>
            </a:extLst>
          </p:cNvPr>
          <p:cNvGrpSpPr/>
          <p:nvPr/>
        </p:nvGrpSpPr>
        <p:grpSpPr>
          <a:xfrm>
            <a:off x="113769" y="634753"/>
            <a:ext cx="1147140" cy="980797"/>
            <a:chOff x="113769" y="634753"/>
            <a:chExt cx="1147140" cy="980797"/>
          </a:xfrm>
        </p:grpSpPr>
        <p:pic>
          <p:nvPicPr>
            <p:cNvPr id="10" name="Image 9">
              <a:extLst>
                <a:ext uri="{FF2B5EF4-FFF2-40B4-BE49-F238E27FC236}">
                  <a16:creationId xmlns:a16="http://schemas.microsoft.com/office/drawing/2014/main" id="{9CE9F2DE-718D-6DAB-ADD5-1F0D9F7A6328}"/>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1"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6494C7F9-BEC0-1757-968A-4F02686FA4FC}"/>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3" name="ZoneTexte 2">
            <a:extLst>
              <a:ext uri="{FF2B5EF4-FFF2-40B4-BE49-F238E27FC236}">
                <a16:creationId xmlns:a16="http://schemas.microsoft.com/office/drawing/2014/main" id="{D8CC679D-1320-2052-73BA-09B861C5B642}"/>
              </a:ext>
            </a:extLst>
          </p:cNvPr>
          <p:cNvSpPr txBox="1"/>
          <p:nvPr/>
        </p:nvSpPr>
        <p:spPr>
          <a:xfrm>
            <a:off x="1405707" y="2470495"/>
            <a:ext cx="3013285" cy="2255041"/>
          </a:xfrm>
          <a:prstGeom prst="rect">
            <a:avLst/>
          </a:prstGeom>
          <a:noFill/>
        </p:spPr>
        <p:txBody>
          <a:bodyPr wrap="square">
            <a:spAutoFit/>
          </a:bodyPr>
          <a:lstStyle/>
          <a:p>
            <a:pPr>
              <a:lnSpc>
                <a:spcPct val="150000"/>
              </a:lnSpc>
            </a:pPr>
            <a:r>
              <a:rPr lang="fr-FR" sz="2400" b="1" dirty="0">
                <a:solidFill>
                  <a:srgbClr val="00ACA4"/>
                </a:solidFill>
              </a:rPr>
              <a:t>Je </a:t>
            </a:r>
            <a:r>
              <a:rPr lang="fr-FR" sz="2400" b="1" kern="0" dirty="0">
                <a:solidFill>
                  <a:srgbClr val="424D7B"/>
                </a:solidFill>
              </a:rPr>
              <a:t>voudr</a:t>
            </a:r>
            <a:r>
              <a:rPr lang="fr-FR" sz="2400" b="1" kern="0" dirty="0">
                <a:solidFill>
                  <a:srgbClr val="00ACA4"/>
                </a:solidFill>
              </a:rPr>
              <a:t>ais</a:t>
            </a:r>
            <a:r>
              <a:rPr lang="fr-FR" sz="2400" dirty="0"/>
              <a:t> </a:t>
            </a:r>
          </a:p>
          <a:p>
            <a:pPr>
              <a:lnSpc>
                <a:spcPct val="150000"/>
              </a:lnSpc>
              <a:defRPr/>
            </a:pPr>
            <a:r>
              <a:rPr kumimoji="0" lang="fr-FR" sz="2400" b="1" i="0" u="none" strike="noStrike" kern="1200" cap="none" spc="0" normalizeH="0" baseline="0" noProof="0" dirty="0">
                <a:ln>
                  <a:noFill/>
                </a:ln>
                <a:solidFill>
                  <a:srgbClr val="00ACA4"/>
                </a:solidFill>
                <a:effectLst/>
                <a:uLnTx/>
                <a:uFillTx/>
                <a:latin typeface="Aptos" panose="02110004020202020204"/>
                <a:ea typeface="+mn-ea"/>
                <a:cs typeface="+mn-cs"/>
              </a:rPr>
              <a:t>Tu </a:t>
            </a:r>
            <a:r>
              <a:rPr lang="fr-FR" sz="2400" b="1" kern="0" dirty="0">
                <a:solidFill>
                  <a:srgbClr val="424D7B"/>
                </a:solidFill>
              </a:rPr>
              <a:t>voudr</a:t>
            </a:r>
            <a:r>
              <a:rPr lang="fr-FR" sz="2400" b="1" kern="0" dirty="0">
                <a:solidFill>
                  <a:srgbClr val="00ACA4"/>
                </a:solidFill>
              </a:rPr>
              <a:t>ais</a:t>
            </a:r>
            <a:r>
              <a:rPr lang="fr-FR" sz="2400" dirty="0"/>
              <a:t> </a:t>
            </a:r>
            <a:endParaRPr kumimoji="0" lang="fr-FR"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a:lnSpc>
                <a:spcPct val="150000"/>
              </a:lnSpc>
            </a:pPr>
            <a:r>
              <a:rPr kumimoji="0" lang="fr-FR" sz="2400" b="1" i="0" u="none" strike="noStrike" kern="1200" cap="none" spc="0" normalizeH="0" baseline="0" noProof="0" dirty="0">
                <a:ln>
                  <a:noFill/>
                </a:ln>
                <a:solidFill>
                  <a:srgbClr val="00ACA4"/>
                </a:solidFill>
                <a:effectLst/>
                <a:uLnTx/>
                <a:uFillTx/>
                <a:latin typeface="Aptos" panose="02110004020202020204"/>
                <a:ea typeface="+mn-ea"/>
                <a:cs typeface="+mn-cs"/>
              </a:rPr>
              <a:t>Il </a:t>
            </a:r>
            <a:r>
              <a:rPr lang="fr-FR" sz="2400" b="1" kern="0" dirty="0">
                <a:solidFill>
                  <a:srgbClr val="424D7B"/>
                </a:solidFill>
              </a:rPr>
              <a:t>voudr</a:t>
            </a:r>
            <a:r>
              <a:rPr lang="fr-FR" sz="2400" b="1" kern="0" dirty="0">
                <a:solidFill>
                  <a:srgbClr val="00ACA4"/>
                </a:solidFill>
              </a:rPr>
              <a:t>ait</a:t>
            </a:r>
            <a:r>
              <a:rPr lang="fr-FR" sz="2400" dirty="0"/>
              <a:t> </a:t>
            </a:r>
          </a:p>
          <a:p>
            <a:pPr>
              <a:lnSpc>
                <a:spcPct val="150000"/>
              </a:lnSpc>
            </a:pPr>
            <a:r>
              <a:rPr kumimoji="0" lang="fr-FR" sz="2400" b="1" i="0" u="none" strike="noStrike" kern="1200" cap="none" spc="0" normalizeH="0" baseline="0" noProof="0" dirty="0">
                <a:ln>
                  <a:noFill/>
                </a:ln>
                <a:solidFill>
                  <a:srgbClr val="00ACA4"/>
                </a:solidFill>
                <a:effectLst/>
                <a:uLnTx/>
                <a:uFillTx/>
                <a:latin typeface="Aptos" panose="02110004020202020204"/>
                <a:ea typeface="+mn-ea"/>
                <a:cs typeface="+mn-cs"/>
              </a:rPr>
              <a:t>Elle </a:t>
            </a:r>
            <a:r>
              <a:rPr lang="fr-FR" sz="2400" b="1" kern="0" dirty="0">
                <a:solidFill>
                  <a:srgbClr val="424D7B"/>
                </a:solidFill>
              </a:rPr>
              <a:t>voudr</a:t>
            </a:r>
            <a:r>
              <a:rPr lang="fr-FR" sz="2400" b="1" kern="0" dirty="0">
                <a:solidFill>
                  <a:srgbClr val="00ACA4"/>
                </a:solidFill>
              </a:rPr>
              <a:t>ait</a:t>
            </a:r>
            <a:r>
              <a:rPr lang="fr-FR" sz="2400" dirty="0"/>
              <a:t> </a:t>
            </a:r>
          </a:p>
        </p:txBody>
      </p:sp>
      <p:sp>
        <p:nvSpPr>
          <p:cNvPr id="4" name="ZoneTexte 3">
            <a:extLst>
              <a:ext uri="{FF2B5EF4-FFF2-40B4-BE49-F238E27FC236}">
                <a16:creationId xmlns:a16="http://schemas.microsoft.com/office/drawing/2014/main" id="{156034BE-10B0-C1A1-6FC0-B9BEF3FEA8E1}"/>
              </a:ext>
            </a:extLst>
          </p:cNvPr>
          <p:cNvSpPr txBox="1"/>
          <p:nvPr/>
        </p:nvSpPr>
        <p:spPr>
          <a:xfrm>
            <a:off x="4808406" y="2470495"/>
            <a:ext cx="3723594" cy="2255041"/>
          </a:xfrm>
          <a:prstGeom prst="rect">
            <a:avLst/>
          </a:prstGeom>
          <a:noFill/>
        </p:spPr>
        <p:txBody>
          <a:bodyPr wrap="square">
            <a:spAutoFit/>
          </a:bodyPr>
          <a:lstStyle/>
          <a:p>
            <a:pPr>
              <a:lnSpc>
                <a:spcPct val="150000"/>
              </a:lnSpc>
            </a:pPr>
            <a:r>
              <a:rPr kumimoji="0" lang="fr-FR" sz="2400" b="1" i="0" u="none" strike="noStrike" kern="1200" cap="none" spc="0" normalizeH="0" baseline="0" noProof="0" dirty="0">
                <a:ln>
                  <a:noFill/>
                </a:ln>
                <a:solidFill>
                  <a:srgbClr val="00ACA4"/>
                </a:solidFill>
                <a:effectLst/>
                <a:uLnTx/>
                <a:uFillTx/>
                <a:latin typeface="Aptos" panose="02110004020202020204"/>
                <a:ea typeface="+mn-ea"/>
                <a:cs typeface="+mn-cs"/>
              </a:rPr>
              <a:t>Nous </a:t>
            </a:r>
            <a:r>
              <a:rPr lang="fr-FR" sz="2400" b="1" kern="0" dirty="0">
                <a:solidFill>
                  <a:srgbClr val="424D7B"/>
                </a:solidFill>
              </a:rPr>
              <a:t>voud</a:t>
            </a:r>
            <a:r>
              <a:rPr lang="fr-FR" sz="2400" b="1" dirty="0">
                <a:solidFill>
                  <a:srgbClr val="00ACA4"/>
                </a:solidFill>
              </a:rPr>
              <a:t>rions</a:t>
            </a:r>
            <a:endParaRPr lang="fr-FR" sz="2400" dirty="0"/>
          </a:p>
          <a:p>
            <a:pPr>
              <a:lnSpc>
                <a:spcPct val="150000"/>
              </a:lnSpc>
            </a:pPr>
            <a:r>
              <a:rPr kumimoji="0" lang="fr-FR" sz="2400" b="0" i="0" u="none" strike="noStrike" kern="1200" cap="none" spc="0" normalizeH="0" baseline="0" noProof="0" dirty="0">
                <a:ln>
                  <a:noFill/>
                </a:ln>
                <a:solidFill>
                  <a:prstClr val="black"/>
                </a:solidFill>
                <a:effectLst/>
                <a:uLnTx/>
                <a:uFillTx/>
                <a:latin typeface="Aptos" panose="02110004020202020204"/>
                <a:ea typeface="+mn-ea"/>
                <a:cs typeface="+mn-cs"/>
              </a:rPr>
              <a:t> </a:t>
            </a:r>
            <a:r>
              <a:rPr lang="fr-FR" sz="2400" b="1" dirty="0">
                <a:solidFill>
                  <a:srgbClr val="00ACA4"/>
                </a:solidFill>
              </a:rPr>
              <a:t>Vous </a:t>
            </a:r>
            <a:r>
              <a:rPr lang="fr-FR" sz="2400" b="1" kern="0" dirty="0">
                <a:solidFill>
                  <a:srgbClr val="424D7B"/>
                </a:solidFill>
              </a:rPr>
              <a:t>voud</a:t>
            </a:r>
            <a:r>
              <a:rPr lang="fr-FR" sz="2400" b="1" dirty="0">
                <a:solidFill>
                  <a:srgbClr val="00ACA4"/>
                </a:solidFill>
              </a:rPr>
              <a:t>riez</a:t>
            </a:r>
            <a:endParaRPr lang="fr-FR" sz="2400" dirty="0"/>
          </a:p>
          <a:p>
            <a:pPr>
              <a:lnSpc>
                <a:spcPct val="150000"/>
              </a:lnSpc>
            </a:pPr>
            <a:r>
              <a:rPr kumimoji="0" lang="fr-FR" sz="2400" b="1" i="0" u="none" strike="noStrike" kern="1200" cap="none" spc="0" normalizeH="0" baseline="0" noProof="0" dirty="0">
                <a:ln>
                  <a:noFill/>
                </a:ln>
                <a:solidFill>
                  <a:srgbClr val="00ACA4"/>
                </a:solidFill>
                <a:effectLst/>
                <a:uLnTx/>
                <a:uFillTx/>
                <a:latin typeface="Aptos" panose="02110004020202020204"/>
                <a:ea typeface="+mn-ea"/>
                <a:cs typeface="+mn-cs"/>
              </a:rPr>
              <a:t>Ils </a:t>
            </a:r>
            <a:r>
              <a:rPr lang="fr-FR" sz="2400" b="1" kern="0" dirty="0">
                <a:solidFill>
                  <a:srgbClr val="424D7B"/>
                </a:solidFill>
              </a:rPr>
              <a:t>voud</a:t>
            </a:r>
            <a:r>
              <a:rPr lang="fr-FR" sz="2400" b="1" dirty="0">
                <a:solidFill>
                  <a:srgbClr val="00ACA4"/>
                </a:solidFill>
              </a:rPr>
              <a:t>raient</a:t>
            </a:r>
            <a:endParaRPr lang="fr-FR" sz="2400" dirty="0"/>
          </a:p>
          <a:p>
            <a:pPr>
              <a:lnSpc>
                <a:spcPct val="150000"/>
              </a:lnSpc>
              <a:defRPr/>
            </a:pPr>
            <a:r>
              <a:rPr kumimoji="0" lang="fr-FR" sz="2400" b="1" i="0" u="none" strike="noStrike" kern="1200" cap="none" spc="0" normalizeH="0" baseline="0" noProof="0" dirty="0">
                <a:ln>
                  <a:noFill/>
                </a:ln>
                <a:solidFill>
                  <a:srgbClr val="00ACA4"/>
                </a:solidFill>
                <a:effectLst/>
                <a:uLnTx/>
                <a:uFillTx/>
                <a:latin typeface="Aptos" panose="02110004020202020204"/>
                <a:ea typeface="+mn-ea"/>
                <a:cs typeface="+mn-cs"/>
              </a:rPr>
              <a:t>Elles </a:t>
            </a:r>
            <a:r>
              <a:rPr lang="fr-FR" sz="2400" b="1" kern="0" dirty="0">
                <a:solidFill>
                  <a:srgbClr val="424D7B"/>
                </a:solidFill>
              </a:rPr>
              <a:t>voud</a:t>
            </a:r>
            <a:r>
              <a:rPr lang="fr-FR" sz="2400" b="1" dirty="0">
                <a:solidFill>
                  <a:srgbClr val="00ACA4"/>
                </a:solidFill>
              </a:rPr>
              <a:t>raient</a:t>
            </a:r>
            <a:endParaRPr lang="fr-FR" sz="2400" dirty="0"/>
          </a:p>
        </p:txBody>
      </p:sp>
    </p:spTree>
    <p:extLst>
      <p:ext uri="{BB962C8B-B14F-4D97-AF65-F5344CB8AC3E}">
        <p14:creationId xmlns:p14="http://schemas.microsoft.com/office/powerpoint/2010/main" val="109144071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AD4FB-C399-37A4-5169-3B266A53872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9C31B80-EBC7-494B-68F3-5DF41A151A91}"/>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Qui veut compléter la phrase avec le verbe « vouloir »  au conditionnel présent ? Levez la main</a:t>
            </a:r>
            <a:r>
              <a:rPr lang="fr-FR" dirty="0"/>
              <a:t>. </a:t>
            </a:r>
          </a:p>
        </p:txBody>
      </p:sp>
      <p:pic>
        <p:nvPicPr>
          <p:cNvPr id="6" name="Espace réservé pour une image  6" descr="Une image contenant habits, sourire, dessin humoristique, clipart&#10;&#10;Le contenu généré par l’IA peut être incorrect.">
            <a:extLst>
              <a:ext uri="{FF2B5EF4-FFF2-40B4-BE49-F238E27FC236}">
                <a16:creationId xmlns:a16="http://schemas.microsoft.com/office/drawing/2014/main" id="{11BCB08D-3E0C-DC7A-B802-801C5B4BB7C6}"/>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
        <p:nvSpPr>
          <p:cNvPr id="7" name="ZoneTexte 6">
            <a:extLst>
              <a:ext uri="{FF2B5EF4-FFF2-40B4-BE49-F238E27FC236}">
                <a16:creationId xmlns:a16="http://schemas.microsoft.com/office/drawing/2014/main" id="{450BBEE1-6B93-90ED-8902-5C13275095A8}"/>
              </a:ext>
            </a:extLst>
          </p:cNvPr>
          <p:cNvSpPr txBox="1"/>
          <p:nvPr/>
        </p:nvSpPr>
        <p:spPr>
          <a:xfrm>
            <a:off x="1011723" y="3103499"/>
            <a:ext cx="7723478" cy="90024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4000" i="0" u="none" strike="noStrike" kern="1200" cap="none" spc="0" normalizeH="0" baseline="0" noProof="0" dirty="0">
                <a:ln>
                  <a:noFill/>
                </a:ln>
                <a:solidFill>
                  <a:srgbClr val="424D7B"/>
                </a:solidFill>
                <a:effectLst/>
                <a:uLnTx/>
                <a:uFillTx/>
                <a:latin typeface="Dosis" pitchFamily="2" charset="0"/>
                <a:cs typeface="Arial" panose="020B0604020202020204" pitchFamily="34" charset="0"/>
              </a:rPr>
              <a:t>       </a:t>
            </a:r>
            <a:r>
              <a:rPr lang="fr-FR" sz="4000" b="1" dirty="0">
                <a:solidFill>
                  <a:srgbClr val="00ACA4"/>
                </a:solidFill>
                <a:latin typeface="Dosis" pitchFamily="2" charset="0"/>
                <a:cs typeface="Arial" panose="020B0604020202020204" pitchFamily="34" charset="0"/>
              </a:rPr>
              <a:t>Je</a:t>
            </a:r>
            <a:r>
              <a:rPr lang="fr-FR" sz="4000" dirty="0">
                <a:solidFill>
                  <a:srgbClr val="424D7B"/>
                </a:solidFill>
                <a:latin typeface="Dosis" pitchFamily="2" charset="0"/>
                <a:cs typeface="Arial" panose="020B0604020202020204" pitchFamily="34" charset="0"/>
              </a:rPr>
              <a:t> </a:t>
            </a:r>
            <a:r>
              <a:rPr kumimoji="0" lang="fr-FR" sz="4000" i="0" u="none" strike="noStrike" kern="1200" cap="none" spc="0" normalizeH="0" baseline="0" noProof="0" dirty="0">
                <a:ln>
                  <a:noFill/>
                </a:ln>
                <a:solidFill>
                  <a:srgbClr val="424D7B"/>
                </a:solidFill>
                <a:effectLst/>
                <a:uLnTx/>
                <a:uFillTx/>
                <a:latin typeface="Dosis" pitchFamily="2" charset="0"/>
                <a:cs typeface="Arial" panose="020B0604020202020204" pitchFamily="34" charset="0"/>
              </a:rPr>
              <a:t> </a:t>
            </a:r>
            <a:r>
              <a:rPr lang="fr-FR" sz="4000" dirty="0">
                <a:solidFill>
                  <a:srgbClr val="00ACA4"/>
                </a:solidFill>
                <a:latin typeface="Dosis" pitchFamily="2" charset="0"/>
                <a:cs typeface="Arial" panose="020B0604020202020204" pitchFamily="34" charset="0"/>
              </a:rPr>
              <a:t>_______</a:t>
            </a:r>
            <a:r>
              <a:rPr lang="fr-FR" sz="4000" dirty="0">
                <a:solidFill>
                  <a:srgbClr val="424D7B"/>
                </a:solidFill>
                <a:latin typeface="Dosis" pitchFamily="2" charset="0"/>
                <a:cs typeface="Arial" panose="020B0604020202020204" pitchFamily="34" charset="0"/>
              </a:rPr>
              <a:t>  acheter des œufs. </a:t>
            </a:r>
            <a:endParaRPr kumimoji="0" lang="fr-MA" sz="4000" i="0" u="none" strike="noStrike" kern="1200" cap="none" spc="0" normalizeH="0" baseline="0" noProof="0" dirty="0">
              <a:ln>
                <a:noFill/>
              </a:ln>
              <a:solidFill>
                <a:srgbClr val="424D7B"/>
              </a:solidFill>
              <a:effectLst/>
              <a:uLnTx/>
              <a:uFillTx/>
              <a:latin typeface="Dosis" pitchFamily="2" charset="0"/>
              <a:cs typeface="Arial" panose="020B0604020202020204" pitchFamily="34" charset="0"/>
            </a:endParaRPr>
          </a:p>
        </p:txBody>
      </p:sp>
    </p:spTree>
    <p:extLst>
      <p:ext uri="{BB962C8B-B14F-4D97-AF65-F5344CB8AC3E}">
        <p14:creationId xmlns:p14="http://schemas.microsoft.com/office/powerpoint/2010/main" val="379930196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5FD30-6EAF-5953-9866-AC3BCA4CBEA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CC29FAF-08AB-A34C-F5BB-EADA1C0A1438}"/>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Je  voudrais acheter des œufs. Qui veut expliquer la phrase ? </a:t>
            </a:r>
            <a:endParaRPr lang="fr-FR" dirty="0"/>
          </a:p>
        </p:txBody>
      </p:sp>
      <p:grpSp>
        <p:nvGrpSpPr>
          <p:cNvPr id="5" name="Groupe 4">
            <a:extLst>
              <a:ext uri="{FF2B5EF4-FFF2-40B4-BE49-F238E27FC236}">
                <a16:creationId xmlns:a16="http://schemas.microsoft.com/office/drawing/2014/main" id="{A43F1320-594D-5BFA-AC9B-18C96B5E725B}"/>
              </a:ext>
            </a:extLst>
          </p:cNvPr>
          <p:cNvGrpSpPr/>
          <p:nvPr/>
        </p:nvGrpSpPr>
        <p:grpSpPr>
          <a:xfrm>
            <a:off x="113769" y="634753"/>
            <a:ext cx="1147140" cy="980797"/>
            <a:chOff x="113769" y="634753"/>
            <a:chExt cx="1147140" cy="980797"/>
          </a:xfrm>
        </p:grpSpPr>
        <p:pic>
          <p:nvPicPr>
            <p:cNvPr id="8" name="Image 7">
              <a:extLst>
                <a:ext uri="{FF2B5EF4-FFF2-40B4-BE49-F238E27FC236}">
                  <a16:creationId xmlns:a16="http://schemas.microsoft.com/office/drawing/2014/main" id="{4216551A-861F-3A67-B728-2D0F5E56989B}"/>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9"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4387A25C-A537-802C-4680-2436F5AB5E89}"/>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6" name="ZoneTexte 5">
            <a:extLst>
              <a:ext uri="{FF2B5EF4-FFF2-40B4-BE49-F238E27FC236}">
                <a16:creationId xmlns:a16="http://schemas.microsoft.com/office/drawing/2014/main" id="{98F842A6-2092-EBE9-5A7F-3B9BACBDB35D}"/>
              </a:ext>
            </a:extLst>
          </p:cNvPr>
          <p:cNvSpPr txBox="1"/>
          <p:nvPr/>
        </p:nvSpPr>
        <p:spPr>
          <a:xfrm>
            <a:off x="1106905" y="3149665"/>
            <a:ext cx="7094703" cy="90024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fr-FR" sz="4000" b="1" dirty="0">
                <a:solidFill>
                  <a:srgbClr val="00ACA4"/>
                </a:solidFill>
                <a:latin typeface="Dosis Medium" pitchFamily="2" charset="0"/>
                <a:cs typeface="Arial" panose="020B0604020202020204" pitchFamily="34" charset="0"/>
              </a:rPr>
              <a:t>Je </a:t>
            </a:r>
            <a:r>
              <a:rPr lang="fr-FR" sz="4000" b="1" dirty="0" err="1">
                <a:solidFill>
                  <a:srgbClr val="424D7B"/>
                </a:solidFill>
                <a:latin typeface="Dosis Medium" pitchFamily="2" charset="0"/>
                <a:cs typeface="Arial" panose="020B0604020202020204" pitchFamily="34" charset="0"/>
              </a:rPr>
              <a:t>voudr</a:t>
            </a:r>
            <a:r>
              <a:rPr kumimoji="0" lang="fr-FR" sz="4000" b="1" i="0" u="none" strike="noStrike" kern="1200" cap="none" spc="0" normalizeH="0" baseline="0" noProof="0" dirty="0">
                <a:ln>
                  <a:noFill/>
                </a:ln>
                <a:solidFill>
                  <a:srgbClr val="00ACA4"/>
                </a:solidFill>
                <a:effectLst/>
                <a:uLnTx/>
                <a:uFillTx/>
                <a:latin typeface="Dosis Medium" pitchFamily="2" charset="0"/>
                <a:cs typeface="Arial" panose="020B0604020202020204" pitchFamily="34" charset="0"/>
              </a:rPr>
              <a:t>ais</a:t>
            </a:r>
            <a:r>
              <a:rPr kumimoji="0" lang="fr-FR" sz="4000" i="0" u="none" strike="noStrike" kern="1200" cap="none" spc="0" normalizeH="0" baseline="0" noProof="0" dirty="0">
                <a:ln>
                  <a:noFill/>
                </a:ln>
                <a:solidFill>
                  <a:srgbClr val="00ACA4"/>
                </a:solidFill>
                <a:effectLst/>
                <a:uLnTx/>
                <a:uFillTx/>
                <a:latin typeface="Dosis Medium" pitchFamily="2" charset="0"/>
                <a:cs typeface="Arial" panose="020B0604020202020204" pitchFamily="34" charset="0"/>
              </a:rPr>
              <a:t> </a:t>
            </a:r>
            <a:r>
              <a:rPr kumimoji="0" lang="fr-FR" sz="4000" i="0" u="none" strike="noStrike" kern="1200" cap="none" spc="0" normalizeH="0" baseline="0" noProof="0" dirty="0">
                <a:ln>
                  <a:noFill/>
                </a:ln>
                <a:solidFill>
                  <a:srgbClr val="424D7B"/>
                </a:solidFill>
                <a:effectLst/>
                <a:uLnTx/>
                <a:uFillTx/>
                <a:latin typeface="Dosis Medium" pitchFamily="2" charset="0"/>
                <a:cs typeface="Arial" panose="020B0604020202020204" pitchFamily="34" charset="0"/>
              </a:rPr>
              <a:t>acheter des œufs</a:t>
            </a:r>
            <a:r>
              <a:rPr lang="fr-FR" sz="4000" dirty="0">
                <a:solidFill>
                  <a:srgbClr val="424D7B"/>
                </a:solidFill>
                <a:latin typeface="Dosis Medium" pitchFamily="2" charset="0"/>
                <a:cs typeface="Arial" panose="020B0604020202020204" pitchFamily="34" charset="0"/>
              </a:rPr>
              <a:t>. </a:t>
            </a:r>
            <a:endParaRPr kumimoji="0" lang="fr-MA" sz="4000" i="0" u="none" strike="noStrike" kern="1200" cap="none" spc="0" normalizeH="0" baseline="0" noProof="0" dirty="0">
              <a:ln>
                <a:noFill/>
              </a:ln>
              <a:solidFill>
                <a:srgbClr val="424D7B"/>
              </a:solidFill>
              <a:effectLst/>
              <a:uLnTx/>
              <a:uFillTx/>
              <a:latin typeface="Dosis Medium" pitchFamily="2" charset="0"/>
              <a:cs typeface="Arial" panose="020B0604020202020204" pitchFamily="34" charset="0"/>
            </a:endParaRPr>
          </a:p>
        </p:txBody>
      </p:sp>
    </p:spTree>
    <p:extLst>
      <p:ext uri="{BB962C8B-B14F-4D97-AF65-F5344CB8AC3E}">
        <p14:creationId xmlns:p14="http://schemas.microsoft.com/office/powerpoint/2010/main" val="26333775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7BC2D-0370-A308-0743-22A928B4F2A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6ACBEED-AD8F-F490-A259-FC5F436F2CE3}"/>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Qui veut compléter la phrase avec le verbe « vouloir »  au conditionnel présent ? Levez la main</a:t>
            </a:r>
            <a:r>
              <a:rPr lang="fr-FR" dirty="0"/>
              <a:t>. </a:t>
            </a:r>
          </a:p>
        </p:txBody>
      </p:sp>
      <p:pic>
        <p:nvPicPr>
          <p:cNvPr id="6" name="Espace réservé pour une image  6" descr="Une image contenant habits, sourire, dessin humoristique, clipart&#10;&#10;Le contenu généré par l’IA peut être incorrect.">
            <a:extLst>
              <a:ext uri="{FF2B5EF4-FFF2-40B4-BE49-F238E27FC236}">
                <a16:creationId xmlns:a16="http://schemas.microsoft.com/office/drawing/2014/main" id="{6C5D1517-0E6A-781B-1C53-F9131CA8ECDF}"/>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
        <p:nvSpPr>
          <p:cNvPr id="7" name="ZoneTexte 6">
            <a:extLst>
              <a:ext uri="{FF2B5EF4-FFF2-40B4-BE49-F238E27FC236}">
                <a16:creationId xmlns:a16="http://schemas.microsoft.com/office/drawing/2014/main" id="{635EBD69-5491-F903-65A5-F2ED0F783FB4}"/>
              </a:ext>
            </a:extLst>
          </p:cNvPr>
          <p:cNvSpPr txBox="1"/>
          <p:nvPr/>
        </p:nvSpPr>
        <p:spPr>
          <a:xfrm>
            <a:off x="1130255" y="2978877"/>
            <a:ext cx="7589029" cy="90024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4000" i="0" u="none" strike="noStrike" kern="1200" cap="none" spc="0" normalizeH="0" baseline="0" noProof="0" dirty="0">
                <a:ln>
                  <a:noFill/>
                </a:ln>
                <a:solidFill>
                  <a:srgbClr val="424D7B"/>
                </a:solidFill>
                <a:effectLst/>
                <a:uLnTx/>
                <a:uFillTx/>
                <a:latin typeface="Dosis Medium" pitchFamily="2" charset="0"/>
                <a:cs typeface="Arial" panose="020B0604020202020204" pitchFamily="34" charset="0"/>
              </a:rPr>
              <a:t>   </a:t>
            </a:r>
            <a:r>
              <a:rPr lang="fr-FR" sz="4000" b="1" dirty="0">
                <a:solidFill>
                  <a:srgbClr val="00ACA4"/>
                </a:solidFill>
                <a:latin typeface="Dosis Medium" pitchFamily="2" charset="0"/>
                <a:cs typeface="Arial" panose="020B0604020202020204" pitchFamily="34" charset="0"/>
              </a:rPr>
              <a:t>Nous</a:t>
            </a:r>
            <a:r>
              <a:rPr lang="fr-FR" sz="4000" dirty="0">
                <a:solidFill>
                  <a:srgbClr val="424D7B"/>
                </a:solidFill>
                <a:latin typeface="Dosis Medium" pitchFamily="2" charset="0"/>
                <a:cs typeface="Arial" panose="020B0604020202020204" pitchFamily="34" charset="0"/>
              </a:rPr>
              <a:t> </a:t>
            </a:r>
            <a:r>
              <a:rPr kumimoji="0" lang="fr-FR" sz="4000" i="0" u="none" strike="noStrike" kern="1200" cap="none" spc="0" normalizeH="0" baseline="0" noProof="0" dirty="0">
                <a:ln>
                  <a:noFill/>
                </a:ln>
                <a:solidFill>
                  <a:srgbClr val="424D7B"/>
                </a:solidFill>
                <a:effectLst/>
                <a:uLnTx/>
                <a:uFillTx/>
                <a:latin typeface="Dosis Medium" pitchFamily="2" charset="0"/>
                <a:cs typeface="Arial" panose="020B0604020202020204" pitchFamily="34" charset="0"/>
              </a:rPr>
              <a:t> </a:t>
            </a:r>
            <a:r>
              <a:rPr lang="fr-FR" sz="4000" dirty="0">
                <a:solidFill>
                  <a:srgbClr val="00ACA4"/>
                </a:solidFill>
                <a:latin typeface="Dosis Medium" pitchFamily="2" charset="0"/>
                <a:cs typeface="Arial" panose="020B0604020202020204" pitchFamily="34" charset="0"/>
              </a:rPr>
              <a:t>_______</a:t>
            </a:r>
            <a:r>
              <a:rPr lang="fr-FR" sz="4000" dirty="0">
                <a:solidFill>
                  <a:srgbClr val="424D7B"/>
                </a:solidFill>
                <a:latin typeface="Dosis Medium" pitchFamily="2" charset="0"/>
                <a:cs typeface="Arial" panose="020B0604020202020204" pitchFamily="34" charset="0"/>
              </a:rPr>
              <a:t>  faire un gâteau. </a:t>
            </a:r>
            <a:endParaRPr kumimoji="0" lang="fr-MA" sz="4000" i="0" u="none" strike="noStrike" kern="1200" cap="none" spc="0" normalizeH="0" baseline="0" noProof="0" dirty="0">
              <a:ln>
                <a:noFill/>
              </a:ln>
              <a:solidFill>
                <a:srgbClr val="424D7B"/>
              </a:solidFill>
              <a:effectLst/>
              <a:uLnTx/>
              <a:uFillTx/>
              <a:latin typeface="Dosis Medium" pitchFamily="2" charset="0"/>
              <a:cs typeface="Arial" panose="020B0604020202020204" pitchFamily="34" charset="0"/>
            </a:endParaRPr>
          </a:p>
        </p:txBody>
      </p:sp>
    </p:spTree>
    <p:extLst>
      <p:ext uri="{BB962C8B-B14F-4D97-AF65-F5344CB8AC3E}">
        <p14:creationId xmlns:p14="http://schemas.microsoft.com/office/powerpoint/2010/main" val="347432994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60540-E138-3EBF-0AE5-C552F1135A1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2450B7C-C62D-B218-EE6C-754F6ADA9F55}"/>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Nous voudrions faire un gâteau. Qui veut expliquer la phrase ? </a:t>
            </a:r>
            <a:endParaRPr lang="fr-FR" dirty="0"/>
          </a:p>
        </p:txBody>
      </p:sp>
      <p:grpSp>
        <p:nvGrpSpPr>
          <p:cNvPr id="5" name="Groupe 4">
            <a:extLst>
              <a:ext uri="{FF2B5EF4-FFF2-40B4-BE49-F238E27FC236}">
                <a16:creationId xmlns:a16="http://schemas.microsoft.com/office/drawing/2014/main" id="{FD97B81A-2378-FC31-0822-416644BCE796}"/>
              </a:ext>
            </a:extLst>
          </p:cNvPr>
          <p:cNvGrpSpPr/>
          <p:nvPr/>
        </p:nvGrpSpPr>
        <p:grpSpPr>
          <a:xfrm>
            <a:off x="113769" y="634753"/>
            <a:ext cx="1147140" cy="980797"/>
            <a:chOff x="113769" y="634753"/>
            <a:chExt cx="1147140" cy="980797"/>
          </a:xfrm>
        </p:grpSpPr>
        <p:pic>
          <p:nvPicPr>
            <p:cNvPr id="8" name="Image 7">
              <a:extLst>
                <a:ext uri="{FF2B5EF4-FFF2-40B4-BE49-F238E27FC236}">
                  <a16:creationId xmlns:a16="http://schemas.microsoft.com/office/drawing/2014/main" id="{013CEB57-6169-E331-415F-5F613B777188}"/>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9"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76709691-57A8-72EF-33C5-1DEE96091ED5}"/>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6" name="ZoneTexte 5">
            <a:extLst>
              <a:ext uri="{FF2B5EF4-FFF2-40B4-BE49-F238E27FC236}">
                <a16:creationId xmlns:a16="http://schemas.microsoft.com/office/drawing/2014/main" id="{AC371763-5ADA-92C7-B926-7793A2A33938}"/>
              </a:ext>
            </a:extLst>
          </p:cNvPr>
          <p:cNvSpPr txBox="1"/>
          <p:nvPr/>
        </p:nvSpPr>
        <p:spPr>
          <a:xfrm>
            <a:off x="1106905" y="3149665"/>
            <a:ext cx="7094703" cy="90024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00ACA4"/>
                </a:solidFill>
                <a:effectLst/>
                <a:uLnTx/>
                <a:uFillTx/>
                <a:latin typeface="Dosis Medium" pitchFamily="2" charset="0"/>
                <a:ea typeface="+mn-ea"/>
                <a:cs typeface="Arial" panose="020B0604020202020204" pitchFamily="34" charset="0"/>
              </a:rPr>
              <a:t>Nous</a:t>
            </a:r>
            <a:r>
              <a:rPr kumimoji="0" lang="fr-FR" sz="4000" b="1" i="0" u="none" strike="noStrike" kern="1200" cap="none" spc="0" normalizeH="0" baseline="0" noProof="0" dirty="0">
                <a:ln>
                  <a:noFill/>
                </a:ln>
                <a:solidFill>
                  <a:srgbClr val="424D7B"/>
                </a:solidFill>
                <a:effectLst/>
                <a:uLnTx/>
                <a:uFillTx/>
                <a:latin typeface="Dosis Medium" pitchFamily="2" charset="0"/>
                <a:ea typeface="+mn-ea"/>
                <a:cs typeface="Arial" panose="020B0604020202020204" pitchFamily="34" charset="0"/>
              </a:rPr>
              <a:t> </a:t>
            </a:r>
            <a:r>
              <a:rPr kumimoji="0" lang="fr-FR" sz="4000" b="1" i="0" u="none" strike="noStrike" kern="1200" cap="none" spc="0" normalizeH="0" baseline="0" noProof="0" dirty="0" err="1">
                <a:ln>
                  <a:noFill/>
                </a:ln>
                <a:solidFill>
                  <a:srgbClr val="424D7B"/>
                </a:solidFill>
                <a:effectLst/>
                <a:uLnTx/>
                <a:uFillTx/>
                <a:latin typeface="Dosis Medium" pitchFamily="2" charset="0"/>
                <a:ea typeface="+mn-ea"/>
                <a:cs typeface="Arial" panose="020B0604020202020204" pitchFamily="34" charset="0"/>
              </a:rPr>
              <a:t>voudr</a:t>
            </a:r>
            <a:r>
              <a:rPr lang="fr-FR" sz="4000" b="1" dirty="0">
                <a:solidFill>
                  <a:srgbClr val="00ACA4"/>
                </a:solidFill>
                <a:latin typeface="Dosis Medium" pitchFamily="2" charset="0"/>
                <a:cs typeface="Arial" panose="020B0604020202020204" pitchFamily="34" charset="0"/>
              </a:rPr>
              <a:t>ions</a:t>
            </a:r>
            <a:r>
              <a:rPr kumimoji="0" lang="fr-FR" sz="4000" b="0" i="0" u="none" strike="noStrike" kern="1200" cap="none" spc="0" normalizeH="0" baseline="0" noProof="0" dirty="0">
                <a:ln>
                  <a:noFill/>
                </a:ln>
                <a:solidFill>
                  <a:srgbClr val="00ACA4"/>
                </a:solidFill>
                <a:effectLst/>
                <a:uLnTx/>
                <a:uFillTx/>
                <a:latin typeface="Dosis Medium" pitchFamily="2" charset="0"/>
                <a:ea typeface="+mn-ea"/>
                <a:cs typeface="Arial" panose="020B0604020202020204" pitchFamily="34" charset="0"/>
              </a:rPr>
              <a:t> </a:t>
            </a:r>
            <a:r>
              <a:rPr kumimoji="0" lang="fr-FR" sz="4000" b="0" i="0" u="none" strike="noStrike" kern="1200" cap="none" spc="0" normalizeH="0" baseline="0" noProof="0" dirty="0">
                <a:ln>
                  <a:noFill/>
                </a:ln>
                <a:solidFill>
                  <a:srgbClr val="424D7B"/>
                </a:solidFill>
                <a:effectLst/>
                <a:uLnTx/>
                <a:uFillTx/>
                <a:latin typeface="Dosis Medium" pitchFamily="2" charset="0"/>
                <a:ea typeface="+mn-ea"/>
                <a:cs typeface="Arial" panose="020B0604020202020204" pitchFamily="34" charset="0"/>
              </a:rPr>
              <a:t>faire un gâteau. </a:t>
            </a:r>
            <a:endParaRPr kumimoji="0" lang="fr-MA" sz="4000" b="0" i="0" u="none" strike="noStrike" kern="1200" cap="none" spc="0" normalizeH="0" baseline="0" noProof="0" dirty="0">
              <a:ln>
                <a:noFill/>
              </a:ln>
              <a:solidFill>
                <a:srgbClr val="424D7B"/>
              </a:solidFill>
              <a:effectLst/>
              <a:uLnTx/>
              <a:uFillTx/>
              <a:latin typeface="Dosis Medium" pitchFamily="2" charset="0"/>
              <a:ea typeface="+mn-ea"/>
              <a:cs typeface="Arial" panose="020B0604020202020204" pitchFamily="34" charset="0"/>
            </a:endParaRPr>
          </a:p>
        </p:txBody>
      </p:sp>
    </p:spTree>
    <p:extLst>
      <p:ext uri="{BB962C8B-B14F-4D97-AF65-F5344CB8AC3E}">
        <p14:creationId xmlns:p14="http://schemas.microsoft.com/office/powerpoint/2010/main" val="55086625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
            <a:extLst>
              <a:ext uri="{FF2B5EF4-FFF2-40B4-BE49-F238E27FC236}">
                <a16:creationId xmlns:a16="http://schemas.microsoft.com/office/drawing/2014/main" id="{C4E1D551-D9DA-307E-06BB-BF8B547CF81C}"/>
              </a:ext>
            </a:extLst>
          </p:cNvPr>
          <p:cNvSpPr>
            <a:spLocks noGrp="1"/>
          </p:cNvSpPr>
          <p:nvPr>
            <p:ph type="title"/>
          </p:nvPr>
        </p:nvSpPr>
        <p:spPr>
          <a:xfrm>
            <a:off x="647900" y="1390533"/>
            <a:ext cx="7886700" cy="720000"/>
          </a:xfrm>
        </p:spPr>
        <p:txBody>
          <a:bodyPr/>
          <a:lstStyle/>
          <a:p>
            <a:r>
              <a:rPr lang="fr-MA" sz="3200" dirty="0">
                <a:solidFill>
                  <a:srgbClr val="424D7B"/>
                </a:solidFill>
              </a:rPr>
              <a:t>Pictogrammes</a:t>
            </a:r>
          </a:p>
        </p:txBody>
      </p:sp>
      <p:pic>
        <p:nvPicPr>
          <p:cNvPr id="2" name="Image 1">
            <a:extLst>
              <a:ext uri="{FF2B5EF4-FFF2-40B4-BE49-F238E27FC236}">
                <a16:creationId xmlns:a16="http://schemas.microsoft.com/office/drawing/2014/main" id="{E3E8EFFE-F92D-6AFB-141F-8C8242CD16AF}"/>
              </a:ext>
            </a:extLst>
          </p:cNvPr>
          <p:cNvPicPr>
            <a:picLocks noChangeAspect="1"/>
          </p:cNvPicPr>
          <p:nvPr/>
        </p:nvPicPr>
        <p:blipFill>
          <a:blip r:embed="rId3"/>
          <a:stretch>
            <a:fillRect/>
          </a:stretch>
        </p:blipFill>
        <p:spPr>
          <a:xfrm>
            <a:off x="763400" y="2474382"/>
            <a:ext cx="7520578" cy="2799510"/>
          </a:xfrm>
          <a:prstGeom prst="rect">
            <a:avLst/>
          </a:prstGeom>
        </p:spPr>
      </p:pic>
      <p:grpSp>
        <p:nvGrpSpPr>
          <p:cNvPr id="3" name="Groupe 2">
            <a:extLst>
              <a:ext uri="{FF2B5EF4-FFF2-40B4-BE49-F238E27FC236}">
                <a16:creationId xmlns:a16="http://schemas.microsoft.com/office/drawing/2014/main" id="{95F20018-E921-58F2-4B87-A16BEF07C30E}"/>
              </a:ext>
            </a:extLst>
          </p:cNvPr>
          <p:cNvGrpSpPr/>
          <p:nvPr/>
        </p:nvGrpSpPr>
        <p:grpSpPr>
          <a:xfrm>
            <a:off x="3120265" y="0"/>
            <a:ext cx="2741519" cy="1084434"/>
            <a:chOff x="3072140" y="0"/>
            <a:chExt cx="2741519" cy="1084434"/>
          </a:xfrm>
        </p:grpSpPr>
        <p:sp>
          <p:nvSpPr>
            <p:cNvPr id="8" name="Rectangle 7">
              <a:extLst>
                <a:ext uri="{FF2B5EF4-FFF2-40B4-BE49-F238E27FC236}">
                  <a16:creationId xmlns:a16="http://schemas.microsoft.com/office/drawing/2014/main" id="{ABC3750A-D4F7-DF7A-64F8-B0B4E9D24CDB}"/>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696186DA-4009-1771-3810-55DBBDB7E61C}"/>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itre 53">
              <a:extLst>
                <a:ext uri="{FF2B5EF4-FFF2-40B4-BE49-F238E27FC236}">
                  <a16:creationId xmlns:a16="http://schemas.microsoft.com/office/drawing/2014/main" id="{0C86E624-8B17-C856-D006-BDDC43FCFCA4}"/>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Tree>
    <p:extLst>
      <p:ext uri="{BB962C8B-B14F-4D97-AF65-F5344CB8AC3E}">
        <p14:creationId xmlns:p14="http://schemas.microsoft.com/office/powerpoint/2010/main" val="8999011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A5F5B-11B8-8AA6-20B2-9A1DA7B5611C}"/>
            </a:ext>
          </a:extLst>
        </p:cNvPr>
        <p:cNvGrpSpPr/>
        <p:nvPr/>
      </p:nvGrpSpPr>
      <p:grpSpPr>
        <a:xfrm>
          <a:off x="0" y="0"/>
          <a:ext cx="0" cy="0"/>
          <a:chOff x="0" y="0"/>
          <a:chExt cx="0" cy="0"/>
        </a:xfrm>
      </p:grpSpPr>
      <p:pic>
        <p:nvPicPr>
          <p:cNvPr id="6" name="Espace réservé pour une image  6" descr="Une image contenant habits, sourire, dessin humoristique, clipart&#10;&#10;Le contenu généré par l’IA peut être incorrect.">
            <a:extLst>
              <a:ext uri="{FF2B5EF4-FFF2-40B4-BE49-F238E27FC236}">
                <a16:creationId xmlns:a16="http://schemas.microsoft.com/office/drawing/2014/main" id="{AA7C1F48-721A-0B10-4961-C9394D75F6D5}"/>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
        <p:nvSpPr>
          <p:cNvPr id="7" name="ZoneTexte 6">
            <a:extLst>
              <a:ext uri="{FF2B5EF4-FFF2-40B4-BE49-F238E27FC236}">
                <a16:creationId xmlns:a16="http://schemas.microsoft.com/office/drawing/2014/main" id="{93006DEE-0A5C-9D1C-A127-D17643A00CEA}"/>
              </a:ext>
            </a:extLst>
          </p:cNvPr>
          <p:cNvSpPr txBox="1"/>
          <p:nvPr/>
        </p:nvSpPr>
        <p:spPr>
          <a:xfrm>
            <a:off x="1324496" y="3231301"/>
            <a:ext cx="9634889" cy="81945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fr-FR" sz="3600" b="1" dirty="0">
                <a:solidFill>
                  <a:srgbClr val="00ACA4"/>
                </a:solidFill>
                <a:latin typeface="Dosis Medium" pitchFamily="2" charset="0"/>
                <a:cs typeface="Arial" panose="020B0604020202020204" pitchFamily="34" charset="0"/>
              </a:rPr>
              <a:t>Elles</a:t>
            </a:r>
            <a:r>
              <a:rPr kumimoji="0" lang="fr-FR" sz="3600" i="0" u="none" strike="noStrike" kern="1200" cap="none" spc="0" normalizeH="0" baseline="0" noProof="0" dirty="0">
                <a:ln>
                  <a:noFill/>
                </a:ln>
                <a:solidFill>
                  <a:srgbClr val="424D7B"/>
                </a:solidFill>
                <a:effectLst/>
                <a:uLnTx/>
                <a:uFillTx/>
                <a:latin typeface="Dosis Medium" pitchFamily="2" charset="0"/>
                <a:cs typeface="Arial" panose="020B0604020202020204" pitchFamily="34" charset="0"/>
              </a:rPr>
              <a:t> </a:t>
            </a:r>
            <a:r>
              <a:rPr lang="fr-FR" sz="3600" b="1" dirty="0">
                <a:solidFill>
                  <a:srgbClr val="00ACA4"/>
                </a:solidFill>
                <a:latin typeface="Dosis" pitchFamily="2" charset="0"/>
                <a:cs typeface="Arial" panose="020B0604020202020204" pitchFamily="34" charset="0"/>
              </a:rPr>
              <a:t>_______</a:t>
            </a:r>
            <a:r>
              <a:rPr lang="fr-FR" sz="3600" b="1" dirty="0">
                <a:solidFill>
                  <a:srgbClr val="424D7B"/>
                </a:solidFill>
                <a:latin typeface="Dosis" pitchFamily="2" charset="0"/>
                <a:cs typeface="Arial" panose="020B0604020202020204" pitchFamily="34" charset="0"/>
              </a:rPr>
              <a:t> </a:t>
            </a:r>
            <a:r>
              <a:rPr lang="fr-FR" sz="3600" b="1" dirty="0">
                <a:solidFill>
                  <a:srgbClr val="424D7B"/>
                </a:solidFill>
                <a:latin typeface="Dosis Medium" pitchFamily="2" charset="0"/>
                <a:cs typeface="Arial" panose="020B0604020202020204" pitchFamily="34" charset="0"/>
              </a:rPr>
              <a:t> </a:t>
            </a:r>
            <a:r>
              <a:rPr lang="fr-FR" sz="3600" dirty="0">
                <a:solidFill>
                  <a:srgbClr val="424D7B"/>
                </a:solidFill>
                <a:latin typeface="Dosis Medium" pitchFamily="2" charset="0"/>
                <a:cs typeface="Arial" panose="020B0604020202020204" pitchFamily="34" charset="0"/>
              </a:rPr>
              <a:t>aller à l’épicerie.</a:t>
            </a:r>
            <a:endParaRPr kumimoji="0" lang="fr-MA" sz="3600" i="0" u="none" strike="noStrike" kern="1200" cap="none" spc="0" normalizeH="0" baseline="0" noProof="0" dirty="0">
              <a:ln>
                <a:noFill/>
              </a:ln>
              <a:solidFill>
                <a:srgbClr val="424D7B"/>
              </a:solidFill>
              <a:effectLst/>
              <a:uLnTx/>
              <a:uFillTx/>
              <a:latin typeface="Dosis Medium" pitchFamily="2" charset="0"/>
              <a:cs typeface="Arial" panose="020B0604020202020204" pitchFamily="34" charset="0"/>
            </a:endParaRPr>
          </a:p>
        </p:txBody>
      </p:sp>
      <p:sp>
        <p:nvSpPr>
          <p:cNvPr id="5" name="Titre 1">
            <a:extLst>
              <a:ext uri="{FF2B5EF4-FFF2-40B4-BE49-F238E27FC236}">
                <a16:creationId xmlns:a16="http://schemas.microsoft.com/office/drawing/2014/main" id="{AAB464FB-3EDC-53F1-4939-F3F52443441C}"/>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Qui veut compléter la phrase avec le verbe vouloir au conditionnel présent? Levez la main</a:t>
            </a:r>
            <a:r>
              <a:rPr lang="fr-FR" dirty="0"/>
              <a:t>. </a:t>
            </a:r>
          </a:p>
        </p:txBody>
      </p:sp>
    </p:spTree>
    <p:extLst>
      <p:ext uri="{BB962C8B-B14F-4D97-AF65-F5344CB8AC3E}">
        <p14:creationId xmlns:p14="http://schemas.microsoft.com/office/powerpoint/2010/main" val="153622978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DF8E0-DC9E-6E67-A2B5-5E8476C263E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48ADAC7-6960-B538-26B0-DAAB50365BF9}"/>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Elles  voudraient aller à l’épicier du quartier. Qui veut expliquer la phrase ? </a:t>
            </a:r>
            <a:endParaRPr lang="fr-FR" dirty="0"/>
          </a:p>
        </p:txBody>
      </p:sp>
      <p:grpSp>
        <p:nvGrpSpPr>
          <p:cNvPr id="5" name="Groupe 4">
            <a:extLst>
              <a:ext uri="{FF2B5EF4-FFF2-40B4-BE49-F238E27FC236}">
                <a16:creationId xmlns:a16="http://schemas.microsoft.com/office/drawing/2014/main" id="{BBE89DC1-4907-6907-0167-B5A37ED34ED4}"/>
              </a:ext>
            </a:extLst>
          </p:cNvPr>
          <p:cNvGrpSpPr/>
          <p:nvPr/>
        </p:nvGrpSpPr>
        <p:grpSpPr>
          <a:xfrm>
            <a:off x="113769" y="634753"/>
            <a:ext cx="1147140" cy="980797"/>
            <a:chOff x="113769" y="634753"/>
            <a:chExt cx="1147140" cy="980797"/>
          </a:xfrm>
        </p:grpSpPr>
        <p:pic>
          <p:nvPicPr>
            <p:cNvPr id="8" name="Image 7">
              <a:extLst>
                <a:ext uri="{FF2B5EF4-FFF2-40B4-BE49-F238E27FC236}">
                  <a16:creationId xmlns:a16="http://schemas.microsoft.com/office/drawing/2014/main" id="{B4FD1A83-33F0-2D21-F59F-6C32D7B50D90}"/>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9"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31EA844B-A7A5-D1A9-328A-CAEA89FC9A42}"/>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6" name="ZoneTexte 5">
            <a:extLst>
              <a:ext uri="{FF2B5EF4-FFF2-40B4-BE49-F238E27FC236}">
                <a16:creationId xmlns:a16="http://schemas.microsoft.com/office/drawing/2014/main" id="{8ED87247-EF6A-A51B-6452-9E3B0DAD4589}"/>
              </a:ext>
            </a:extLst>
          </p:cNvPr>
          <p:cNvSpPr txBox="1"/>
          <p:nvPr/>
        </p:nvSpPr>
        <p:spPr>
          <a:xfrm>
            <a:off x="1260909" y="3166599"/>
            <a:ext cx="7094703" cy="81945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00ACA4"/>
                </a:solidFill>
                <a:effectLst/>
                <a:uLnTx/>
                <a:uFillTx/>
                <a:latin typeface="Dosis Medium" pitchFamily="2" charset="0"/>
                <a:ea typeface="+mn-ea"/>
                <a:cs typeface="Arial" panose="020B0604020202020204" pitchFamily="34" charset="0"/>
              </a:rPr>
              <a:t>Elles </a:t>
            </a:r>
            <a:r>
              <a:rPr kumimoji="0" lang="fr-FR" sz="3600" b="1" i="0" u="none" strike="noStrike" kern="1200" cap="none" spc="0" normalizeH="0" baseline="0" noProof="0" dirty="0">
                <a:ln>
                  <a:noFill/>
                </a:ln>
                <a:solidFill>
                  <a:srgbClr val="424D7B"/>
                </a:solidFill>
                <a:effectLst/>
                <a:uLnTx/>
                <a:uFillTx/>
                <a:latin typeface="Dosis Medium" pitchFamily="2" charset="0"/>
                <a:ea typeface="+mn-ea"/>
                <a:cs typeface="Arial" panose="020B0604020202020204" pitchFamily="34" charset="0"/>
              </a:rPr>
              <a:t> </a:t>
            </a:r>
            <a:r>
              <a:rPr kumimoji="0" lang="fr-FR" sz="3600" b="1" i="0" u="none" strike="noStrike" kern="1200" cap="none" spc="0" normalizeH="0" baseline="0" noProof="0" dirty="0" err="1">
                <a:ln>
                  <a:noFill/>
                </a:ln>
                <a:solidFill>
                  <a:srgbClr val="424D7B"/>
                </a:solidFill>
                <a:effectLst/>
                <a:uLnTx/>
                <a:uFillTx/>
                <a:latin typeface="Dosis Medium" pitchFamily="2" charset="0"/>
                <a:ea typeface="+mn-ea"/>
                <a:cs typeface="Arial" panose="020B0604020202020204" pitchFamily="34" charset="0"/>
              </a:rPr>
              <a:t>voudr</a:t>
            </a:r>
            <a:r>
              <a:rPr lang="fr-FR" sz="3600" b="1" dirty="0">
                <a:solidFill>
                  <a:srgbClr val="00ACA4"/>
                </a:solidFill>
                <a:latin typeface="Dosis Medium" pitchFamily="2" charset="0"/>
                <a:cs typeface="Arial" panose="020B0604020202020204" pitchFamily="34" charset="0"/>
              </a:rPr>
              <a:t>aient</a:t>
            </a:r>
            <a:r>
              <a:rPr kumimoji="0" lang="fr-FR" sz="3600" b="0" i="0" u="none" strike="noStrike" kern="1200" cap="none" spc="0" normalizeH="0" baseline="0" noProof="0" dirty="0">
                <a:ln>
                  <a:noFill/>
                </a:ln>
                <a:solidFill>
                  <a:srgbClr val="00ACA4"/>
                </a:solidFill>
                <a:effectLst/>
                <a:uLnTx/>
                <a:uFillTx/>
                <a:latin typeface="Dosis Medium" pitchFamily="2" charset="0"/>
                <a:ea typeface="+mn-ea"/>
                <a:cs typeface="Arial" panose="020B0604020202020204" pitchFamily="34" charset="0"/>
              </a:rPr>
              <a:t> </a:t>
            </a:r>
            <a:r>
              <a:rPr kumimoji="0" lang="fr-FR" sz="3600" b="0" i="0" u="none" strike="noStrike" kern="1200" cap="none" spc="0" normalizeH="0" baseline="0" noProof="0" dirty="0">
                <a:ln>
                  <a:noFill/>
                </a:ln>
                <a:solidFill>
                  <a:srgbClr val="424D7B"/>
                </a:solidFill>
                <a:effectLst/>
                <a:uLnTx/>
                <a:uFillTx/>
                <a:latin typeface="Dosis Medium" pitchFamily="2" charset="0"/>
                <a:ea typeface="+mn-ea"/>
                <a:cs typeface="Arial" panose="020B0604020202020204" pitchFamily="34" charset="0"/>
              </a:rPr>
              <a:t>aller à l’épicerie. </a:t>
            </a:r>
            <a:endParaRPr kumimoji="0" lang="fr-MA" sz="3600" b="0" i="0" u="none" strike="noStrike" kern="1200" cap="none" spc="0" normalizeH="0" baseline="0" noProof="0" dirty="0">
              <a:ln>
                <a:noFill/>
              </a:ln>
              <a:solidFill>
                <a:srgbClr val="424D7B"/>
              </a:solidFill>
              <a:effectLst/>
              <a:uLnTx/>
              <a:uFillTx/>
              <a:latin typeface="Dosis Medium" pitchFamily="2" charset="0"/>
              <a:ea typeface="+mn-ea"/>
              <a:cs typeface="Arial" panose="020B0604020202020204" pitchFamily="34" charset="0"/>
            </a:endParaRPr>
          </a:p>
        </p:txBody>
      </p:sp>
    </p:spTree>
    <p:extLst>
      <p:ext uri="{BB962C8B-B14F-4D97-AF65-F5344CB8AC3E}">
        <p14:creationId xmlns:p14="http://schemas.microsoft.com/office/powerpoint/2010/main" val="228642112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54A800-B028-6EE0-541E-6FAE9458C526}"/>
            </a:ext>
          </a:extLst>
        </p:cNvPr>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730D7789-70A7-4703-6EA1-A50E1589175B}"/>
              </a:ext>
            </a:extLst>
          </p:cNvPr>
          <p:cNvSpPr>
            <a:spLocks noGrp="1"/>
          </p:cNvSpPr>
          <p:nvPr>
            <p:ph type="body" sz="quarter" idx="19"/>
          </p:nvPr>
        </p:nvSpPr>
        <p:spPr/>
        <p:txBody>
          <a:bodyPr/>
          <a:lstStyle/>
          <a:p>
            <a:r>
              <a:rPr lang="fr-MA" dirty="0"/>
              <a:t>Description de la scène. </a:t>
            </a:r>
          </a:p>
        </p:txBody>
      </p:sp>
      <p:pic>
        <p:nvPicPr>
          <p:cNvPr id="22" name="Espace réservé pour une image  21" descr="Une image contenant horloge, cercle, symbole, Police&#10;&#10;Le contenu généré par l’IA peut être incorrect.">
            <a:extLst>
              <a:ext uri="{FF2B5EF4-FFF2-40B4-BE49-F238E27FC236}">
                <a16:creationId xmlns:a16="http://schemas.microsoft.com/office/drawing/2014/main" id="{84B38D92-D766-67FA-DF94-352D76885042}"/>
              </a:ext>
            </a:extLst>
          </p:cNvPr>
          <p:cNvPicPr>
            <a:picLocks noGrp="1" noChangeAspect="1"/>
          </p:cNvPicPr>
          <p:nvPr>
            <p:ph type="pic" sz="quarter" idx="12"/>
          </p:nvPr>
        </p:nvPicPr>
        <p:blipFill rotWithShape="1">
          <a:blip r:embed="rId2">
            <a:grayscl/>
            <a:extLst>
              <a:ext uri="{28A0092B-C50C-407E-A947-70E740481C1C}">
                <a14:useLocalDpi xmlns:a14="http://schemas.microsoft.com/office/drawing/2010/main" val="0"/>
              </a:ext>
            </a:extLst>
          </a:blip>
          <a:srcRect l="-7526" r="-7526"/>
          <a:stretch>
            <a:fillRect/>
          </a:stretch>
        </p:blipFill>
        <p:spPr/>
      </p:pic>
      <p:sp>
        <p:nvSpPr>
          <p:cNvPr id="5" name="Espace réservé du texte 4">
            <a:extLst>
              <a:ext uri="{FF2B5EF4-FFF2-40B4-BE49-F238E27FC236}">
                <a16:creationId xmlns:a16="http://schemas.microsoft.com/office/drawing/2014/main" id="{A3DE8D9D-65D5-AADB-5A17-2F84A9D763A4}"/>
              </a:ext>
            </a:extLst>
          </p:cNvPr>
          <p:cNvSpPr>
            <a:spLocks noGrp="1"/>
          </p:cNvSpPr>
          <p:nvPr>
            <p:ph type="body" sz="quarter" idx="21"/>
          </p:nvPr>
        </p:nvSpPr>
        <p:spPr/>
        <p:txBody>
          <a:bodyPr/>
          <a:lstStyle/>
          <a:p>
            <a:r>
              <a:rPr lang="fr-FR" dirty="0"/>
              <a:t>Bonjour - Au revoir  - Moi - Toi </a:t>
            </a:r>
          </a:p>
          <a:p>
            <a:r>
              <a:rPr lang="fr-FR" dirty="0"/>
              <a:t>Un avion - Un ananas - Un abricot - Une banane – Une école</a:t>
            </a:r>
          </a:p>
        </p:txBody>
      </p:sp>
      <p:pic>
        <p:nvPicPr>
          <p:cNvPr id="11" name="Espace réservé pour une image  10">
            <a:extLst>
              <a:ext uri="{FF2B5EF4-FFF2-40B4-BE49-F238E27FC236}">
                <a16:creationId xmlns:a16="http://schemas.microsoft.com/office/drawing/2014/main" id="{A43450B1-ADFD-A38E-74CD-0BAD62721421}"/>
              </a:ext>
            </a:extLst>
          </p:cNvPr>
          <p:cNvPicPr>
            <a:picLocks noGrp="1" noChangeAspect="1"/>
          </p:cNvPicPr>
          <p:nvPr>
            <p:ph type="pic" sz="quarter" idx="11"/>
          </p:nvPr>
        </p:nvPicPr>
        <p:blipFill rotWithShape="1">
          <a:blip r:embed="rId3">
            <a:grayscl/>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l="-7526" r="-7526"/>
          <a:stretch>
            <a:fillRect/>
          </a:stretch>
        </p:blipFill>
        <p:spPr>
          <a:noFill/>
        </p:spPr>
      </p:pic>
      <p:grpSp>
        <p:nvGrpSpPr>
          <p:cNvPr id="9" name="Groupe 8">
            <a:extLst>
              <a:ext uri="{FF2B5EF4-FFF2-40B4-BE49-F238E27FC236}">
                <a16:creationId xmlns:a16="http://schemas.microsoft.com/office/drawing/2014/main" id="{4898206B-3214-FB65-52FA-8F6BEB59F415}"/>
              </a:ext>
            </a:extLst>
          </p:cNvPr>
          <p:cNvGrpSpPr/>
          <p:nvPr/>
        </p:nvGrpSpPr>
        <p:grpSpPr>
          <a:xfrm>
            <a:off x="3224463" y="0"/>
            <a:ext cx="2589196" cy="914877"/>
            <a:chOff x="3224463" y="0"/>
            <a:chExt cx="2589196" cy="914877"/>
          </a:xfrm>
        </p:grpSpPr>
        <p:sp>
          <p:nvSpPr>
            <p:cNvPr id="10" name="Rectangle 9">
              <a:extLst>
                <a:ext uri="{FF2B5EF4-FFF2-40B4-BE49-F238E27FC236}">
                  <a16:creationId xmlns:a16="http://schemas.microsoft.com/office/drawing/2014/main" id="{7D3469A1-9A0E-A37F-AF5F-928199475DF7}"/>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Rectangle 11">
              <a:extLst>
                <a:ext uri="{FF2B5EF4-FFF2-40B4-BE49-F238E27FC236}">
                  <a16:creationId xmlns:a16="http://schemas.microsoft.com/office/drawing/2014/main" id="{1604FB5D-801B-4631-21A3-074AFB99E2CA}"/>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pic>
        <p:nvPicPr>
          <p:cNvPr id="4" name="Image 3">
            <a:extLst>
              <a:ext uri="{FF2B5EF4-FFF2-40B4-BE49-F238E27FC236}">
                <a16:creationId xmlns:a16="http://schemas.microsoft.com/office/drawing/2014/main" id="{A9996BDC-BCF1-F9B2-59D1-A6616F4B352B}"/>
              </a:ext>
            </a:extLst>
          </p:cNvPr>
          <p:cNvPicPr>
            <a:picLocks noChangeAspect="1"/>
          </p:cNvPicPr>
          <p:nvPr/>
        </p:nvPicPr>
        <p:blipFill>
          <a:blip r:embed="rId5"/>
          <a:stretch>
            <a:fillRect/>
          </a:stretch>
        </p:blipFill>
        <p:spPr>
          <a:xfrm>
            <a:off x="1399732" y="4958781"/>
            <a:ext cx="6344535" cy="1495634"/>
          </a:xfrm>
          <a:prstGeom prst="rect">
            <a:avLst/>
          </a:prstGeom>
        </p:spPr>
      </p:pic>
      <p:pic>
        <p:nvPicPr>
          <p:cNvPr id="20" name="Espace réservé pour une image  19" descr="Une image contenant horloge, cercle, symbole&#10;&#10;Le contenu généré par l’IA peut être incorrect.">
            <a:extLst>
              <a:ext uri="{FF2B5EF4-FFF2-40B4-BE49-F238E27FC236}">
                <a16:creationId xmlns:a16="http://schemas.microsoft.com/office/drawing/2014/main" id="{C9D6F069-33C7-DD2B-2241-74EB1A27882A}"/>
              </a:ext>
            </a:extLst>
          </p:cNvPr>
          <p:cNvPicPr>
            <a:picLocks noGrp="1" noChangeAspect="1"/>
          </p:cNvPicPr>
          <p:nvPr>
            <p:ph type="pic" sz="quarter" idx="13"/>
          </p:nvPr>
        </p:nvPicPr>
        <p:blipFill rotWithShape="1">
          <a:blip r:embed="rId6">
            <a:extLst>
              <a:ext uri="{28A0092B-C50C-407E-A947-70E740481C1C}">
                <a14:useLocalDpi xmlns:a14="http://schemas.microsoft.com/office/drawing/2010/main" val="0"/>
              </a:ext>
            </a:extLst>
          </a:blip>
          <a:srcRect l="-7560" r="-7560"/>
          <a:stretch>
            <a:fillRect/>
          </a:stretch>
        </p:blipFill>
        <p:spPr>
          <a:xfrm>
            <a:off x="7298796" y="4934302"/>
            <a:ext cx="540000" cy="540000"/>
          </a:xfrm>
        </p:spPr>
      </p:pic>
      <p:sp>
        <p:nvSpPr>
          <p:cNvPr id="27" name="ZoneTexte 26">
            <a:extLst>
              <a:ext uri="{FF2B5EF4-FFF2-40B4-BE49-F238E27FC236}">
                <a16:creationId xmlns:a16="http://schemas.microsoft.com/office/drawing/2014/main" id="{00EF7011-81F9-56F0-67CC-7C0F1426C2B1}"/>
              </a:ext>
            </a:extLst>
          </p:cNvPr>
          <p:cNvSpPr txBox="1"/>
          <p:nvPr/>
        </p:nvSpPr>
        <p:spPr>
          <a:xfrm>
            <a:off x="2201410" y="5108401"/>
            <a:ext cx="3375646" cy="338554"/>
          </a:xfrm>
          <a:prstGeom prst="rect">
            <a:avLst/>
          </a:prstGeom>
          <a:noFill/>
        </p:spPr>
        <p:txBody>
          <a:bodyPr wrap="square" rtlCol="0">
            <a:spAutoFit/>
          </a:bodyPr>
          <a:lstStyle/>
          <a:p>
            <a:r>
              <a:rPr lang="fr-MA" sz="1600" dirty="0">
                <a:solidFill>
                  <a:srgbClr val="424D7B"/>
                </a:solidFill>
                <a:latin typeface="Dosis ExtraBold" pitchFamily="2" charset="0"/>
              </a:rPr>
              <a:t>3.  Activités de vocabulaire  sur livret</a:t>
            </a:r>
          </a:p>
        </p:txBody>
      </p:sp>
      <p:sp>
        <p:nvSpPr>
          <p:cNvPr id="28" name="Espace réservé du texte 5">
            <a:extLst>
              <a:ext uri="{FF2B5EF4-FFF2-40B4-BE49-F238E27FC236}">
                <a16:creationId xmlns:a16="http://schemas.microsoft.com/office/drawing/2014/main" id="{D2B164B4-85C0-3B11-319C-C9CB393F918B}"/>
              </a:ext>
            </a:extLst>
          </p:cNvPr>
          <p:cNvSpPr txBox="1">
            <a:spLocks/>
          </p:cNvSpPr>
          <p:nvPr/>
        </p:nvSpPr>
        <p:spPr>
          <a:xfrm>
            <a:off x="2201410" y="5499733"/>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Activités sur livret</a:t>
            </a:r>
          </a:p>
        </p:txBody>
      </p:sp>
      <p:grpSp>
        <p:nvGrpSpPr>
          <p:cNvPr id="2" name="Groupe 1">
            <a:extLst>
              <a:ext uri="{FF2B5EF4-FFF2-40B4-BE49-F238E27FC236}">
                <a16:creationId xmlns:a16="http://schemas.microsoft.com/office/drawing/2014/main" id="{E5919F67-69D3-700A-2251-4CF66217FBB8}"/>
              </a:ext>
            </a:extLst>
          </p:cNvPr>
          <p:cNvGrpSpPr/>
          <p:nvPr/>
        </p:nvGrpSpPr>
        <p:grpSpPr>
          <a:xfrm>
            <a:off x="3120265" y="0"/>
            <a:ext cx="2741519" cy="1084434"/>
            <a:chOff x="3072140" y="0"/>
            <a:chExt cx="2741519" cy="1084434"/>
          </a:xfrm>
        </p:grpSpPr>
        <p:sp>
          <p:nvSpPr>
            <p:cNvPr id="6" name="Rectangle 5">
              <a:extLst>
                <a:ext uri="{FF2B5EF4-FFF2-40B4-BE49-F238E27FC236}">
                  <a16:creationId xmlns:a16="http://schemas.microsoft.com/office/drawing/2014/main" id="{F3838C51-2693-2D65-0B21-23D24BEF12C1}"/>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Rectangle 6">
              <a:extLst>
                <a:ext uri="{FF2B5EF4-FFF2-40B4-BE49-F238E27FC236}">
                  <a16:creationId xmlns:a16="http://schemas.microsoft.com/office/drawing/2014/main" id="{93D21E2A-EC74-3ABC-B9F7-FCD99005928C}"/>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Titre 53">
              <a:extLst>
                <a:ext uri="{FF2B5EF4-FFF2-40B4-BE49-F238E27FC236}">
                  <a16:creationId xmlns:a16="http://schemas.microsoft.com/office/drawing/2014/main" id="{8BB37871-40AD-0B1D-D26D-5F44E79E30A4}"/>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 (e)</a:t>
              </a:r>
            </a:p>
          </p:txBody>
        </p:sp>
      </p:grpSp>
      <p:sp>
        <p:nvSpPr>
          <p:cNvPr id="26" name="Rectangle 25">
            <a:extLst>
              <a:ext uri="{FF2B5EF4-FFF2-40B4-BE49-F238E27FC236}">
                <a16:creationId xmlns:a16="http://schemas.microsoft.com/office/drawing/2014/main" id="{33FC57C1-85D7-AEF2-390C-CEA8C88C62F2}"/>
              </a:ext>
            </a:extLst>
          </p:cNvPr>
          <p:cNvSpPr/>
          <p:nvPr/>
        </p:nvSpPr>
        <p:spPr>
          <a:xfrm>
            <a:off x="704326" y="1860373"/>
            <a:ext cx="7315200" cy="45533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fr-FR" dirty="0"/>
          </a:p>
        </p:txBody>
      </p:sp>
      <p:sp>
        <p:nvSpPr>
          <p:cNvPr id="8" name="Titre 1">
            <a:extLst>
              <a:ext uri="{FF2B5EF4-FFF2-40B4-BE49-F238E27FC236}">
                <a16:creationId xmlns:a16="http://schemas.microsoft.com/office/drawing/2014/main" id="{4142B678-B7E6-6B5F-E843-5143B63E2C18}"/>
              </a:ext>
            </a:extLst>
          </p:cNvPr>
          <p:cNvSpPr>
            <a:spLocks noGrp="1"/>
          </p:cNvSpPr>
          <p:nvPr>
            <p:ph type="title"/>
          </p:nvPr>
        </p:nvSpPr>
        <p:spPr>
          <a:xfrm>
            <a:off x="741391" y="2393391"/>
            <a:ext cx="3867674" cy="705267"/>
          </a:xfrm>
        </p:spPr>
        <p:txBody>
          <a:bodyPr/>
          <a:lstStyle/>
          <a:p>
            <a:pPr algn="l">
              <a:lnSpc>
                <a:spcPts val="3200"/>
              </a:lnSpc>
              <a:spcAft>
                <a:spcPts val="1200"/>
              </a:spcAft>
            </a:pPr>
            <a:r>
              <a:rPr lang="fr-MA" sz="2000" b="0" dirty="0"/>
              <a:t>Cette partie de la leçon nécessite l’utilisation du </a:t>
            </a:r>
            <a:r>
              <a:rPr lang="fr-MA" sz="2000" dirty="0"/>
              <a:t>livret de l’élève. </a:t>
            </a:r>
            <a:br>
              <a:rPr lang="fr-MA" sz="2000" b="0" dirty="0"/>
            </a:br>
            <a:br>
              <a:rPr lang="fr-MA" sz="2000" b="0" dirty="0"/>
            </a:br>
            <a:r>
              <a:rPr lang="fr-MA" sz="2000" b="0" dirty="0"/>
              <a:t>En cas </a:t>
            </a:r>
            <a:r>
              <a:rPr lang="fr-MA" sz="2000" dirty="0"/>
              <a:t>d’indisponibilité temporaire </a:t>
            </a:r>
            <a:r>
              <a:rPr lang="fr-MA" sz="2000" b="0" dirty="0"/>
              <a:t>du livret de l’élève, l’enseignant prépare des </a:t>
            </a:r>
            <a:r>
              <a:rPr lang="fr-MA" sz="2000" dirty="0"/>
              <a:t>activités écrites à réaliser par les élèves sur cahier</a:t>
            </a:r>
            <a:r>
              <a:rPr lang="fr-MA" sz="2000" b="0" dirty="0"/>
              <a:t>. </a:t>
            </a:r>
          </a:p>
        </p:txBody>
      </p:sp>
      <p:sp>
        <p:nvSpPr>
          <p:cNvPr id="33" name="Titre 1">
            <a:extLst>
              <a:ext uri="{FF2B5EF4-FFF2-40B4-BE49-F238E27FC236}">
                <a16:creationId xmlns:a16="http://schemas.microsoft.com/office/drawing/2014/main" id="{2A8BB58C-DD4F-996B-C68D-FC5A79362CC1}"/>
              </a:ext>
            </a:extLst>
          </p:cNvPr>
          <p:cNvSpPr txBox="1">
            <a:spLocks/>
          </p:cNvSpPr>
          <p:nvPr/>
        </p:nvSpPr>
        <p:spPr>
          <a:xfrm>
            <a:off x="1018596" y="1635346"/>
            <a:ext cx="3867674" cy="705267"/>
          </a:xfrm>
          <a:prstGeom prst="rect">
            <a:avLst/>
          </a:prstGeom>
          <a:noFill/>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algn="l">
              <a:lnSpc>
                <a:spcPts val="3200"/>
              </a:lnSpc>
              <a:spcAft>
                <a:spcPts val="1200"/>
              </a:spcAft>
            </a:pPr>
            <a:r>
              <a:rPr lang="fr-MA" sz="2400" dirty="0">
                <a:solidFill>
                  <a:srgbClr val="00ACA4"/>
                </a:solidFill>
              </a:rPr>
              <a:t>Remarque importante :</a:t>
            </a:r>
          </a:p>
        </p:txBody>
      </p:sp>
      <p:pic>
        <p:nvPicPr>
          <p:cNvPr id="13" name="Image 12">
            <a:extLst>
              <a:ext uri="{FF2B5EF4-FFF2-40B4-BE49-F238E27FC236}">
                <a16:creationId xmlns:a16="http://schemas.microsoft.com/office/drawing/2014/main" id="{2353CCE1-5BFC-9EFE-5B3E-365CF1E997BD}"/>
              </a:ext>
            </a:extLst>
          </p:cNvPr>
          <p:cNvPicPr>
            <a:picLocks noChangeAspect="1"/>
          </p:cNvPicPr>
          <p:nvPr/>
        </p:nvPicPr>
        <p:blipFill>
          <a:blip r:embed="rId7"/>
          <a:stretch>
            <a:fillRect/>
          </a:stretch>
        </p:blipFill>
        <p:spPr>
          <a:xfrm>
            <a:off x="5114394" y="1309461"/>
            <a:ext cx="2905132" cy="4618416"/>
          </a:xfrm>
          <a:prstGeom prst="rect">
            <a:avLst/>
          </a:prstGeom>
        </p:spPr>
      </p:pic>
    </p:spTree>
    <p:extLst>
      <p:ext uri="{BB962C8B-B14F-4D97-AF65-F5344CB8AC3E}">
        <p14:creationId xmlns:p14="http://schemas.microsoft.com/office/powerpoint/2010/main" val="398822420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5C0C6-EFB8-F482-578F-451A69C159A4}"/>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6CBE62C7-A76A-0283-D05A-7CB281E0363F}"/>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BA523585-9C26-1393-C8F2-34AD3CE7D904}"/>
                  </a:ext>
                </a:extLst>
              </p:cNvPr>
              <p:cNvPicPr/>
              <p:nvPr/>
            </p:nvPicPr>
            <p:blipFill>
              <a:blip r:embed="rId4"/>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Encre 11">
                <a:extLst>
                  <a:ext uri="{FF2B5EF4-FFF2-40B4-BE49-F238E27FC236}">
                    <a16:creationId xmlns:a16="http://schemas.microsoft.com/office/drawing/2014/main" id="{0516DFAB-C6D8-AD66-6286-7FAE952856C0}"/>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D547E1FB-134D-32A7-090B-62DE3CBC0B08}"/>
                  </a:ext>
                </a:extLst>
              </p:cNvPr>
              <p:cNvPicPr/>
              <p:nvPr/>
            </p:nvPicPr>
            <p:blipFill>
              <a:blip r:embed="rId6"/>
              <a:stretch>
                <a:fillRect/>
              </a:stretch>
            </p:blipFill>
            <p:spPr>
              <a:xfrm>
                <a:off x="1593492" y="833185"/>
                <a:ext cx="26730" cy="23400"/>
              </a:xfrm>
              <a:prstGeom prst="rect">
                <a:avLst/>
              </a:prstGeom>
            </p:spPr>
          </p:pic>
        </mc:Fallback>
      </mc:AlternateContent>
      <p:sp>
        <p:nvSpPr>
          <p:cNvPr id="8" name="Titre 3">
            <a:extLst>
              <a:ext uri="{FF2B5EF4-FFF2-40B4-BE49-F238E27FC236}">
                <a16:creationId xmlns:a16="http://schemas.microsoft.com/office/drawing/2014/main" id="{5E96820D-D230-4AB5-2713-B02DBF53FEF5}"/>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Prenez vos livrets à la page 17.</a:t>
            </a:r>
          </a:p>
        </p:txBody>
      </p:sp>
      <p:grpSp>
        <p:nvGrpSpPr>
          <p:cNvPr id="13" name="Groupe 12">
            <a:extLst>
              <a:ext uri="{FF2B5EF4-FFF2-40B4-BE49-F238E27FC236}">
                <a16:creationId xmlns:a16="http://schemas.microsoft.com/office/drawing/2014/main" id="{505BF547-AA18-C109-2C5E-06D8456262CA}"/>
              </a:ext>
            </a:extLst>
          </p:cNvPr>
          <p:cNvGrpSpPr/>
          <p:nvPr/>
        </p:nvGrpSpPr>
        <p:grpSpPr>
          <a:xfrm>
            <a:off x="80765" y="643788"/>
            <a:ext cx="1147140" cy="980797"/>
            <a:chOff x="113769" y="634753"/>
            <a:chExt cx="1147140" cy="980797"/>
          </a:xfrm>
        </p:grpSpPr>
        <p:pic>
          <p:nvPicPr>
            <p:cNvPr id="14" name="Image 13">
              <a:extLst>
                <a:ext uri="{FF2B5EF4-FFF2-40B4-BE49-F238E27FC236}">
                  <a16:creationId xmlns:a16="http://schemas.microsoft.com/office/drawing/2014/main" id="{9CBE5F2F-B3C6-A757-B46C-A0F6A9396E38}"/>
                </a:ext>
              </a:extLst>
            </p:cNvPr>
            <p:cNvPicPr>
              <a:picLocks noChangeAspect="1"/>
            </p:cNvPicPr>
            <p:nvPr/>
          </p:nvPicPr>
          <p:blipFill>
            <a:blip r:embed="rId7"/>
            <a:srcRect l="-8613" b="7585"/>
            <a:stretch>
              <a:fillRect/>
            </a:stretch>
          </p:blipFill>
          <p:spPr>
            <a:xfrm>
              <a:off x="442761" y="692504"/>
              <a:ext cx="818148" cy="923046"/>
            </a:xfrm>
            <a:prstGeom prst="ellipse">
              <a:avLst/>
            </a:prstGeom>
          </p:spPr>
        </p:pic>
        <p:pic>
          <p:nvPicPr>
            <p:cNvPr id="15"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D0C7741C-EF94-12C6-7DEF-72FA90DFD02D}"/>
                </a:ext>
              </a:extLst>
            </p:cNvPr>
            <p:cNvPicPr>
              <a:picLocks noChangeAspect="1"/>
            </p:cNvPicPr>
            <p:nvPr/>
          </p:nvPicPr>
          <p:blipFill rotWithShape="1">
            <a:blip r:embed="rId8">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2" name="Image 1">
            <a:extLst>
              <a:ext uri="{FF2B5EF4-FFF2-40B4-BE49-F238E27FC236}">
                <a16:creationId xmlns:a16="http://schemas.microsoft.com/office/drawing/2014/main" id="{4995303C-A2CE-0D6F-2C96-5133CD389EBE}"/>
              </a:ext>
            </a:extLst>
          </p:cNvPr>
          <p:cNvPicPr>
            <a:picLocks noChangeAspect="1"/>
          </p:cNvPicPr>
          <p:nvPr/>
        </p:nvPicPr>
        <p:blipFill>
          <a:blip r:embed="rId9"/>
          <a:stretch>
            <a:fillRect/>
          </a:stretch>
        </p:blipFill>
        <p:spPr>
          <a:xfrm>
            <a:off x="3119434" y="1766661"/>
            <a:ext cx="2905132" cy="4618416"/>
          </a:xfrm>
          <a:prstGeom prst="rect">
            <a:avLst/>
          </a:prstGeom>
        </p:spPr>
      </p:pic>
    </p:spTree>
    <p:extLst>
      <p:ext uri="{BB962C8B-B14F-4D97-AF65-F5344CB8AC3E}">
        <p14:creationId xmlns:p14="http://schemas.microsoft.com/office/powerpoint/2010/main" val="399806893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18303-65D8-7E70-51E6-AF30F5B0C826}"/>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098996EC-6A4D-E90F-1F66-80FFD2FA1455}"/>
              </a:ext>
            </a:extLst>
          </p:cNvPr>
          <p:cNvPicPr>
            <a:picLocks noChangeAspect="1"/>
          </p:cNvPicPr>
          <p:nvPr/>
        </p:nvPicPr>
        <p:blipFill>
          <a:blip r:embed="rId2"/>
          <a:srcRect t="12179" b="58206"/>
          <a:stretch>
            <a:fillRect/>
          </a:stretch>
        </p:blipFill>
        <p:spPr>
          <a:xfrm>
            <a:off x="1692000" y="2839453"/>
            <a:ext cx="5476917" cy="2579570"/>
          </a:xfrm>
          <a:prstGeom prst="rect">
            <a:avLst/>
          </a:prstGeom>
        </p:spPr>
      </p:pic>
      <mc:AlternateContent xmlns:mc="http://schemas.openxmlformats.org/markup-compatibility/2006" xmlns:p14="http://schemas.microsoft.com/office/powerpoint/2010/main">
        <mc:Choice Requires="p14">
          <p:contentPart p14:bwMode="auto" r:id="rId3">
            <p14:nvContentPartPr>
              <p14:cNvPr id="11" name="Encre 10">
                <a:extLst>
                  <a:ext uri="{FF2B5EF4-FFF2-40B4-BE49-F238E27FC236}">
                    <a16:creationId xmlns:a16="http://schemas.microsoft.com/office/drawing/2014/main" id="{DA4BB644-37B9-F0B6-089A-F28DCD9FC79A}"/>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DA4BB644-37B9-F0B6-089A-F28DCD9FC79A}"/>
                  </a:ext>
                </a:extLst>
              </p:cNvPr>
              <p:cNvPicPr/>
              <p:nvPr/>
            </p:nvPicPr>
            <p:blipFill>
              <a:blip r:embed="rId4"/>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Encre 11">
                <a:extLst>
                  <a:ext uri="{FF2B5EF4-FFF2-40B4-BE49-F238E27FC236}">
                    <a16:creationId xmlns:a16="http://schemas.microsoft.com/office/drawing/2014/main" id="{2288D4F1-3C7E-4902-77E1-5CAAEF7514E4}"/>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2288D4F1-3C7E-4902-77E1-5CAAEF7514E4}"/>
                  </a:ext>
                </a:extLst>
              </p:cNvPr>
              <p:cNvPicPr/>
              <p:nvPr/>
            </p:nvPicPr>
            <p:blipFill>
              <a:blip r:embed="rId6"/>
              <a:stretch>
                <a:fillRect/>
              </a:stretch>
            </p:blipFill>
            <p:spPr>
              <a:xfrm>
                <a:off x="1593492" y="833185"/>
                <a:ext cx="26730" cy="23400"/>
              </a:xfrm>
              <a:prstGeom prst="rect">
                <a:avLst/>
              </a:prstGeom>
            </p:spPr>
          </p:pic>
        </mc:Fallback>
      </mc:AlternateContent>
      <p:sp>
        <p:nvSpPr>
          <p:cNvPr id="8" name="Titre 3">
            <a:extLst>
              <a:ext uri="{FF2B5EF4-FFF2-40B4-BE49-F238E27FC236}">
                <a16:creationId xmlns:a16="http://schemas.microsoft.com/office/drawing/2014/main" id="{A2F43E95-6AAA-1662-7AFC-7FD013411C52}"/>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Sur votre livret, lisez silencieusement la conjugaison du verbe. Vous avez 1 minute. </a:t>
            </a:r>
          </a:p>
        </p:txBody>
      </p:sp>
      <p:grpSp>
        <p:nvGrpSpPr>
          <p:cNvPr id="13" name="Groupe 12">
            <a:extLst>
              <a:ext uri="{FF2B5EF4-FFF2-40B4-BE49-F238E27FC236}">
                <a16:creationId xmlns:a16="http://schemas.microsoft.com/office/drawing/2014/main" id="{4051E208-72A5-4712-D42A-7DD4606A3873}"/>
              </a:ext>
            </a:extLst>
          </p:cNvPr>
          <p:cNvGrpSpPr/>
          <p:nvPr/>
        </p:nvGrpSpPr>
        <p:grpSpPr>
          <a:xfrm>
            <a:off x="80765" y="643788"/>
            <a:ext cx="1147140" cy="980797"/>
            <a:chOff x="113769" y="634753"/>
            <a:chExt cx="1147140" cy="980797"/>
          </a:xfrm>
        </p:grpSpPr>
        <p:pic>
          <p:nvPicPr>
            <p:cNvPr id="14" name="Image 13">
              <a:extLst>
                <a:ext uri="{FF2B5EF4-FFF2-40B4-BE49-F238E27FC236}">
                  <a16:creationId xmlns:a16="http://schemas.microsoft.com/office/drawing/2014/main" id="{8CAD43BE-3DA2-B466-40A7-660E94EE503C}"/>
                </a:ext>
              </a:extLst>
            </p:cNvPr>
            <p:cNvPicPr>
              <a:picLocks noChangeAspect="1"/>
            </p:cNvPicPr>
            <p:nvPr/>
          </p:nvPicPr>
          <p:blipFill>
            <a:blip r:embed="rId7"/>
            <a:srcRect l="-8613" b="7585"/>
            <a:stretch>
              <a:fillRect/>
            </a:stretch>
          </p:blipFill>
          <p:spPr>
            <a:xfrm>
              <a:off x="442761" y="692504"/>
              <a:ext cx="818148" cy="923046"/>
            </a:xfrm>
            <a:prstGeom prst="ellipse">
              <a:avLst/>
            </a:prstGeom>
          </p:spPr>
        </p:pic>
        <p:pic>
          <p:nvPicPr>
            <p:cNvPr id="15"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4805F714-9402-B3F0-8F11-E6B2B5396EA6}"/>
                </a:ext>
              </a:extLst>
            </p:cNvPr>
            <p:cNvPicPr>
              <a:picLocks noChangeAspect="1"/>
            </p:cNvPicPr>
            <p:nvPr/>
          </p:nvPicPr>
          <p:blipFill rotWithShape="1">
            <a:blip r:embed="rId8">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3" name="Rectangle : coins arrondis 2">
            <a:extLst>
              <a:ext uri="{FF2B5EF4-FFF2-40B4-BE49-F238E27FC236}">
                <a16:creationId xmlns:a16="http://schemas.microsoft.com/office/drawing/2014/main" id="{B6D8F9AA-EB75-4A89-9AFE-3BF501881416}"/>
              </a:ext>
            </a:extLst>
          </p:cNvPr>
          <p:cNvSpPr/>
          <p:nvPr/>
        </p:nvSpPr>
        <p:spPr>
          <a:xfrm>
            <a:off x="1692000" y="3151649"/>
            <a:ext cx="2706451" cy="2267374"/>
          </a:xfrm>
          <a:prstGeom prst="roundRect">
            <a:avLst/>
          </a:prstGeom>
          <a:noFill/>
          <a:ln w="38100">
            <a:solidFill>
              <a:srgbClr val="E84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p>
        </p:txBody>
      </p:sp>
    </p:spTree>
    <p:extLst>
      <p:ext uri="{BB962C8B-B14F-4D97-AF65-F5344CB8AC3E}">
        <p14:creationId xmlns:p14="http://schemas.microsoft.com/office/powerpoint/2010/main" val="235159548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7FD45-69DF-9DCC-0204-9FB4C814DE93}"/>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5A396B42-407F-C80F-2904-97EC99D1E858}"/>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D00826B7-AF23-C15C-AAB0-5C8A140CABE0}"/>
                  </a:ext>
                </a:extLst>
              </p:cNvPr>
              <p:cNvPicPr/>
              <p:nvPr/>
            </p:nvPicPr>
            <p:blipFill>
              <a:blip r:embed="rId3"/>
              <a:stretch>
                <a:fillRect/>
              </a:stretch>
            </p:blipFill>
            <p:spPr>
              <a:xfrm>
                <a:off x="2903571" y="1074385"/>
                <a:ext cx="18000" cy="18000"/>
              </a:xfrm>
              <a:prstGeom prst="rect">
                <a:avLst/>
              </a:prstGeom>
            </p:spPr>
          </p:pic>
        </mc:Fallback>
      </mc:AlternateContent>
      <p:sp>
        <p:nvSpPr>
          <p:cNvPr id="2" name="Titre 5">
            <a:extLst>
              <a:ext uri="{FF2B5EF4-FFF2-40B4-BE49-F238E27FC236}">
                <a16:creationId xmlns:a16="http://schemas.microsoft.com/office/drawing/2014/main" id="{DB348EF7-5A38-F6A5-8E9A-9823F0AD040E}"/>
              </a:ext>
            </a:extLst>
          </p:cNvPr>
          <p:cNvSpPr txBox="1">
            <a:spLocks/>
          </p:cNvSpPr>
          <p:nvPr/>
        </p:nvSpPr>
        <p:spPr>
          <a:xfrm>
            <a:off x="1681333" y="777385"/>
            <a:ext cx="6840000"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a:solidFill>
                  <a:prstClr val="white">
                    <a:lumMod val="65000"/>
                  </a:prstClr>
                </a:solidFill>
                <a:latin typeface="Calibri"/>
                <a:ea typeface="+mn-ea"/>
                <a:cs typeface="+mn-cs"/>
              </a:defRPr>
            </a:lvl1pPr>
          </a:lstStyle>
          <a:p>
            <a:r>
              <a:rPr lang="fr-FR" dirty="0">
                <a:solidFill>
                  <a:schemeClr val="tx1">
                    <a:lumMod val="65000"/>
                    <a:lumOff val="35000"/>
                  </a:schemeClr>
                </a:solidFill>
                <a:latin typeface="Dosis Medium" pitchFamily="2" charset="0"/>
              </a:rPr>
              <a:t>Vous allez faire l’activité 1.  Je vais expliquer la consigne et passer entre les rangs pour vous aider. </a:t>
            </a:r>
          </a:p>
        </p:txBody>
      </p:sp>
      <p:grpSp>
        <p:nvGrpSpPr>
          <p:cNvPr id="4" name="Groupe 3">
            <a:extLst>
              <a:ext uri="{FF2B5EF4-FFF2-40B4-BE49-F238E27FC236}">
                <a16:creationId xmlns:a16="http://schemas.microsoft.com/office/drawing/2014/main" id="{93CF6892-FE25-2694-6D08-9C9D0774AD64}"/>
              </a:ext>
            </a:extLst>
          </p:cNvPr>
          <p:cNvGrpSpPr/>
          <p:nvPr/>
        </p:nvGrpSpPr>
        <p:grpSpPr>
          <a:xfrm>
            <a:off x="80765" y="643788"/>
            <a:ext cx="1147140" cy="980797"/>
            <a:chOff x="113769" y="634753"/>
            <a:chExt cx="1147140" cy="980797"/>
          </a:xfrm>
        </p:grpSpPr>
        <p:pic>
          <p:nvPicPr>
            <p:cNvPr id="6" name="Image 5">
              <a:extLst>
                <a:ext uri="{FF2B5EF4-FFF2-40B4-BE49-F238E27FC236}">
                  <a16:creationId xmlns:a16="http://schemas.microsoft.com/office/drawing/2014/main" id="{0C6672D0-F792-87CC-E653-95BBF2552234}"/>
                </a:ext>
              </a:extLst>
            </p:cNvPr>
            <p:cNvPicPr>
              <a:picLocks noChangeAspect="1"/>
            </p:cNvPicPr>
            <p:nvPr/>
          </p:nvPicPr>
          <p:blipFill>
            <a:blip r:embed="rId4"/>
            <a:srcRect l="-8613" b="7585"/>
            <a:stretch>
              <a:fillRect/>
            </a:stretch>
          </p:blipFill>
          <p:spPr>
            <a:xfrm>
              <a:off x="442761" y="692504"/>
              <a:ext cx="818148" cy="923046"/>
            </a:xfrm>
            <a:prstGeom prst="ellipse">
              <a:avLst/>
            </a:prstGeom>
          </p:spPr>
        </p:pic>
        <p:pic>
          <p:nvPicPr>
            <p:cNvPr id="7"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B8269926-7FFB-2C80-4333-38C61E30ACB1}"/>
                </a:ext>
              </a:extLst>
            </p:cNvPr>
            <p:cNvPicPr>
              <a:picLocks noChangeAspect="1"/>
            </p:cNvPicPr>
            <p:nvPr/>
          </p:nvPicPr>
          <p:blipFill rotWithShape="1">
            <a:blip r:embed="rId5">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9" name="Image 8">
            <a:extLst>
              <a:ext uri="{FF2B5EF4-FFF2-40B4-BE49-F238E27FC236}">
                <a16:creationId xmlns:a16="http://schemas.microsoft.com/office/drawing/2014/main" id="{1285544F-ED8A-CDE3-80AB-C943619742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09911" y="2432761"/>
            <a:ext cx="2745633" cy="2745633"/>
          </a:xfrm>
          <a:prstGeom prst="rect">
            <a:avLst/>
          </a:prstGeom>
        </p:spPr>
      </p:pic>
      <p:pic>
        <p:nvPicPr>
          <p:cNvPr id="5" name="Image 4">
            <a:extLst>
              <a:ext uri="{FF2B5EF4-FFF2-40B4-BE49-F238E27FC236}">
                <a16:creationId xmlns:a16="http://schemas.microsoft.com/office/drawing/2014/main" id="{4E200C48-7CC5-3166-B16C-FACF5076C9A7}"/>
              </a:ext>
            </a:extLst>
          </p:cNvPr>
          <p:cNvPicPr>
            <a:picLocks noChangeAspect="1"/>
          </p:cNvPicPr>
          <p:nvPr/>
        </p:nvPicPr>
        <p:blipFill>
          <a:blip r:embed="rId7"/>
          <a:stretch>
            <a:fillRect/>
          </a:stretch>
        </p:blipFill>
        <p:spPr>
          <a:xfrm>
            <a:off x="671335" y="2502094"/>
            <a:ext cx="4674836" cy="2984305"/>
          </a:xfrm>
          <a:prstGeom prst="rect">
            <a:avLst/>
          </a:prstGeom>
        </p:spPr>
      </p:pic>
    </p:spTree>
    <p:extLst>
      <p:ext uri="{BB962C8B-B14F-4D97-AF65-F5344CB8AC3E}">
        <p14:creationId xmlns:p14="http://schemas.microsoft.com/office/powerpoint/2010/main" val="336718413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29E08-7C52-A3CF-8CE6-C452F13E4471}"/>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23BB5AE5-FA90-CA72-1999-0FCC92ED159F}"/>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E978493C-B759-1FEC-C5FC-10BB0C04B67F}"/>
                  </a:ext>
                </a:extLst>
              </p:cNvPr>
              <p:cNvPicPr/>
              <p:nvPr/>
            </p:nvPicPr>
            <p:blipFill>
              <a:blip r:embed="rId3"/>
              <a:stretch>
                <a:fillRect/>
              </a:stretch>
            </p:blipFill>
            <p:spPr>
              <a:xfrm>
                <a:off x="2903571" y="1074385"/>
                <a:ext cx="18000" cy="18000"/>
              </a:xfrm>
              <a:prstGeom prst="rect">
                <a:avLst/>
              </a:prstGeom>
            </p:spPr>
          </p:pic>
        </mc:Fallback>
      </mc:AlternateContent>
      <p:sp>
        <p:nvSpPr>
          <p:cNvPr id="2" name="Titre 5">
            <a:extLst>
              <a:ext uri="{FF2B5EF4-FFF2-40B4-BE49-F238E27FC236}">
                <a16:creationId xmlns:a16="http://schemas.microsoft.com/office/drawing/2014/main" id="{5CF5BD70-2F5C-1E09-8C6E-79C7BC26D7E7}"/>
              </a:ext>
            </a:extLst>
          </p:cNvPr>
          <p:cNvSpPr txBox="1">
            <a:spLocks/>
          </p:cNvSpPr>
          <p:nvPr/>
        </p:nvSpPr>
        <p:spPr>
          <a:xfrm>
            <a:off x="1681333" y="777385"/>
            <a:ext cx="6840000"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a:solidFill>
                  <a:prstClr val="white">
                    <a:lumMod val="65000"/>
                  </a:prstClr>
                </a:solidFill>
                <a:latin typeface="Calibri"/>
                <a:ea typeface="+mn-ea"/>
                <a:cs typeface="+mn-cs"/>
              </a:defRPr>
            </a:lvl1pPr>
          </a:lstStyle>
          <a:p>
            <a:r>
              <a:rPr lang="fr-FR" dirty="0">
                <a:solidFill>
                  <a:schemeClr val="tx1">
                    <a:lumMod val="65000"/>
                    <a:lumOff val="35000"/>
                  </a:schemeClr>
                </a:solidFill>
                <a:latin typeface="Dosis Medium" pitchFamily="2" charset="0"/>
              </a:rPr>
              <a:t>Corrigez. Faites attention à l’orthographe.  </a:t>
            </a:r>
          </a:p>
        </p:txBody>
      </p:sp>
      <p:grpSp>
        <p:nvGrpSpPr>
          <p:cNvPr id="4" name="Groupe 3">
            <a:extLst>
              <a:ext uri="{FF2B5EF4-FFF2-40B4-BE49-F238E27FC236}">
                <a16:creationId xmlns:a16="http://schemas.microsoft.com/office/drawing/2014/main" id="{88C68EA9-C785-5EF1-E0C7-446770A54D4C}"/>
              </a:ext>
            </a:extLst>
          </p:cNvPr>
          <p:cNvGrpSpPr/>
          <p:nvPr/>
        </p:nvGrpSpPr>
        <p:grpSpPr>
          <a:xfrm>
            <a:off x="80765" y="643788"/>
            <a:ext cx="1147140" cy="980797"/>
            <a:chOff x="113769" y="634753"/>
            <a:chExt cx="1147140" cy="980797"/>
          </a:xfrm>
        </p:grpSpPr>
        <p:pic>
          <p:nvPicPr>
            <p:cNvPr id="6" name="Image 5">
              <a:extLst>
                <a:ext uri="{FF2B5EF4-FFF2-40B4-BE49-F238E27FC236}">
                  <a16:creationId xmlns:a16="http://schemas.microsoft.com/office/drawing/2014/main" id="{932460AF-56E6-B295-B594-93978D9646CC}"/>
                </a:ext>
              </a:extLst>
            </p:cNvPr>
            <p:cNvPicPr>
              <a:picLocks noChangeAspect="1"/>
            </p:cNvPicPr>
            <p:nvPr/>
          </p:nvPicPr>
          <p:blipFill>
            <a:blip r:embed="rId4"/>
            <a:srcRect l="-8613" b="7585"/>
            <a:stretch>
              <a:fillRect/>
            </a:stretch>
          </p:blipFill>
          <p:spPr>
            <a:xfrm>
              <a:off x="442761" y="692504"/>
              <a:ext cx="818148" cy="923046"/>
            </a:xfrm>
            <a:prstGeom prst="ellipse">
              <a:avLst/>
            </a:prstGeom>
          </p:spPr>
        </p:pic>
        <p:pic>
          <p:nvPicPr>
            <p:cNvPr id="7"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A3DE34E0-42CF-E1F2-67B6-BFEAB92815A7}"/>
                </a:ext>
              </a:extLst>
            </p:cNvPr>
            <p:cNvPicPr>
              <a:picLocks noChangeAspect="1"/>
            </p:cNvPicPr>
            <p:nvPr/>
          </p:nvPicPr>
          <p:blipFill rotWithShape="1">
            <a:blip r:embed="rId5">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5" name="Image 4">
            <a:extLst>
              <a:ext uri="{FF2B5EF4-FFF2-40B4-BE49-F238E27FC236}">
                <a16:creationId xmlns:a16="http://schemas.microsoft.com/office/drawing/2014/main" id="{5FA36554-66C3-1DC0-3437-C334E753197E}"/>
              </a:ext>
            </a:extLst>
          </p:cNvPr>
          <p:cNvPicPr>
            <a:picLocks noChangeAspect="1"/>
          </p:cNvPicPr>
          <p:nvPr/>
        </p:nvPicPr>
        <p:blipFill>
          <a:blip r:embed="rId6"/>
          <a:stretch>
            <a:fillRect/>
          </a:stretch>
        </p:blipFill>
        <p:spPr>
          <a:xfrm>
            <a:off x="1681333" y="2277869"/>
            <a:ext cx="6087342" cy="3147097"/>
          </a:xfrm>
          <a:prstGeom prst="rect">
            <a:avLst/>
          </a:prstGeom>
        </p:spPr>
      </p:pic>
    </p:spTree>
    <p:extLst>
      <p:ext uri="{BB962C8B-B14F-4D97-AF65-F5344CB8AC3E}">
        <p14:creationId xmlns:p14="http://schemas.microsoft.com/office/powerpoint/2010/main" val="12538056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texte 10">
            <a:extLst>
              <a:ext uri="{FF2B5EF4-FFF2-40B4-BE49-F238E27FC236}">
                <a16:creationId xmlns:a16="http://schemas.microsoft.com/office/drawing/2014/main" id="{798278C3-473A-7110-313B-F546DD4BFE12}"/>
              </a:ext>
            </a:extLst>
          </p:cNvPr>
          <p:cNvSpPr>
            <a:spLocks noGrp="1"/>
          </p:cNvSpPr>
          <p:nvPr>
            <p:ph type="body" sz="quarter" idx="21"/>
          </p:nvPr>
        </p:nvSpPr>
        <p:spPr/>
        <p:txBody>
          <a:bodyPr/>
          <a:lstStyle/>
          <a:p>
            <a:r>
              <a:rPr lang="fr-FR" sz="1400" dirty="0"/>
              <a:t>Acte de parole 1 : « parler des ingrédients d’une recette ». </a:t>
            </a:r>
          </a:p>
        </p:txBody>
      </p:sp>
      <p:pic>
        <p:nvPicPr>
          <p:cNvPr id="8" name="Image 7">
            <a:extLst>
              <a:ext uri="{FF2B5EF4-FFF2-40B4-BE49-F238E27FC236}">
                <a16:creationId xmlns:a16="http://schemas.microsoft.com/office/drawing/2014/main" id="{702C2E08-1789-6D91-9E06-5C25944E5F4E}"/>
              </a:ext>
            </a:extLst>
          </p:cNvPr>
          <p:cNvPicPr>
            <a:picLocks noChangeAspect="1"/>
          </p:cNvPicPr>
          <p:nvPr/>
        </p:nvPicPr>
        <p:blipFill>
          <a:blip r:embed="rId2"/>
          <a:stretch>
            <a:fillRect/>
          </a:stretch>
        </p:blipFill>
        <p:spPr>
          <a:xfrm>
            <a:off x="2192323" y="5603675"/>
            <a:ext cx="2043811" cy="556493"/>
          </a:xfrm>
          <a:prstGeom prst="rect">
            <a:avLst/>
          </a:prstGeom>
        </p:spPr>
      </p:pic>
      <p:sp>
        <p:nvSpPr>
          <p:cNvPr id="21" name="Titre 8">
            <a:extLst>
              <a:ext uri="{FF2B5EF4-FFF2-40B4-BE49-F238E27FC236}">
                <a16:creationId xmlns:a16="http://schemas.microsoft.com/office/drawing/2014/main" id="{EEAF48C1-965A-C15C-31F2-505661D900CC}"/>
              </a:ext>
            </a:extLst>
          </p:cNvPr>
          <p:cNvSpPr>
            <a:spLocks noGrp="1"/>
          </p:cNvSpPr>
          <p:nvPr>
            <p:ph type="title"/>
          </p:nvPr>
        </p:nvSpPr>
        <p:spPr>
          <a:xfrm>
            <a:off x="522772" y="1254325"/>
            <a:ext cx="7886700" cy="705267"/>
          </a:xfrm>
        </p:spPr>
        <p:txBody>
          <a:bodyPr/>
          <a:lstStyle/>
          <a:p>
            <a:r>
              <a:rPr lang="fr-MA" sz="3200" dirty="0"/>
              <a:t>Plan de la séance 2</a:t>
            </a:r>
          </a:p>
        </p:txBody>
      </p:sp>
      <p:grpSp>
        <p:nvGrpSpPr>
          <p:cNvPr id="22" name="Groupe 21">
            <a:extLst>
              <a:ext uri="{FF2B5EF4-FFF2-40B4-BE49-F238E27FC236}">
                <a16:creationId xmlns:a16="http://schemas.microsoft.com/office/drawing/2014/main" id="{8BFD2E38-A047-3D29-BBEC-22082B0137AE}"/>
              </a:ext>
            </a:extLst>
          </p:cNvPr>
          <p:cNvGrpSpPr/>
          <p:nvPr/>
        </p:nvGrpSpPr>
        <p:grpSpPr>
          <a:xfrm>
            <a:off x="3120265" y="0"/>
            <a:ext cx="2741519" cy="1084434"/>
            <a:chOff x="3072140" y="0"/>
            <a:chExt cx="2741519" cy="1084434"/>
          </a:xfrm>
        </p:grpSpPr>
        <p:sp>
          <p:nvSpPr>
            <p:cNvPr id="23" name="Rectangle 22">
              <a:extLst>
                <a:ext uri="{FF2B5EF4-FFF2-40B4-BE49-F238E27FC236}">
                  <a16:creationId xmlns:a16="http://schemas.microsoft.com/office/drawing/2014/main" id="{A37A84DE-BD87-CA9A-BFAD-7061DD910F9A}"/>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92E5470-DD8E-D077-4213-E845A899DE93}"/>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Titre 53">
              <a:extLst>
                <a:ext uri="{FF2B5EF4-FFF2-40B4-BE49-F238E27FC236}">
                  <a16:creationId xmlns:a16="http://schemas.microsoft.com/office/drawing/2014/main" id="{055AF720-C26E-CF88-0EE1-17CC9479065D}"/>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4" name="Espace réservé du texte 12">
            <a:extLst>
              <a:ext uri="{FF2B5EF4-FFF2-40B4-BE49-F238E27FC236}">
                <a16:creationId xmlns:a16="http://schemas.microsoft.com/office/drawing/2014/main" id="{C30A4622-046B-7D56-C2AE-E32B7FD55F21}"/>
              </a:ext>
            </a:extLst>
          </p:cNvPr>
          <p:cNvSpPr>
            <a:spLocks noGrp="1"/>
          </p:cNvSpPr>
          <p:nvPr>
            <p:ph type="body" sz="quarter" idx="19"/>
          </p:nvPr>
        </p:nvSpPr>
        <p:spPr>
          <a:xfrm>
            <a:off x="2239321" y="3997654"/>
            <a:ext cx="4960805" cy="756000"/>
          </a:xfrm>
        </p:spPr>
        <p:txBody>
          <a:bodyPr/>
          <a:lstStyle/>
          <a:p>
            <a:r>
              <a:rPr lang="fr-FR" sz="1400" dirty="0"/>
              <a:t>Utiliser le verbe « vouloir » au conditionnel présent.</a:t>
            </a:r>
          </a:p>
        </p:txBody>
      </p:sp>
      <p:pic>
        <p:nvPicPr>
          <p:cNvPr id="2" name="Image 1">
            <a:extLst>
              <a:ext uri="{FF2B5EF4-FFF2-40B4-BE49-F238E27FC236}">
                <a16:creationId xmlns:a16="http://schemas.microsoft.com/office/drawing/2014/main" id="{C14B9620-7F2D-6D8B-964C-F9E416D31DEA}"/>
              </a:ext>
            </a:extLst>
          </p:cNvPr>
          <p:cNvPicPr>
            <a:picLocks noChangeAspect="1"/>
          </p:cNvPicPr>
          <p:nvPr/>
        </p:nvPicPr>
        <p:blipFill>
          <a:blip r:embed="rId3"/>
          <a:stretch>
            <a:fillRect/>
          </a:stretch>
        </p:blipFill>
        <p:spPr>
          <a:xfrm>
            <a:off x="1444965" y="4986687"/>
            <a:ext cx="6254069" cy="1446177"/>
          </a:xfrm>
          <a:prstGeom prst="rect">
            <a:avLst/>
          </a:prstGeom>
        </p:spPr>
      </p:pic>
      <p:sp>
        <p:nvSpPr>
          <p:cNvPr id="20" name="Espace réservé du texte 5">
            <a:extLst>
              <a:ext uri="{FF2B5EF4-FFF2-40B4-BE49-F238E27FC236}">
                <a16:creationId xmlns:a16="http://schemas.microsoft.com/office/drawing/2014/main" id="{B8CB6B97-D5A6-06D1-AA2B-60F3D0BA4542}"/>
              </a:ext>
            </a:extLst>
          </p:cNvPr>
          <p:cNvSpPr txBox="1">
            <a:spLocks/>
          </p:cNvSpPr>
          <p:nvPr/>
        </p:nvSpPr>
        <p:spPr>
          <a:xfrm>
            <a:off x="2239320" y="5404168"/>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100000"/>
              </a:lnSpc>
              <a:spcBef>
                <a:spcPts val="300"/>
              </a:spcBef>
              <a:spcAft>
                <a:spcPts val="0"/>
              </a:spcAft>
              <a:buClrTx/>
              <a:buSzTx/>
              <a:buFont typeface="Wingdings" panose="05000000000000000000" pitchFamily="2" charset="2"/>
              <a:buChar char="l"/>
              <a:tabLst/>
              <a:defRPr/>
            </a:pPr>
            <a:r>
              <a:rPr kumimoji="0" lang="fr-FR" sz="1400" b="0" i="0" u="none" strike="noStrike" kern="1200" cap="none" spc="0" normalizeH="0" baseline="0" noProof="0" dirty="0">
                <a:ln>
                  <a:noFill/>
                </a:ln>
                <a:solidFill>
                  <a:srgbClr val="424D7B"/>
                </a:solidFill>
                <a:effectLst/>
                <a:uLnTx/>
                <a:uFillTx/>
                <a:latin typeface="Dosis SemiBold" pitchFamily="2" charset="0"/>
                <a:ea typeface="+mn-ea"/>
                <a:cs typeface="+mn-cs"/>
              </a:rPr>
              <a:t>Texte : Fluidité.</a:t>
            </a:r>
            <a:endParaRPr kumimoji="0" lang="fr-MA" sz="1400" b="0" i="0" u="none" strike="noStrike" kern="1200" cap="none" spc="0" normalizeH="0" baseline="0" noProof="0" dirty="0">
              <a:ln>
                <a:noFill/>
              </a:ln>
              <a:solidFill>
                <a:srgbClr val="424D7B"/>
              </a:solidFill>
              <a:effectLst/>
              <a:uLnTx/>
              <a:uFillTx/>
              <a:latin typeface="Dosis SemiBold" pitchFamily="2" charset="0"/>
              <a:ea typeface="+mn-ea"/>
              <a:cs typeface="+mn-cs"/>
            </a:endParaRPr>
          </a:p>
        </p:txBody>
      </p:sp>
      <p:sp>
        <p:nvSpPr>
          <p:cNvPr id="3" name="ZoneTexte 2">
            <a:extLst>
              <a:ext uri="{FF2B5EF4-FFF2-40B4-BE49-F238E27FC236}">
                <a16:creationId xmlns:a16="http://schemas.microsoft.com/office/drawing/2014/main" id="{976F3EE8-5516-4B04-450A-3F12860ED01B}"/>
              </a:ext>
            </a:extLst>
          </p:cNvPr>
          <p:cNvSpPr txBox="1"/>
          <p:nvPr/>
        </p:nvSpPr>
        <p:spPr>
          <a:xfrm>
            <a:off x="2347644" y="5098191"/>
            <a:ext cx="107593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424D7B"/>
                </a:solidFill>
                <a:effectLst/>
                <a:uLnTx/>
                <a:uFillTx/>
                <a:latin typeface="Dosis ExtraBold" pitchFamily="2" charset="0"/>
                <a:ea typeface="+mn-ea"/>
                <a:cs typeface="+mn-cs"/>
              </a:rPr>
              <a:t>3.  Lecture</a:t>
            </a:r>
          </a:p>
        </p:txBody>
      </p:sp>
      <p:pic>
        <p:nvPicPr>
          <p:cNvPr id="10" name="Espace réservé pour une image  21" descr="Une image contenant horloge, cercle, symbole, Police&#10;&#10;Le contenu généré par l’IA peut être incorrect.">
            <a:extLst>
              <a:ext uri="{FF2B5EF4-FFF2-40B4-BE49-F238E27FC236}">
                <a16:creationId xmlns:a16="http://schemas.microsoft.com/office/drawing/2014/main" id="{13EF3219-3FB7-062A-680F-3D8F8E9968BE}"/>
              </a:ext>
            </a:extLst>
          </p:cNvPr>
          <p:cNvPicPr>
            <a:picLocks noChangeAspect="1"/>
          </p:cNvPicPr>
          <p:nvPr/>
        </p:nvPicPr>
        <p:blipFill rotWithShape="1">
          <a:blip r:embed="rId4">
            <a:grayscl/>
            <a:extLst>
              <a:ext uri="{28A0092B-C50C-407E-A947-70E740481C1C}">
                <a14:useLocalDpi xmlns:a14="http://schemas.microsoft.com/office/drawing/2010/main" val="0"/>
              </a:ext>
            </a:extLst>
          </a:blip>
          <a:srcRect l="-7560" r="-7560"/>
          <a:stretch>
            <a:fillRect/>
          </a:stretch>
        </p:blipFill>
        <p:spPr>
          <a:xfrm>
            <a:off x="7318046" y="3475642"/>
            <a:ext cx="540000" cy="540000"/>
          </a:xfrm>
          <a:prstGeom prst="rect">
            <a:avLst/>
          </a:prstGeom>
          <a:noFill/>
        </p:spPr>
      </p:pic>
      <p:pic>
        <p:nvPicPr>
          <p:cNvPr id="5" name="Espace réservé pour une image  21" descr="Une image contenant horloge, cercle, symbole, Police&#10;&#10;Le contenu généré par l’IA peut être incorrect.">
            <a:extLst>
              <a:ext uri="{FF2B5EF4-FFF2-40B4-BE49-F238E27FC236}">
                <a16:creationId xmlns:a16="http://schemas.microsoft.com/office/drawing/2014/main" id="{E6C5E34F-8EA9-2DD4-80D3-AB79301515ED}"/>
              </a:ext>
            </a:extLst>
          </p:cNvPr>
          <p:cNvPicPr>
            <a:picLocks noChangeAspect="1"/>
          </p:cNvPicPr>
          <p:nvPr/>
        </p:nvPicPr>
        <p:blipFill rotWithShape="1">
          <a:blip r:embed="rId4">
            <a:grayscl/>
            <a:extLst>
              <a:ext uri="{28A0092B-C50C-407E-A947-70E740481C1C}">
                <a14:useLocalDpi xmlns:a14="http://schemas.microsoft.com/office/drawing/2010/main" val="0"/>
              </a:ext>
            </a:extLst>
          </a:blip>
          <a:srcRect l="-7560" r="-7560"/>
          <a:stretch>
            <a:fillRect/>
          </a:stretch>
        </p:blipFill>
        <p:spPr>
          <a:xfrm>
            <a:off x="7346280" y="1922625"/>
            <a:ext cx="540000" cy="540000"/>
          </a:xfrm>
          <a:prstGeom prst="rect">
            <a:avLst/>
          </a:prstGeom>
          <a:noFill/>
        </p:spPr>
      </p:pic>
      <p:pic>
        <p:nvPicPr>
          <p:cNvPr id="6" name="Espace réservé pour une image  19" descr="Une image contenant horloge, cercle, symbole, Police&#10;&#10;Le contenu généré par l’IA peut être incorrect.">
            <a:extLst>
              <a:ext uri="{FF2B5EF4-FFF2-40B4-BE49-F238E27FC236}">
                <a16:creationId xmlns:a16="http://schemas.microsoft.com/office/drawing/2014/main" id="{67EC85B3-FC70-7438-665D-E27418C140D8}"/>
              </a:ext>
            </a:extLst>
          </p:cNvPr>
          <p:cNvPicPr>
            <a:picLocks noChangeAspect="1"/>
          </p:cNvPicPr>
          <p:nvPr/>
        </p:nvPicPr>
        <p:blipFill rotWithShape="1">
          <a:blip r:embed="rId5">
            <a:extLst>
              <a:ext uri="{28A0092B-C50C-407E-A947-70E740481C1C}">
                <a14:useLocalDpi xmlns:a14="http://schemas.microsoft.com/office/drawing/2010/main" val="0"/>
              </a:ext>
            </a:extLst>
          </a:blip>
          <a:srcRect l="-7526" r="-7526"/>
          <a:stretch>
            <a:fillRect/>
          </a:stretch>
        </p:blipFill>
        <p:spPr>
          <a:xfrm>
            <a:off x="7267358" y="4896745"/>
            <a:ext cx="540000" cy="540000"/>
          </a:xfrm>
          <a:prstGeom prst="rect">
            <a:avLst/>
          </a:prstGeom>
          <a:noFill/>
        </p:spPr>
      </p:pic>
    </p:spTree>
    <p:extLst>
      <p:ext uri="{BB962C8B-B14F-4D97-AF65-F5344CB8AC3E}">
        <p14:creationId xmlns:p14="http://schemas.microsoft.com/office/powerpoint/2010/main" val="395923696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276C99-220B-4BBF-8FEB-E110392C0EC9}"/>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Maintenant, nous allons faire de la lecture.</a:t>
            </a:r>
          </a:p>
        </p:txBody>
      </p:sp>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292F99E8-F572-491E-BD50-32C5ED450964}"/>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292F99E8-F572-491E-BD50-32C5ED450964}"/>
                  </a:ext>
                </a:extLst>
              </p:cNvPr>
              <p:cNvPicPr/>
              <p:nvPr/>
            </p:nvPicPr>
            <p:blipFill>
              <a:blip r:embed="rId5"/>
              <a:stretch>
                <a:fillRect/>
              </a:stretch>
            </p:blipFill>
            <p:spPr>
              <a:xfrm>
                <a:off x="2903571" y="10747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Encre 11">
                <a:extLst>
                  <a:ext uri="{FF2B5EF4-FFF2-40B4-BE49-F238E27FC236}">
                    <a16:creationId xmlns:a16="http://schemas.microsoft.com/office/drawing/2014/main" id="{40DC126B-EC29-4187-ACD1-8B770D396086}"/>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40DC126B-EC29-4187-ACD1-8B770D396086}"/>
                  </a:ext>
                </a:extLst>
              </p:cNvPr>
              <p:cNvPicPr/>
              <p:nvPr/>
            </p:nvPicPr>
            <p:blipFill>
              <a:blip r:embed="rId7"/>
              <a:stretch>
                <a:fillRect/>
              </a:stretch>
            </p:blipFill>
            <p:spPr>
              <a:xfrm>
                <a:off x="1593171" y="833545"/>
                <a:ext cx="27360" cy="23400"/>
              </a:xfrm>
              <a:prstGeom prst="rect">
                <a:avLst/>
              </a:prstGeom>
            </p:spPr>
          </p:pic>
        </mc:Fallback>
      </mc:AlternateContent>
      <p:grpSp>
        <p:nvGrpSpPr>
          <p:cNvPr id="7" name="Groupe 6">
            <a:extLst>
              <a:ext uri="{FF2B5EF4-FFF2-40B4-BE49-F238E27FC236}">
                <a16:creationId xmlns:a16="http://schemas.microsoft.com/office/drawing/2014/main" id="{72A7EE96-3B12-DBB7-8161-82E7D7031028}"/>
              </a:ext>
            </a:extLst>
          </p:cNvPr>
          <p:cNvGrpSpPr/>
          <p:nvPr/>
        </p:nvGrpSpPr>
        <p:grpSpPr>
          <a:xfrm>
            <a:off x="80765" y="643788"/>
            <a:ext cx="1147140" cy="980797"/>
            <a:chOff x="113769" y="634753"/>
            <a:chExt cx="1147140" cy="980797"/>
          </a:xfrm>
        </p:grpSpPr>
        <p:pic>
          <p:nvPicPr>
            <p:cNvPr id="8" name="Image 7">
              <a:extLst>
                <a:ext uri="{FF2B5EF4-FFF2-40B4-BE49-F238E27FC236}">
                  <a16:creationId xmlns:a16="http://schemas.microsoft.com/office/drawing/2014/main" id="{879EB66E-CABC-F290-42E0-436D8B613C0F}"/>
                </a:ext>
              </a:extLst>
            </p:cNvPr>
            <p:cNvPicPr>
              <a:picLocks noChangeAspect="1"/>
            </p:cNvPicPr>
            <p:nvPr/>
          </p:nvPicPr>
          <p:blipFill>
            <a:blip r:embed="rId8"/>
            <a:srcRect l="-8613" b="7585"/>
            <a:stretch>
              <a:fillRect/>
            </a:stretch>
          </p:blipFill>
          <p:spPr>
            <a:xfrm>
              <a:off x="442761" y="692504"/>
              <a:ext cx="818148" cy="923046"/>
            </a:xfrm>
            <a:prstGeom prst="ellipse">
              <a:avLst/>
            </a:prstGeom>
          </p:spPr>
        </p:pic>
        <p:pic>
          <p:nvPicPr>
            <p:cNvPr id="9"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4E671A01-A40E-D62E-E087-35B91E0E51F8}"/>
                </a:ext>
              </a:extLst>
            </p:cNvPr>
            <p:cNvPicPr>
              <a:picLocks noChangeAspect="1"/>
            </p:cNvPicPr>
            <p:nvPr/>
          </p:nvPicPr>
          <p:blipFill rotWithShape="1">
            <a:blip r:embed="rId9">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10" name="Image 9">
            <a:extLst>
              <a:ext uri="{FF2B5EF4-FFF2-40B4-BE49-F238E27FC236}">
                <a16:creationId xmlns:a16="http://schemas.microsoft.com/office/drawing/2014/main" id="{38E51D8F-31A5-9CF3-F5B3-F8F202B81462}"/>
              </a:ext>
            </a:extLst>
          </p:cNvPr>
          <p:cNvPicPr>
            <a:picLocks noChangeAspect="1"/>
          </p:cNvPicPr>
          <p:nvPr/>
        </p:nvPicPr>
        <p:blipFill>
          <a:blip r:embed="rId10"/>
          <a:stretch>
            <a:fillRect/>
          </a:stretch>
        </p:blipFill>
        <p:spPr>
          <a:xfrm>
            <a:off x="2151846" y="2290811"/>
            <a:ext cx="4532297" cy="3021531"/>
          </a:xfrm>
          <a:prstGeom prst="rect">
            <a:avLst/>
          </a:prstGeom>
        </p:spPr>
      </p:pic>
    </p:spTree>
    <p:extLst>
      <p:ext uri="{BB962C8B-B14F-4D97-AF65-F5344CB8AC3E}">
        <p14:creationId xmlns:p14="http://schemas.microsoft.com/office/powerpoint/2010/main" val="397366112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40557-22C7-1F3B-45AB-0DFF8B4D8D3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B608011-2060-ACB3-D892-3E97316F0FF6}"/>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On va lire ensemble ce texte du livret. On va le découper en 4 parties. Après, vous allez le lire tout seuls.   </a:t>
            </a:r>
          </a:p>
        </p:txBody>
      </p:sp>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B5C51DFF-8CDC-419E-0B02-7972AE024B02}"/>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B5C51DFF-8CDC-419E-0B02-7972AE024B02}"/>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Encre 11">
                <a:extLst>
                  <a:ext uri="{FF2B5EF4-FFF2-40B4-BE49-F238E27FC236}">
                    <a16:creationId xmlns:a16="http://schemas.microsoft.com/office/drawing/2014/main" id="{ABC859A5-D848-4B4E-28C6-E6C5F363E9EF}"/>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ABC859A5-D848-4B4E-28C6-E6C5F363E9EF}"/>
                  </a:ext>
                </a:extLst>
              </p:cNvPr>
              <p:cNvPicPr/>
              <p:nvPr/>
            </p:nvPicPr>
            <p:blipFill>
              <a:blip r:embed="rId5"/>
              <a:stretch>
                <a:fillRect/>
              </a:stretch>
            </p:blipFill>
            <p:spPr>
              <a:xfrm>
                <a:off x="1593492" y="833185"/>
                <a:ext cx="26730" cy="23400"/>
              </a:xfrm>
              <a:prstGeom prst="rect">
                <a:avLst/>
              </a:prstGeom>
            </p:spPr>
          </p:pic>
        </mc:Fallback>
      </mc:AlternateContent>
      <p:grpSp>
        <p:nvGrpSpPr>
          <p:cNvPr id="7" name="Groupe 6">
            <a:extLst>
              <a:ext uri="{FF2B5EF4-FFF2-40B4-BE49-F238E27FC236}">
                <a16:creationId xmlns:a16="http://schemas.microsoft.com/office/drawing/2014/main" id="{C906C08C-AAC2-CD9F-652D-C89D179BD767}"/>
              </a:ext>
            </a:extLst>
          </p:cNvPr>
          <p:cNvGrpSpPr/>
          <p:nvPr/>
        </p:nvGrpSpPr>
        <p:grpSpPr>
          <a:xfrm>
            <a:off x="80765" y="643788"/>
            <a:ext cx="1147140" cy="980797"/>
            <a:chOff x="113769" y="634753"/>
            <a:chExt cx="1147140" cy="980797"/>
          </a:xfrm>
        </p:grpSpPr>
        <p:pic>
          <p:nvPicPr>
            <p:cNvPr id="8" name="Image 7">
              <a:extLst>
                <a:ext uri="{FF2B5EF4-FFF2-40B4-BE49-F238E27FC236}">
                  <a16:creationId xmlns:a16="http://schemas.microsoft.com/office/drawing/2014/main" id="{9C3272C9-CEE3-58FF-C36A-FB4AF5EA9701}"/>
                </a:ext>
              </a:extLst>
            </p:cNvPr>
            <p:cNvPicPr>
              <a:picLocks noChangeAspect="1"/>
            </p:cNvPicPr>
            <p:nvPr/>
          </p:nvPicPr>
          <p:blipFill>
            <a:blip r:embed="rId6"/>
            <a:srcRect l="-8613" b="7585"/>
            <a:stretch>
              <a:fillRect/>
            </a:stretch>
          </p:blipFill>
          <p:spPr>
            <a:xfrm>
              <a:off x="442761" y="692504"/>
              <a:ext cx="818148" cy="923046"/>
            </a:xfrm>
            <a:prstGeom prst="ellipse">
              <a:avLst/>
            </a:prstGeom>
          </p:spPr>
        </p:pic>
        <p:pic>
          <p:nvPicPr>
            <p:cNvPr id="9"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7FCA4AB0-C306-65A5-9D1F-CF3515000709}"/>
                </a:ext>
              </a:extLst>
            </p:cNvPr>
            <p:cNvPicPr>
              <a:picLocks noChangeAspect="1"/>
            </p:cNvPicPr>
            <p:nvPr/>
          </p:nvPicPr>
          <p:blipFill rotWithShape="1">
            <a:blip r:embed="rId7">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6" name="Image 5">
            <a:extLst>
              <a:ext uri="{FF2B5EF4-FFF2-40B4-BE49-F238E27FC236}">
                <a16:creationId xmlns:a16="http://schemas.microsoft.com/office/drawing/2014/main" id="{AC9879EE-989C-412F-6C88-E2ED2D429952}"/>
              </a:ext>
            </a:extLst>
          </p:cNvPr>
          <p:cNvPicPr>
            <a:picLocks noChangeAspect="1"/>
          </p:cNvPicPr>
          <p:nvPr/>
        </p:nvPicPr>
        <p:blipFill>
          <a:blip r:embed="rId8"/>
          <a:stretch>
            <a:fillRect/>
          </a:stretch>
        </p:blipFill>
        <p:spPr>
          <a:xfrm>
            <a:off x="2912571" y="1624585"/>
            <a:ext cx="3334926" cy="4877229"/>
          </a:xfrm>
          <a:prstGeom prst="rect">
            <a:avLst/>
          </a:prstGeom>
        </p:spPr>
      </p:pic>
      <p:sp>
        <p:nvSpPr>
          <p:cNvPr id="4" name="Rectangle : coins arrondis 3">
            <a:extLst>
              <a:ext uri="{FF2B5EF4-FFF2-40B4-BE49-F238E27FC236}">
                <a16:creationId xmlns:a16="http://schemas.microsoft.com/office/drawing/2014/main" id="{2A11C7B2-61D7-023E-BA30-E3DB559AFA8F}"/>
              </a:ext>
            </a:extLst>
          </p:cNvPr>
          <p:cNvSpPr/>
          <p:nvPr/>
        </p:nvSpPr>
        <p:spPr>
          <a:xfrm>
            <a:off x="3053340" y="2488269"/>
            <a:ext cx="3194157" cy="1723801"/>
          </a:xfrm>
          <a:prstGeom prst="roundRect">
            <a:avLst/>
          </a:prstGeom>
          <a:noFill/>
          <a:ln w="38100">
            <a:solidFill>
              <a:srgbClr val="E84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960674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D09737C9-5AD9-0BC6-B728-F86997004752}"/>
              </a:ext>
            </a:extLst>
          </p:cNvPr>
          <p:cNvSpPr>
            <a:spLocks noGrp="1"/>
          </p:cNvSpPr>
          <p:nvPr>
            <p:ph type="title"/>
          </p:nvPr>
        </p:nvSpPr>
        <p:spPr>
          <a:xfrm>
            <a:off x="701868" y="1496921"/>
            <a:ext cx="7886700" cy="720000"/>
          </a:xfrm>
        </p:spPr>
        <p:txBody>
          <a:bodyPr/>
          <a:lstStyle/>
          <a:p>
            <a:r>
              <a:rPr lang="fr-MA" sz="3200">
                <a:solidFill>
                  <a:srgbClr val="424D7B"/>
                </a:solidFill>
              </a:rPr>
              <a:t>Contenu de la semaine </a:t>
            </a:r>
            <a:endParaRPr lang="fr-MA" sz="3200" dirty="0">
              <a:solidFill>
                <a:srgbClr val="424D7B"/>
              </a:solidFill>
            </a:endParaRPr>
          </a:p>
        </p:txBody>
      </p:sp>
      <p:grpSp>
        <p:nvGrpSpPr>
          <p:cNvPr id="2" name="Groupe 1">
            <a:extLst>
              <a:ext uri="{FF2B5EF4-FFF2-40B4-BE49-F238E27FC236}">
                <a16:creationId xmlns:a16="http://schemas.microsoft.com/office/drawing/2014/main" id="{84A102EB-E371-0B3E-BA97-A3276E7EC0AF}"/>
              </a:ext>
            </a:extLst>
          </p:cNvPr>
          <p:cNvGrpSpPr/>
          <p:nvPr/>
        </p:nvGrpSpPr>
        <p:grpSpPr>
          <a:xfrm>
            <a:off x="3120265" y="0"/>
            <a:ext cx="2741519" cy="1084434"/>
            <a:chOff x="3072140" y="0"/>
            <a:chExt cx="2741519" cy="1084434"/>
          </a:xfrm>
        </p:grpSpPr>
        <p:sp>
          <p:nvSpPr>
            <p:cNvPr id="3" name="Rectangle 2">
              <a:extLst>
                <a:ext uri="{FF2B5EF4-FFF2-40B4-BE49-F238E27FC236}">
                  <a16:creationId xmlns:a16="http://schemas.microsoft.com/office/drawing/2014/main" id="{B0C6BF0C-0CC0-3327-BEB0-CF583B98B48E}"/>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40E69ECA-F4E6-7D1E-6B82-458AE2E4B0B3}"/>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A188D8EA-339E-700C-3A2F-8ED9EFF01D23}"/>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pic>
        <p:nvPicPr>
          <p:cNvPr id="9" name="Image 8">
            <a:extLst>
              <a:ext uri="{FF2B5EF4-FFF2-40B4-BE49-F238E27FC236}">
                <a16:creationId xmlns:a16="http://schemas.microsoft.com/office/drawing/2014/main" id="{F7D597E2-2EB7-A89C-011B-01EC4409AD49}"/>
              </a:ext>
            </a:extLst>
          </p:cNvPr>
          <p:cNvPicPr>
            <a:picLocks noChangeAspect="1"/>
          </p:cNvPicPr>
          <p:nvPr/>
        </p:nvPicPr>
        <p:blipFill>
          <a:blip r:embed="rId3"/>
          <a:stretch>
            <a:fillRect/>
          </a:stretch>
        </p:blipFill>
        <p:spPr>
          <a:xfrm>
            <a:off x="300831" y="2618134"/>
            <a:ext cx="1739773" cy="2607478"/>
          </a:xfrm>
          <a:prstGeom prst="rect">
            <a:avLst/>
          </a:prstGeom>
        </p:spPr>
      </p:pic>
      <p:pic>
        <p:nvPicPr>
          <p:cNvPr id="11" name="Image 10">
            <a:extLst>
              <a:ext uri="{FF2B5EF4-FFF2-40B4-BE49-F238E27FC236}">
                <a16:creationId xmlns:a16="http://schemas.microsoft.com/office/drawing/2014/main" id="{D7878178-450F-ECDF-742D-CBFEE67F0EB8}"/>
              </a:ext>
            </a:extLst>
          </p:cNvPr>
          <p:cNvPicPr>
            <a:picLocks noChangeAspect="1"/>
          </p:cNvPicPr>
          <p:nvPr/>
        </p:nvPicPr>
        <p:blipFill>
          <a:blip r:embed="rId4"/>
          <a:stretch>
            <a:fillRect/>
          </a:stretch>
        </p:blipFill>
        <p:spPr>
          <a:xfrm>
            <a:off x="1988817" y="2621620"/>
            <a:ext cx="1739771" cy="2680669"/>
          </a:xfrm>
          <a:prstGeom prst="rect">
            <a:avLst/>
          </a:prstGeom>
        </p:spPr>
      </p:pic>
      <p:pic>
        <p:nvPicPr>
          <p:cNvPr id="14" name="Image 13">
            <a:extLst>
              <a:ext uri="{FF2B5EF4-FFF2-40B4-BE49-F238E27FC236}">
                <a16:creationId xmlns:a16="http://schemas.microsoft.com/office/drawing/2014/main" id="{5F221FC9-009C-75CD-702E-11390DB21B37}"/>
              </a:ext>
            </a:extLst>
          </p:cNvPr>
          <p:cNvPicPr>
            <a:picLocks noChangeAspect="1"/>
          </p:cNvPicPr>
          <p:nvPr/>
        </p:nvPicPr>
        <p:blipFill>
          <a:blip r:embed="rId5"/>
          <a:stretch>
            <a:fillRect/>
          </a:stretch>
        </p:blipFill>
        <p:spPr>
          <a:xfrm>
            <a:off x="3719075" y="2618134"/>
            <a:ext cx="1596067" cy="2607478"/>
          </a:xfrm>
          <a:prstGeom prst="rect">
            <a:avLst/>
          </a:prstGeom>
        </p:spPr>
      </p:pic>
      <p:pic>
        <p:nvPicPr>
          <p:cNvPr id="18" name="Image 17">
            <a:extLst>
              <a:ext uri="{FF2B5EF4-FFF2-40B4-BE49-F238E27FC236}">
                <a16:creationId xmlns:a16="http://schemas.microsoft.com/office/drawing/2014/main" id="{591D2D86-45E0-075E-9701-A6B4AB3AF9A0}"/>
              </a:ext>
            </a:extLst>
          </p:cNvPr>
          <p:cNvPicPr>
            <a:picLocks noChangeAspect="1"/>
          </p:cNvPicPr>
          <p:nvPr/>
        </p:nvPicPr>
        <p:blipFill>
          <a:blip r:embed="rId6"/>
          <a:stretch>
            <a:fillRect/>
          </a:stretch>
        </p:blipFill>
        <p:spPr>
          <a:xfrm>
            <a:off x="5349587" y="2618133"/>
            <a:ext cx="1674720" cy="2607477"/>
          </a:xfrm>
          <a:prstGeom prst="rect">
            <a:avLst/>
          </a:prstGeom>
        </p:spPr>
      </p:pic>
      <p:pic>
        <p:nvPicPr>
          <p:cNvPr id="21" name="Image 20">
            <a:extLst>
              <a:ext uri="{FF2B5EF4-FFF2-40B4-BE49-F238E27FC236}">
                <a16:creationId xmlns:a16="http://schemas.microsoft.com/office/drawing/2014/main" id="{02FF7CB6-4FF7-CC3B-AF5B-AD989F4FFFDD}"/>
              </a:ext>
            </a:extLst>
          </p:cNvPr>
          <p:cNvPicPr>
            <a:picLocks noChangeAspect="1"/>
          </p:cNvPicPr>
          <p:nvPr/>
        </p:nvPicPr>
        <p:blipFill>
          <a:blip r:embed="rId7"/>
          <a:stretch>
            <a:fillRect/>
          </a:stretch>
        </p:blipFill>
        <p:spPr>
          <a:xfrm>
            <a:off x="7084248" y="2629409"/>
            <a:ext cx="1641429" cy="2607478"/>
          </a:xfrm>
          <a:prstGeom prst="rect">
            <a:avLst/>
          </a:prstGeom>
        </p:spPr>
      </p:pic>
    </p:spTree>
    <p:extLst>
      <p:ext uri="{BB962C8B-B14F-4D97-AF65-F5344CB8AC3E}">
        <p14:creationId xmlns:p14="http://schemas.microsoft.com/office/powerpoint/2010/main" val="125182264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E2B00-E64E-849B-6C9A-179EB83B0B6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F9A1774-EA82-08C1-2CDA-B47168ACCA15}"/>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Lisez la première partie du texte silencieusement. Après je vais diffuser une lecture audio. </a:t>
            </a:r>
          </a:p>
        </p:txBody>
      </p:sp>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36131F35-7768-35EF-E2DD-3F4FDF6AC068}"/>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C14E35D6-A538-7898-403C-91D2928199B9}"/>
                  </a:ext>
                </a:extLst>
              </p:cNvPr>
              <p:cNvPicPr/>
              <p:nvPr/>
            </p:nvPicPr>
            <p:blipFill>
              <a:blip r:embed="rId4"/>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Encre 11">
                <a:extLst>
                  <a:ext uri="{FF2B5EF4-FFF2-40B4-BE49-F238E27FC236}">
                    <a16:creationId xmlns:a16="http://schemas.microsoft.com/office/drawing/2014/main" id="{1560441C-1373-BA01-8B8F-58D2E7B1F226}"/>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CD173B3A-0CB7-79EC-0923-C594173AA96E}"/>
                  </a:ext>
                </a:extLst>
              </p:cNvPr>
              <p:cNvPicPr/>
              <p:nvPr/>
            </p:nvPicPr>
            <p:blipFill>
              <a:blip r:embed="rId6"/>
              <a:stretch>
                <a:fillRect/>
              </a:stretch>
            </p:blipFill>
            <p:spPr>
              <a:xfrm>
                <a:off x="1593492" y="833185"/>
                <a:ext cx="26730" cy="23400"/>
              </a:xfrm>
              <a:prstGeom prst="rect">
                <a:avLst/>
              </a:prstGeom>
            </p:spPr>
          </p:pic>
        </mc:Fallback>
      </mc:AlternateContent>
      <p:grpSp>
        <p:nvGrpSpPr>
          <p:cNvPr id="10" name="Groupe 9">
            <a:extLst>
              <a:ext uri="{FF2B5EF4-FFF2-40B4-BE49-F238E27FC236}">
                <a16:creationId xmlns:a16="http://schemas.microsoft.com/office/drawing/2014/main" id="{8E830B6B-E104-A5A0-F9AD-EAE7122D1062}"/>
              </a:ext>
            </a:extLst>
          </p:cNvPr>
          <p:cNvGrpSpPr/>
          <p:nvPr/>
        </p:nvGrpSpPr>
        <p:grpSpPr>
          <a:xfrm>
            <a:off x="80765" y="643788"/>
            <a:ext cx="1147140" cy="980797"/>
            <a:chOff x="113769" y="634753"/>
            <a:chExt cx="1147140" cy="980797"/>
          </a:xfrm>
        </p:grpSpPr>
        <p:pic>
          <p:nvPicPr>
            <p:cNvPr id="13" name="Image 12">
              <a:extLst>
                <a:ext uri="{FF2B5EF4-FFF2-40B4-BE49-F238E27FC236}">
                  <a16:creationId xmlns:a16="http://schemas.microsoft.com/office/drawing/2014/main" id="{B9703214-B54E-7BDB-A369-37907FDE11B4}"/>
                </a:ext>
              </a:extLst>
            </p:cNvPr>
            <p:cNvPicPr>
              <a:picLocks noChangeAspect="1"/>
            </p:cNvPicPr>
            <p:nvPr/>
          </p:nvPicPr>
          <p:blipFill>
            <a:blip r:embed="rId7"/>
            <a:srcRect l="-8613" b="7585"/>
            <a:stretch>
              <a:fillRect/>
            </a:stretch>
          </p:blipFill>
          <p:spPr>
            <a:xfrm>
              <a:off x="442761" y="692504"/>
              <a:ext cx="818148" cy="923046"/>
            </a:xfrm>
            <a:prstGeom prst="ellipse">
              <a:avLst/>
            </a:prstGeom>
          </p:spPr>
        </p:pic>
        <p:pic>
          <p:nvPicPr>
            <p:cNvPr id="14"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9B66F619-3118-52CE-2A9F-86881C69957E}"/>
                </a:ext>
              </a:extLst>
            </p:cNvPr>
            <p:cNvPicPr>
              <a:picLocks noChangeAspect="1"/>
            </p:cNvPicPr>
            <p:nvPr/>
          </p:nvPicPr>
          <p:blipFill rotWithShape="1">
            <a:blip r:embed="rId8">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3" name="Rectangle : coins arrondis 2">
            <a:extLst>
              <a:ext uri="{FF2B5EF4-FFF2-40B4-BE49-F238E27FC236}">
                <a16:creationId xmlns:a16="http://schemas.microsoft.com/office/drawing/2014/main" id="{A876E61C-1309-2674-E4A0-78AF1FED739C}"/>
              </a:ext>
            </a:extLst>
          </p:cNvPr>
          <p:cNvSpPr/>
          <p:nvPr/>
        </p:nvSpPr>
        <p:spPr>
          <a:xfrm>
            <a:off x="1480009" y="1771070"/>
            <a:ext cx="1388084" cy="368606"/>
          </a:xfrm>
          <a:prstGeom prst="round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 coins arrondis 4">
            <a:extLst>
              <a:ext uri="{FF2B5EF4-FFF2-40B4-BE49-F238E27FC236}">
                <a16:creationId xmlns:a16="http://schemas.microsoft.com/office/drawing/2014/main" id="{CE518FA9-5B6D-D95D-48B0-9FC957F39F3A}"/>
              </a:ext>
            </a:extLst>
          </p:cNvPr>
          <p:cNvSpPr/>
          <p:nvPr/>
        </p:nvSpPr>
        <p:spPr>
          <a:xfrm>
            <a:off x="3219283" y="1770309"/>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ZoneTexte 6">
            <a:extLst>
              <a:ext uri="{FF2B5EF4-FFF2-40B4-BE49-F238E27FC236}">
                <a16:creationId xmlns:a16="http://schemas.microsoft.com/office/drawing/2014/main" id="{357AC295-9811-9547-302B-1D72D7D52162}"/>
              </a:ext>
            </a:extLst>
          </p:cNvPr>
          <p:cNvSpPr txBox="1"/>
          <p:nvPr/>
        </p:nvSpPr>
        <p:spPr>
          <a:xfrm>
            <a:off x="1735385" y="1765629"/>
            <a:ext cx="9207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alibri" panose="020F0502020204030204"/>
                <a:ea typeface="+mn-ea"/>
                <a:cs typeface="+mn-cs"/>
              </a:rPr>
              <a:t>Partie 1</a:t>
            </a:r>
          </a:p>
        </p:txBody>
      </p:sp>
      <p:sp>
        <p:nvSpPr>
          <p:cNvPr id="8" name="ZoneTexte 7">
            <a:extLst>
              <a:ext uri="{FF2B5EF4-FFF2-40B4-BE49-F238E27FC236}">
                <a16:creationId xmlns:a16="http://schemas.microsoft.com/office/drawing/2014/main" id="{780932A6-801A-968B-218E-22DB4EBB2D3E}"/>
              </a:ext>
            </a:extLst>
          </p:cNvPr>
          <p:cNvSpPr txBox="1"/>
          <p:nvPr/>
        </p:nvSpPr>
        <p:spPr>
          <a:xfrm>
            <a:off x="3460101" y="1779208"/>
            <a:ext cx="9207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Partie 2</a:t>
            </a:r>
          </a:p>
        </p:txBody>
      </p:sp>
      <p:sp>
        <p:nvSpPr>
          <p:cNvPr id="9" name="Rectangle : coins arrondis 8">
            <a:extLst>
              <a:ext uri="{FF2B5EF4-FFF2-40B4-BE49-F238E27FC236}">
                <a16:creationId xmlns:a16="http://schemas.microsoft.com/office/drawing/2014/main" id="{CEE01A41-77D4-FC9B-C8C1-AA5758A4BE9E}"/>
              </a:ext>
            </a:extLst>
          </p:cNvPr>
          <p:cNvSpPr/>
          <p:nvPr/>
        </p:nvSpPr>
        <p:spPr>
          <a:xfrm>
            <a:off x="4939306" y="1765629"/>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ZoneTexte 14">
            <a:extLst>
              <a:ext uri="{FF2B5EF4-FFF2-40B4-BE49-F238E27FC236}">
                <a16:creationId xmlns:a16="http://schemas.microsoft.com/office/drawing/2014/main" id="{EE7795B5-A8F1-F6D2-749F-2C8CB1B7CA17}"/>
              </a:ext>
            </a:extLst>
          </p:cNvPr>
          <p:cNvSpPr txBox="1"/>
          <p:nvPr/>
        </p:nvSpPr>
        <p:spPr>
          <a:xfrm>
            <a:off x="5180124" y="1755278"/>
            <a:ext cx="9207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Partie 3</a:t>
            </a:r>
          </a:p>
        </p:txBody>
      </p:sp>
      <p:sp>
        <p:nvSpPr>
          <p:cNvPr id="4" name="ZoneTexte 3">
            <a:extLst>
              <a:ext uri="{FF2B5EF4-FFF2-40B4-BE49-F238E27FC236}">
                <a16:creationId xmlns:a16="http://schemas.microsoft.com/office/drawing/2014/main" id="{FCAC0B43-30B9-6772-1F6B-55F28238131D}"/>
              </a:ext>
            </a:extLst>
          </p:cNvPr>
          <p:cNvSpPr txBox="1"/>
          <p:nvPr/>
        </p:nvSpPr>
        <p:spPr>
          <a:xfrm>
            <a:off x="1156859" y="2587116"/>
            <a:ext cx="6830281" cy="316240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24D7B"/>
                </a:solidFill>
                <a:effectLst/>
                <a:uLnTx/>
                <a:uFillTx/>
                <a:latin typeface="Dosis" pitchFamily="2" charset="0"/>
                <a:ea typeface="+mn-ea"/>
                <a:cs typeface="+mn-cs"/>
              </a:rPr>
              <a:t>Le goûter en classe</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24D7B"/>
                </a:solidFill>
                <a:effectLst/>
                <a:uLnTx/>
                <a:uFillTx/>
                <a:latin typeface="Dosis" pitchFamily="2" charset="0"/>
                <a:ea typeface="+mn-ea"/>
                <a:cs typeface="+mn-cs"/>
              </a:rPr>
              <a:t>Aujourd’hui est un grand jour : notre classe organise un grand goûter collectif. Les élèves sont très contents. Le maître aime partager ces moments avec nous. Il a promis d’apporter de bons biscuits. Plusieurs camarades préparent déjà des gâteaux faits à la maison. </a:t>
            </a:r>
          </a:p>
        </p:txBody>
      </p:sp>
      <p:sp>
        <p:nvSpPr>
          <p:cNvPr id="6" name="Rectangle : coins arrondis 5">
            <a:extLst>
              <a:ext uri="{FF2B5EF4-FFF2-40B4-BE49-F238E27FC236}">
                <a16:creationId xmlns:a16="http://schemas.microsoft.com/office/drawing/2014/main" id="{B51237DF-09B5-B4D9-C434-77113DE029AC}"/>
              </a:ext>
            </a:extLst>
          </p:cNvPr>
          <p:cNvSpPr/>
          <p:nvPr/>
        </p:nvSpPr>
        <p:spPr>
          <a:xfrm>
            <a:off x="6678580" y="1775980"/>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ZoneTexte 15">
            <a:extLst>
              <a:ext uri="{FF2B5EF4-FFF2-40B4-BE49-F238E27FC236}">
                <a16:creationId xmlns:a16="http://schemas.microsoft.com/office/drawing/2014/main" id="{AAC57FD4-118A-45CE-541C-2A2F2B7A5751}"/>
              </a:ext>
            </a:extLst>
          </p:cNvPr>
          <p:cNvSpPr txBox="1"/>
          <p:nvPr/>
        </p:nvSpPr>
        <p:spPr>
          <a:xfrm>
            <a:off x="6919398" y="1765629"/>
            <a:ext cx="9207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Partie 4</a:t>
            </a:r>
          </a:p>
        </p:txBody>
      </p:sp>
    </p:spTree>
    <p:extLst>
      <p:ext uri="{BB962C8B-B14F-4D97-AF65-F5344CB8AC3E}">
        <p14:creationId xmlns:p14="http://schemas.microsoft.com/office/powerpoint/2010/main" val="212327087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23CED-BC92-8A3A-1633-B7C3C29DA74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B8DBDB0-991E-4D61-FDC9-E15B53EB6069}"/>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Lecture en cours. </a:t>
            </a:r>
          </a:p>
        </p:txBody>
      </p:sp>
      <mc:AlternateContent xmlns:mc="http://schemas.openxmlformats.org/markup-compatibility/2006" xmlns:p14="http://schemas.microsoft.com/office/powerpoint/2010/main">
        <mc:Choice Requires="p14">
          <p:contentPart p14:bwMode="auto" r:id="rId4">
            <p14:nvContentPartPr>
              <p14:cNvPr id="11" name="Encre 10">
                <a:extLst>
                  <a:ext uri="{FF2B5EF4-FFF2-40B4-BE49-F238E27FC236}">
                    <a16:creationId xmlns:a16="http://schemas.microsoft.com/office/drawing/2014/main" id="{55931B4D-E25A-682F-3DB9-5619E5897CEB}"/>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55931B4D-E25A-682F-3DB9-5619E5897CEB}"/>
                  </a:ext>
                </a:extLst>
              </p:cNvPr>
              <p:cNvPicPr/>
              <p:nvPr/>
            </p:nvPicPr>
            <p:blipFill>
              <a:blip r:embed="rId7"/>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Encre 11">
                <a:extLst>
                  <a:ext uri="{FF2B5EF4-FFF2-40B4-BE49-F238E27FC236}">
                    <a16:creationId xmlns:a16="http://schemas.microsoft.com/office/drawing/2014/main" id="{C7D55D78-DFD5-1242-2EA4-7FEA17C0C3BC}"/>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C7D55D78-DFD5-1242-2EA4-7FEA17C0C3BC}"/>
                  </a:ext>
                </a:extLst>
              </p:cNvPr>
              <p:cNvPicPr/>
              <p:nvPr/>
            </p:nvPicPr>
            <p:blipFill>
              <a:blip r:embed="rId9"/>
              <a:stretch>
                <a:fillRect/>
              </a:stretch>
            </p:blipFill>
            <p:spPr>
              <a:xfrm>
                <a:off x="1593492" y="833185"/>
                <a:ext cx="26730" cy="23400"/>
              </a:xfrm>
              <a:prstGeom prst="rect">
                <a:avLst/>
              </a:prstGeom>
            </p:spPr>
          </p:pic>
        </mc:Fallback>
      </mc:AlternateContent>
      <p:pic>
        <p:nvPicPr>
          <p:cNvPr id="9" name="Espace réservé pour une image  11" descr="Une image contenant capture d’écran, Graphique, Bleu électrique, conception&#10;&#10;Le contenu généré par l’IA peut être incorrect.">
            <a:extLst>
              <a:ext uri="{FF2B5EF4-FFF2-40B4-BE49-F238E27FC236}">
                <a16:creationId xmlns:a16="http://schemas.microsoft.com/office/drawing/2014/main" id="{43D9FEAF-1E49-B80D-24D7-B3405EFAFB00}"/>
              </a:ext>
            </a:extLst>
          </p:cNvPr>
          <p:cNvPicPr>
            <a:picLocks noChangeAspect="1"/>
          </p:cNvPicPr>
          <p:nvPr/>
        </p:nvPicPr>
        <p:blipFill>
          <a:blip r:embed="rId10">
            <a:extLst>
              <a:ext uri="{28A0092B-C50C-407E-A947-70E740481C1C}">
                <a14:useLocalDpi xmlns:a14="http://schemas.microsoft.com/office/drawing/2010/main" val="0"/>
              </a:ext>
            </a:extLst>
          </a:blip>
          <a:srcRect t="110" b="110"/>
          <a:stretch>
            <a:fillRect/>
          </a:stretch>
        </p:blipFill>
        <p:spPr>
          <a:xfrm>
            <a:off x="394184" y="792000"/>
            <a:ext cx="720000" cy="720000"/>
          </a:xfrm>
          <a:prstGeom prst="rect">
            <a:avLst/>
          </a:prstGeom>
        </p:spPr>
      </p:pic>
      <p:pic>
        <p:nvPicPr>
          <p:cNvPr id="4" name="Image 3" descr="Une image contenant noir, obscurité&#10;&#10;Le contenu généré par l’IA peut être incorrect.">
            <a:extLst>
              <a:ext uri="{FF2B5EF4-FFF2-40B4-BE49-F238E27FC236}">
                <a16:creationId xmlns:a16="http://schemas.microsoft.com/office/drawing/2014/main" id="{E5A79746-1D65-BCBF-061E-F2E30358C02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19461" y="5968461"/>
            <a:ext cx="812539" cy="812539"/>
          </a:xfrm>
          <a:prstGeom prst="rect">
            <a:avLst/>
          </a:prstGeom>
        </p:spPr>
      </p:pic>
      <p:sp>
        <p:nvSpPr>
          <p:cNvPr id="3" name="Rectangle : coins arrondis 2">
            <a:extLst>
              <a:ext uri="{FF2B5EF4-FFF2-40B4-BE49-F238E27FC236}">
                <a16:creationId xmlns:a16="http://schemas.microsoft.com/office/drawing/2014/main" id="{8BC4131F-3323-7051-643A-A453BC187A86}"/>
              </a:ext>
            </a:extLst>
          </p:cNvPr>
          <p:cNvSpPr/>
          <p:nvPr/>
        </p:nvSpPr>
        <p:spPr>
          <a:xfrm>
            <a:off x="1480009" y="1771070"/>
            <a:ext cx="1388084" cy="368606"/>
          </a:xfrm>
          <a:prstGeom prst="round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 coins arrondis 5">
            <a:extLst>
              <a:ext uri="{FF2B5EF4-FFF2-40B4-BE49-F238E27FC236}">
                <a16:creationId xmlns:a16="http://schemas.microsoft.com/office/drawing/2014/main" id="{B70B6E4A-CA93-C3F5-8145-7F6199814B03}"/>
              </a:ext>
            </a:extLst>
          </p:cNvPr>
          <p:cNvSpPr/>
          <p:nvPr/>
        </p:nvSpPr>
        <p:spPr>
          <a:xfrm>
            <a:off x="3219283" y="1770309"/>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ZoneTexte 6">
            <a:extLst>
              <a:ext uri="{FF2B5EF4-FFF2-40B4-BE49-F238E27FC236}">
                <a16:creationId xmlns:a16="http://schemas.microsoft.com/office/drawing/2014/main" id="{A8141A73-0DF5-F91B-1A30-9C99C3A6C6DA}"/>
              </a:ext>
            </a:extLst>
          </p:cNvPr>
          <p:cNvSpPr txBox="1"/>
          <p:nvPr/>
        </p:nvSpPr>
        <p:spPr>
          <a:xfrm>
            <a:off x="1735385" y="1765629"/>
            <a:ext cx="9207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alibri" panose="020F0502020204030204"/>
                <a:ea typeface="+mn-ea"/>
                <a:cs typeface="+mn-cs"/>
              </a:rPr>
              <a:t>Partie 1</a:t>
            </a:r>
          </a:p>
        </p:txBody>
      </p:sp>
      <p:sp>
        <p:nvSpPr>
          <p:cNvPr id="8" name="ZoneTexte 7">
            <a:extLst>
              <a:ext uri="{FF2B5EF4-FFF2-40B4-BE49-F238E27FC236}">
                <a16:creationId xmlns:a16="http://schemas.microsoft.com/office/drawing/2014/main" id="{A445364F-2A84-5FC4-319E-7C121127A06C}"/>
              </a:ext>
            </a:extLst>
          </p:cNvPr>
          <p:cNvSpPr txBox="1"/>
          <p:nvPr/>
        </p:nvSpPr>
        <p:spPr>
          <a:xfrm>
            <a:off x="3460101" y="1779208"/>
            <a:ext cx="9207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Partie 2</a:t>
            </a:r>
          </a:p>
        </p:txBody>
      </p:sp>
      <p:sp>
        <p:nvSpPr>
          <p:cNvPr id="10" name="Rectangle : coins arrondis 9">
            <a:extLst>
              <a:ext uri="{FF2B5EF4-FFF2-40B4-BE49-F238E27FC236}">
                <a16:creationId xmlns:a16="http://schemas.microsoft.com/office/drawing/2014/main" id="{32809CB0-5D02-31AD-8BC1-11F5ADD7917B}"/>
              </a:ext>
            </a:extLst>
          </p:cNvPr>
          <p:cNvSpPr/>
          <p:nvPr/>
        </p:nvSpPr>
        <p:spPr>
          <a:xfrm>
            <a:off x="4939306" y="1765629"/>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ZoneTexte 12">
            <a:extLst>
              <a:ext uri="{FF2B5EF4-FFF2-40B4-BE49-F238E27FC236}">
                <a16:creationId xmlns:a16="http://schemas.microsoft.com/office/drawing/2014/main" id="{8FB342BB-D672-9F67-DDB8-DFE6D05CCDB7}"/>
              </a:ext>
            </a:extLst>
          </p:cNvPr>
          <p:cNvSpPr txBox="1"/>
          <p:nvPr/>
        </p:nvSpPr>
        <p:spPr>
          <a:xfrm>
            <a:off x="5180124" y="1755278"/>
            <a:ext cx="9207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Partie 3</a:t>
            </a:r>
          </a:p>
        </p:txBody>
      </p:sp>
      <p:sp>
        <p:nvSpPr>
          <p:cNvPr id="14" name="Rectangle : coins arrondis 13">
            <a:extLst>
              <a:ext uri="{FF2B5EF4-FFF2-40B4-BE49-F238E27FC236}">
                <a16:creationId xmlns:a16="http://schemas.microsoft.com/office/drawing/2014/main" id="{E5A511D3-7E9B-C03E-71AD-CD7467B9C03D}"/>
              </a:ext>
            </a:extLst>
          </p:cNvPr>
          <p:cNvSpPr/>
          <p:nvPr/>
        </p:nvSpPr>
        <p:spPr>
          <a:xfrm>
            <a:off x="6678580" y="1775980"/>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ZoneTexte 14">
            <a:extLst>
              <a:ext uri="{FF2B5EF4-FFF2-40B4-BE49-F238E27FC236}">
                <a16:creationId xmlns:a16="http://schemas.microsoft.com/office/drawing/2014/main" id="{F968125C-7262-540F-D430-87B60484EB8A}"/>
              </a:ext>
            </a:extLst>
          </p:cNvPr>
          <p:cNvSpPr txBox="1"/>
          <p:nvPr/>
        </p:nvSpPr>
        <p:spPr>
          <a:xfrm>
            <a:off x="6919398" y="1765629"/>
            <a:ext cx="9207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Partie 4</a:t>
            </a:r>
          </a:p>
        </p:txBody>
      </p:sp>
      <p:pic>
        <p:nvPicPr>
          <p:cNvPr id="16" name="p1 le gôuter en classe">
            <a:hlinkClick r:id="" action="ppaction://media"/>
            <a:extLst>
              <a:ext uri="{FF2B5EF4-FFF2-40B4-BE49-F238E27FC236}">
                <a16:creationId xmlns:a16="http://schemas.microsoft.com/office/drawing/2014/main" id="{ADC02E1B-C39A-2DF8-2DC7-4C2899171EAD}"/>
              </a:ext>
            </a:extLst>
          </p:cNvPr>
          <p:cNvPicPr>
            <a:picLocks noChangeAspect="1"/>
          </p:cNvPicPr>
          <p:nvPr>
            <a:videoFile r:link="rId2"/>
            <p:extLst>
              <p:ext uri="{DAA4B4D4-6D71-4841-9C94-3DE7FCFB9230}">
                <p14:media xmlns:p14="http://schemas.microsoft.com/office/powerpoint/2010/main" r:embed="rId1"/>
              </p:ext>
            </p:extLst>
          </p:nvPr>
        </p:nvPicPr>
        <p:blipFill>
          <a:blip r:embed="rId12"/>
          <a:srcRect t="17294" b="20455"/>
          <a:stretch>
            <a:fillRect/>
          </a:stretch>
        </p:blipFill>
        <p:spPr>
          <a:xfrm>
            <a:off x="754184" y="2435125"/>
            <a:ext cx="7126014" cy="3307757"/>
          </a:xfrm>
          <a:prstGeom prst="rect">
            <a:avLst/>
          </a:prstGeom>
        </p:spPr>
      </p:pic>
    </p:spTree>
    <p:extLst>
      <p:ext uri="{BB962C8B-B14F-4D97-AF65-F5344CB8AC3E}">
        <p14:creationId xmlns:p14="http://schemas.microsoft.com/office/powerpoint/2010/main" val="405947579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851" fill="hold"/>
                                        <p:tgtEl>
                                          <p:spTgt spid="16"/>
                                        </p:tgtEl>
                                      </p:cBhvr>
                                    </p:cmd>
                                  </p:childTnLst>
                                </p:cTn>
                              </p:par>
                            </p:childTnLst>
                          </p:cTn>
                        </p:par>
                        <p:par>
                          <p:cTn id="7" fill="hold">
                            <p:stCondLst>
                              <p:cond delay="32851"/>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6"/>
                </p:tgtEl>
              </p:cMediaNode>
            </p:video>
            <p:seq concurrent="1" nextAc="seek">
              <p:cTn id="11" restart="whenNotActive" fill="hold" evtFilter="cancelBubble" nodeType="interactiveSeq">
                <p:stCondLst>
                  <p:cond evt="onClick" delay="0">
                    <p:tgtEl>
                      <p:spTgt spid="1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BA238-85B9-00CA-1FD9-75C790DCA09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37B6536-AF10-8D35-84CD-271ED835432B}"/>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Qui veut lire le texte?</a:t>
            </a:r>
          </a:p>
        </p:txBody>
      </p:sp>
      <mc:AlternateContent xmlns:mc="http://schemas.openxmlformats.org/markup-compatibility/2006" xmlns:p14="http://schemas.microsoft.com/office/powerpoint/2010/main">
        <mc:Choice Requires="p14">
          <p:contentPart p14:bwMode="auto" r:id="rId2">
            <p14:nvContentPartPr>
              <p14:cNvPr id="12" name="Encre 11">
                <a:extLst>
                  <a:ext uri="{FF2B5EF4-FFF2-40B4-BE49-F238E27FC236}">
                    <a16:creationId xmlns:a16="http://schemas.microsoft.com/office/drawing/2014/main" id="{0479FC0A-437D-89C7-35E1-5DA9474F7FDC}"/>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0479FC0A-437D-89C7-35E1-5DA9474F7FDC}"/>
                  </a:ext>
                </a:extLst>
              </p:cNvPr>
              <p:cNvPicPr/>
              <p:nvPr/>
            </p:nvPicPr>
            <p:blipFill>
              <a:blip r:embed="rId7"/>
              <a:stretch>
                <a:fillRect/>
              </a:stretch>
            </p:blipFill>
            <p:spPr>
              <a:xfrm>
                <a:off x="1593492" y="833185"/>
                <a:ext cx="26730" cy="23400"/>
              </a:xfrm>
              <a:prstGeom prst="rect">
                <a:avLst/>
              </a:prstGeom>
            </p:spPr>
          </p:pic>
        </mc:Fallback>
      </mc:AlternateContent>
      <p:pic>
        <p:nvPicPr>
          <p:cNvPr id="6" name="Espace réservé pour une image  6" descr="Une image contenant habits, sourire, dessin humoristique, clipart&#10;&#10;Le contenu généré par l’IA peut être incorrect.">
            <a:extLst>
              <a:ext uri="{FF2B5EF4-FFF2-40B4-BE49-F238E27FC236}">
                <a16:creationId xmlns:a16="http://schemas.microsoft.com/office/drawing/2014/main" id="{EA909765-1651-617C-121F-903350D7EC56}"/>
              </a:ext>
            </a:extLst>
          </p:cNvPr>
          <p:cNvPicPr>
            <a:picLocks noGrp="1" noChangeAspect="1"/>
          </p:cNvPicPr>
          <p:nvPr>
            <p:ph type="pic" sz="quarter" idx="12"/>
          </p:nvPr>
        </p:nvPicPr>
        <p:blipFill>
          <a:blip r:embed="rId8">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
        <p:nvSpPr>
          <p:cNvPr id="3" name="Rectangle : coins arrondis 2">
            <a:extLst>
              <a:ext uri="{FF2B5EF4-FFF2-40B4-BE49-F238E27FC236}">
                <a16:creationId xmlns:a16="http://schemas.microsoft.com/office/drawing/2014/main" id="{E40AE96D-B89D-D2A5-A174-FA72638E18B4}"/>
              </a:ext>
            </a:extLst>
          </p:cNvPr>
          <p:cNvSpPr/>
          <p:nvPr/>
        </p:nvSpPr>
        <p:spPr>
          <a:xfrm>
            <a:off x="1480009" y="1771070"/>
            <a:ext cx="1388084" cy="368606"/>
          </a:xfrm>
          <a:prstGeom prst="round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 coins arrondis 4">
            <a:extLst>
              <a:ext uri="{FF2B5EF4-FFF2-40B4-BE49-F238E27FC236}">
                <a16:creationId xmlns:a16="http://schemas.microsoft.com/office/drawing/2014/main" id="{8BF8691C-27FB-E687-FC68-37E1C4C8FF17}"/>
              </a:ext>
            </a:extLst>
          </p:cNvPr>
          <p:cNvSpPr/>
          <p:nvPr/>
        </p:nvSpPr>
        <p:spPr>
          <a:xfrm>
            <a:off x="3219283" y="1770309"/>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ZoneTexte 6">
            <a:extLst>
              <a:ext uri="{FF2B5EF4-FFF2-40B4-BE49-F238E27FC236}">
                <a16:creationId xmlns:a16="http://schemas.microsoft.com/office/drawing/2014/main" id="{C6BA67FD-636A-0DEF-F701-F55832E2EEF9}"/>
              </a:ext>
            </a:extLst>
          </p:cNvPr>
          <p:cNvSpPr txBox="1"/>
          <p:nvPr/>
        </p:nvSpPr>
        <p:spPr>
          <a:xfrm>
            <a:off x="1735385" y="1765629"/>
            <a:ext cx="9207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alibri" panose="020F0502020204030204"/>
                <a:ea typeface="+mn-ea"/>
                <a:cs typeface="+mn-cs"/>
              </a:rPr>
              <a:t>Partie 1</a:t>
            </a:r>
          </a:p>
        </p:txBody>
      </p:sp>
      <p:sp>
        <p:nvSpPr>
          <p:cNvPr id="8" name="ZoneTexte 7">
            <a:extLst>
              <a:ext uri="{FF2B5EF4-FFF2-40B4-BE49-F238E27FC236}">
                <a16:creationId xmlns:a16="http://schemas.microsoft.com/office/drawing/2014/main" id="{E9B62CCA-03B2-EC36-EE90-BE98241A1F33}"/>
              </a:ext>
            </a:extLst>
          </p:cNvPr>
          <p:cNvSpPr txBox="1"/>
          <p:nvPr/>
        </p:nvSpPr>
        <p:spPr>
          <a:xfrm>
            <a:off x="3460101" y="1779208"/>
            <a:ext cx="9207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Partie 2</a:t>
            </a:r>
          </a:p>
        </p:txBody>
      </p:sp>
      <p:sp>
        <p:nvSpPr>
          <p:cNvPr id="9" name="Rectangle : coins arrondis 8">
            <a:extLst>
              <a:ext uri="{FF2B5EF4-FFF2-40B4-BE49-F238E27FC236}">
                <a16:creationId xmlns:a16="http://schemas.microsoft.com/office/drawing/2014/main" id="{1857BFF0-4CB8-5065-EA42-AFF14C368FF2}"/>
              </a:ext>
            </a:extLst>
          </p:cNvPr>
          <p:cNvSpPr/>
          <p:nvPr/>
        </p:nvSpPr>
        <p:spPr>
          <a:xfrm>
            <a:off x="4939306" y="1765629"/>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ZoneTexte 9">
            <a:extLst>
              <a:ext uri="{FF2B5EF4-FFF2-40B4-BE49-F238E27FC236}">
                <a16:creationId xmlns:a16="http://schemas.microsoft.com/office/drawing/2014/main" id="{EAA19DBD-8EE2-2959-F67F-0A89D3735A16}"/>
              </a:ext>
            </a:extLst>
          </p:cNvPr>
          <p:cNvSpPr txBox="1"/>
          <p:nvPr/>
        </p:nvSpPr>
        <p:spPr>
          <a:xfrm>
            <a:off x="5180124" y="1755278"/>
            <a:ext cx="9207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Partie 3</a:t>
            </a:r>
          </a:p>
        </p:txBody>
      </p:sp>
      <p:sp>
        <p:nvSpPr>
          <p:cNvPr id="13" name="Rectangle : coins arrondis 12">
            <a:extLst>
              <a:ext uri="{FF2B5EF4-FFF2-40B4-BE49-F238E27FC236}">
                <a16:creationId xmlns:a16="http://schemas.microsoft.com/office/drawing/2014/main" id="{1C372E8C-4189-E700-1432-ECACF9B1C18F}"/>
              </a:ext>
            </a:extLst>
          </p:cNvPr>
          <p:cNvSpPr/>
          <p:nvPr/>
        </p:nvSpPr>
        <p:spPr>
          <a:xfrm>
            <a:off x="6678580" y="1775980"/>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ZoneTexte 13">
            <a:extLst>
              <a:ext uri="{FF2B5EF4-FFF2-40B4-BE49-F238E27FC236}">
                <a16:creationId xmlns:a16="http://schemas.microsoft.com/office/drawing/2014/main" id="{F23A7140-1493-FDEC-E69F-7E5D2F400B3B}"/>
              </a:ext>
            </a:extLst>
          </p:cNvPr>
          <p:cNvSpPr txBox="1"/>
          <p:nvPr/>
        </p:nvSpPr>
        <p:spPr>
          <a:xfrm>
            <a:off x="6919398" y="1765629"/>
            <a:ext cx="9207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Partie 4</a:t>
            </a:r>
          </a:p>
        </p:txBody>
      </p:sp>
      <p:sp>
        <p:nvSpPr>
          <p:cNvPr id="15" name="ZoneTexte 14">
            <a:extLst>
              <a:ext uri="{FF2B5EF4-FFF2-40B4-BE49-F238E27FC236}">
                <a16:creationId xmlns:a16="http://schemas.microsoft.com/office/drawing/2014/main" id="{F74B42E6-DEFE-23DB-4E1A-699A2188689A}"/>
              </a:ext>
            </a:extLst>
          </p:cNvPr>
          <p:cNvSpPr txBox="1"/>
          <p:nvPr/>
        </p:nvSpPr>
        <p:spPr>
          <a:xfrm>
            <a:off x="1156859" y="2587116"/>
            <a:ext cx="6830281" cy="316240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24D7B"/>
                </a:solidFill>
                <a:effectLst/>
                <a:uLnTx/>
                <a:uFillTx/>
                <a:latin typeface="Dosis" pitchFamily="2" charset="0"/>
                <a:ea typeface="+mn-ea"/>
                <a:cs typeface="+mn-cs"/>
              </a:rPr>
              <a:t>Le goûter en classe</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24D7B"/>
                </a:solidFill>
                <a:effectLst/>
                <a:uLnTx/>
                <a:uFillTx/>
                <a:latin typeface="Dosis" pitchFamily="2" charset="0"/>
                <a:ea typeface="+mn-ea"/>
                <a:cs typeface="+mn-cs"/>
              </a:rPr>
              <a:t>Aujourd’hui est un grand jour : notre classe organise un grand goûter collectif. Les élèves sont très contents. Le maître aime partager ces moments avec nous. Il a promis d’apporter de bons biscuits. Plusieurs camarades préparent déjà des gâteaux faits à la maison. </a:t>
            </a:r>
          </a:p>
        </p:txBody>
      </p:sp>
    </p:spTree>
    <p:extLst>
      <p:ext uri="{BB962C8B-B14F-4D97-AF65-F5344CB8AC3E}">
        <p14:creationId xmlns:p14="http://schemas.microsoft.com/office/powerpoint/2010/main" val="55176514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E2B00-E64E-849B-6C9A-179EB83B0B6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F9A1774-EA82-08C1-2CDA-B47168ACCA15}"/>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On passe à la deuxième partie.  Lisez en silence. </a:t>
            </a:r>
          </a:p>
        </p:txBody>
      </p:sp>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36131F35-7768-35EF-E2DD-3F4FDF6AC068}"/>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C14E35D6-A538-7898-403C-91D2928199B9}"/>
                  </a:ext>
                </a:extLst>
              </p:cNvPr>
              <p:cNvPicPr/>
              <p:nvPr/>
            </p:nvPicPr>
            <p:blipFill>
              <a:blip r:embed="rId4"/>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Encre 11">
                <a:extLst>
                  <a:ext uri="{FF2B5EF4-FFF2-40B4-BE49-F238E27FC236}">
                    <a16:creationId xmlns:a16="http://schemas.microsoft.com/office/drawing/2014/main" id="{1560441C-1373-BA01-8B8F-58D2E7B1F226}"/>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CD173B3A-0CB7-79EC-0923-C594173AA96E}"/>
                  </a:ext>
                </a:extLst>
              </p:cNvPr>
              <p:cNvPicPr/>
              <p:nvPr/>
            </p:nvPicPr>
            <p:blipFill>
              <a:blip r:embed="rId6"/>
              <a:stretch>
                <a:fillRect/>
              </a:stretch>
            </p:blipFill>
            <p:spPr>
              <a:xfrm>
                <a:off x="1593492" y="833185"/>
                <a:ext cx="26730" cy="23400"/>
              </a:xfrm>
              <a:prstGeom prst="rect">
                <a:avLst/>
              </a:prstGeom>
            </p:spPr>
          </p:pic>
        </mc:Fallback>
      </mc:AlternateContent>
      <p:grpSp>
        <p:nvGrpSpPr>
          <p:cNvPr id="10" name="Groupe 9">
            <a:extLst>
              <a:ext uri="{FF2B5EF4-FFF2-40B4-BE49-F238E27FC236}">
                <a16:creationId xmlns:a16="http://schemas.microsoft.com/office/drawing/2014/main" id="{8E830B6B-E104-A5A0-F9AD-EAE7122D1062}"/>
              </a:ext>
            </a:extLst>
          </p:cNvPr>
          <p:cNvGrpSpPr/>
          <p:nvPr/>
        </p:nvGrpSpPr>
        <p:grpSpPr>
          <a:xfrm>
            <a:off x="80765" y="643788"/>
            <a:ext cx="1147140" cy="980797"/>
            <a:chOff x="113769" y="634753"/>
            <a:chExt cx="1147140" cy="980797"/>
          </a:xfrm>
        </p:grpSpPr>
        <p:pic>
          <p:nvPicPr>
            <p:cNvPr id="13" name="Image 12">
              <a:extLst>
                <a:ext uri="{FF2B5EF4-FFF2-40B4-BE49-F238E27FC236}">
                  <a16:creationId xmlns:a16="http://schemas.microsoft.com/office/drawing/2014/main" id="{B9703214-B54E-7BDB-A369-37907FDE11B4}"/>
                </a:ext>
              </a:extLst>
            </p:cNvPr>
            <p:cNvPicPr>
              <a:picLocks noChangeAspect="1"/>
            </p:cNvPicPr>
            <p:nvPr/>
          </p:nvPicPr>
          <p:blipFill>
            <a:blip r:embed="rId7"/>
            <a:srcRect l="-8613" b="7585"/>
            <a:stretch>
              <a:fillRect/>
            </a:stretch>
          </p:blipFill>
          <p:spPr>
            <a:xfrm>
              <a:off x="442761" y="692504"/>
              <a:ext cx="818148" cy="923046"/>
            </a:xfrm>
            <a:prstGeom prst="ellipse">
              <a:avLst/>
            </a:prstGeom>
          </p:spPr>
        </p:pic>
        <p:pic>
          <p:nvPicPr>
            <p:cNvPr id="14"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9B66F619-3118-52CE-2A9F-86881C69957E}"/>
                </a:ext>
              </a:extLst>
            </p:cNvPr>
            <p:cNvPicPr>
              <a:picLocks noChangeAspect="1"/>
            </p:cNvPicPr>
            <p:nvPr/>
          </p:nvPicPr>
          <p:blipFill rotWithShape="1">
            <a:blip r:embed="rId8">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3" name="Rectangle : coins arrondis 2">
            <a:extLst>
              <a:ext uri="{FF2B5EF4-FFF2-40B4-BE49-F238E27FC236}">
                <a16:creationId xmlns:a16="http://schemas.microsoft.com/office/drawing/2014/main" id="{AD94E5D9-A48D-B92F-53D8-BF674D9697ED}"/>
              </a:ext>
            </a:extLst>
          </p:cNvPr>
          <p:cNvSpPr/>
          <p:nvPr/>
        </p:nvSpPr>
        <p:spPr>
          <a:xfrm>
            <a:off x="3233501" y="1750366"/>
            <a:ext cx="1388084" cy="368606"/>
          </a:xfrm>
          <a:prstGeom prst="round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 coins arrondis 3">
            <a:extLst>
              <a:ext uri="{FF2B5EF4-FFF2-40B4-BE49-F238E27FC236}">
                <a16:creationId xmlns:a16="http://schemas.microsoft.com/office/drawing/2014/main" id="{12E46DF5-9CBB-0140-D909-6D0D4CEE3A70}"/>
              </a:ext>
            </a:extLst>
          </p:cNvPr>
          <p:cNvSpPr/>
          <p:nvPr/>
        </p:nvSpPr>
        <p:spPr>
          <a:xfrm>
            <a:off x="1542254" y="1746379"/>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oneTexte 4">
            <a:extLst>
              <a:ext uri="{FF2B5EF4-FFF2-40B4-BE49-F238E27FC236}">
                <a16:creationId xmlns:a16="http://schemas.microsoft.com/office/drawing/2014/main" id="{31C391F9-AD1A-3853-E6E6-6AC7E988101C}"/>
              </a:ext>
            </a:extLst>
          </p:cNvPr>
          <p:cNvSpPr txBox="1"/>
          <p:nvPr/>
        </p:nvSpPr>
        <p:spPr>
          <a:xfrm>
            <a:off x="3488877" y="1744925"/>
            <a:ext cx="9207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alibri" panose="020F0502020204030204"/>
                <a:ea typeface="+mn-ea"/>
                <a:cs typeface="+mn-cs"/>
              </a:rPr>
              <a:t>Partie 2</a:t>
            </a:r>
          </a:p>
        </p:txBody>
      </p:sp>
      <p:sp>
        <p:nvSpPr>
          <p:cNvPr id="6" name="ZoneTexte 5">
            <a:extLst>
              <a:ext uri="{FF2B5EF4-FFF2-40B4-BE49-F238E27FC236}">
                <a16:creationId xmlns:a16="http://schemas.microsoft.com/office/drawing/2014/main" id="{2F7181A5-0DBA-54F6-A594-F7195A3B4FA0}"/>
              </a:ext>
            </a:extLst>
          </p:cNvPr>
          <p:cNvSpPr txBox="1"/>
          <p:nvPr/>
        </p:nvSpPr>
        <p:spPr>
          <a:xfrm>
            <a:off x="1783072" y="1755278"/>
            <a:ext cx="9207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Partie 1</a:t>
            </a:r>
          </a:p>
        </p:txBody>
      </p:sp>
      <p:sp>
        <p:nvSpPr>
          <p:cNvPr id="7" name="Rectangle : coins arrondis 6">
            <a:extLst>
              <a:ext uri="{FF2B5EF4-FFF2-40B4-BE49-F238E27FC236}">
                <a16:creationId xmlns:a16="http://schemas.microsoft.com/office/drawing/2014/main" id="{9DA581B3-1CC2-8686-6C23-6E54A4FACD4E}"/>
              </a:ext>
            </a:extLst>
          </p:cNvPr>
          <p:cNvSpPr/>
          <p:nvPr/>
        </p:nvSpPr>
        <p:spPr>
          <a:xfrm>
            <a:off x="4939306" y="1765629"/>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ZoneTexte 7">
            <a:extLst>
              <a:ext uri="{FF2B5EF4-FFF2-40B4-BE49-F238E27FC236}">
                <a16:creationId xmlns:a16="http://schemas.microsoft.com/office/drawing/2014/main" id="{96228CAE-F929-3CC1-6165-245B198A29C6}"/>
              </a:ext>
            </a:extLst>
          </p:cNvPr>
          <p:cNvSpPr txBox="1"/>
          <p:nvPr/>
        </p:nvSpPr>
        <p:spPr>
          <a:xfrm>
            <a:off x="5180124" y="1755278"/>
            <a:ext cx="9207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Partie 3</a:t>
            </a:r>
          </a:p>
        </p:txBody>
      </p:sp>
      <p:sp>
        <p:nvSpPr>
          <p:cNvPr id="9" name="Rectangle : coins arrondis 8">
            <a:extLst>
              <a:ext uri="{FF2B5EF4-FFF2-40B4-BE49-F238E27FC236}">
                <a16:creationId xmlns:a16="http://schemas.microsoft.com/office/drawing/2014/main" id="{F1C0EFA0-AE19-A507-78B2-0941FDDA01CE}"/>
              </a:ext>
            </a:extLst>
          </p:cNvPr>
          <p:cNvSpPr/>
          <p:nvPr/>
        </p:nvSpPr>
        <p:spPr>
          <a:xfrm>
            <a:off x="6678580" y="1775980"/>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ZoneTexte 14">
            <a:extLst>
              <a:ext uri="{FF2B5EF4-FFF2-40B4-BE49-F238E27FC236}">
                <a16:creationId xmlns:a16="http://schemas.microsoft.com/office/drawing/2014/main" id="{3738C7CB-742D-B17C-4C8E-1C78F2B562E7}"/>
              </a:ext>
            </a:extLst>
          </p:cNvPr>
          <p:cNvSpPr txBox="1"/>
          <p:nvPr/>
        </p:nvSpPr>
        <p:spPr>
          <a:xfrm>
            <a:off x="6919398" y="1765629"/>
            <a:ext cx="9207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Partie 4</a:t>
            </a:r>
          </a:p>
        </p:txBody>
      </p:sp>
      <p:sp>
        <p:nvSpPr>
          <p:cNvPr id="16" name="ZoneTexte 15">
            <a:extLst>
              <a:ext uri="{FF2B5EF4-FFF2-40B4-BE49-F238E27FC236}">
                <a16:creationId xmlns:a16="http://schemas.microsoft.com/office/drawing/2014/main" id="{54CE2617-1E13-1D45-6E7B-C1317871AC3B}"/>
              </a:ext>
            </a:extLst>
          </p:cNvPr>
          <p:cNvSpPr txBox="1"/>
          <p:nvPr/>
        </p:nvSpPr>
        <p:spPr>
          <a:xfrm>
            <a:off x="1156859" y="3201971"/>
            <a:ext cx="6830281" cy="168507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24D7B"/>
                </a:solidFill>
                <a:effectLst/>
                <a:uLnTx/>
                <a:uFillTx/>
                <a:latin typeface="Dosis" pitchFamily="2" charset="0"/>
                <a:ea typeface="+mn-ea"/>
                <a:cs typeface="+mn-cs"/>
              </a:rPr>
              <a:t>Yasmine va acheter des pommes rouges et du raisin. Karim préfère apporter du fromage. Moi, je voudrais offrir des jus pour que tout le monde trouve ce qu’il aime. </a:t>
            </a:r>
          </a:p>
        </p:txBody>
      </p:sp>
    </p:spTree>
    <p:extLst>
      <p:ext uri="{BB962C8B-B14F-4D97-AF65-F5344CB8AC3E}">
        <p14:creationId xmlns:p14="http://schemas.microsoft.com/office/powerpoint/2010/main" val="395342843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23CED-BC92-8A3A-1633-B7C3C29DA74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B8DBDB0-991E-4D61-FDC9-E15B53EB6069}"/>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Lecture audio. </a:t>
            </a:r>
          </a:p>
        </p:txBody>
      </p:sp>
      <mc:AlternateContent xmlns:mc="http://schemas.openxmlformats.org/markup-compatibility/2006" xmlns:p14="http://schemas.microsoft.com/office/powerpoint/2010/main">
        <mc:Choice Requires="p14">
          <p:contentPart p14:bwMode="auto" r:id="rId4">
            <p14:nvContentPartPr>
              <p14:cNvPr id="11" name="Encre 10">
                <a:extLst>
                  <a:ext uri="{FF2B5EF4-FFF2-40B4-BE49-F238E27FC236}">
                    <a16:creationId xmlns:a16="http://schemas.microsoft.com/office/drawing/2014/main" id="{55931B4D-E25A-682F-3DB9-5619E5897CEB}"/>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55931B4D-E25A-682F-3DB9-5619E5897CEB}"/>
                  </a:ext>
                </a:extLst>
              </p:cNvPr>
              <p:cNvPicPr/>
              <p:nvPr/>
            </p:nvPicPr>
            <p:blipFill>
              <a:blip r:embed="rId7"/>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Encre 11">
                <a:extLst>
                  <a:ext uri="{FF2B5EF4-FFF2-40B4-BE49-F238E27FC236}">
                    <a16:creationId xmlns:a16="http://schemas.microsoft.com/office/drawing/2014/main" id="{C7D55D78-DFD5-1242-2EA4-7FEA17C0C3BC}"/>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C7D55D78-DFD5-1242-2EA4-7FEA17C0C3BC}"/>
                  </a:ext>
                </a:extLst>
              </p:cNvPr>
              <p:cNvPicPr/>
              <p:nvPr/>
            </p:nvPicPr>
            <p:blipFill>
              <a:blip r:embed="rId9"/>
              <a:stretch>
                <a:fillRect/>
              </a:stretch>
            </p:blipFill>
            <p:spPr>
              <a:xfrm>
                <a:off x="1593492" y="833185"/>
                <a:ext cx="26730" cy="23400"/>
              </a:xfrm>
              <a:prstGeom prst="rect">
                <a:avLst/>
              </a:prstGeom>
            </p:spPr>
          </p:pic>
        </mc:Fallback>
      </mc:AlternateContent>
      <p:pic>
        <p:nvPicPr>
          <p:cNvPr id="9" name="Espace réservé pour une image  11" descr="Une image contenant capture d’écran, Graphique, Bleu électrique, conception&#10;&#10;Le contenu généré par l’IA peut être incorrect.">
            <a:extLst>
              <a:ext uri="{FF2B5EF4-FFF2-40B4-BE49-F238E27FC236}">
                <a16:creationId xmlns:a16="http://schemas.microsoft.com/office/drawing/2014/main" id="{43D9FEAF-1E49-B80D-24D7-B3405EFAFB00}"/>
              </a:ext>
            </a:extLst>
          </p:cNvPr>
          <p:cNvPicPr>
            <a:picLocks noChangeAspect="1"/>
          </p:cNvPicPr>
          <p:nvPr/>
        </p:nvPicPr>
        <p:blipFill>
          <a:blip r:embed="rId10">
            <a:extLst>
              <a:ext uri="{28A0092B-C50C-407E-A947-70E740481C1C}">
                <a14:useLocalDpi xmlns:a14="http://schemas.microsoft.com/office/drawing/2010/main" val="0"/>
              </a:ext>
            </a:extLst>
          </a:blip>
          <a:srcRect t="110" b="110"/>
          <a:stretch>
            <a:fillRect/>
          </a:stretch>
        </p:blipFill>
        <p:spPr>
          <a:xfrm>
            <a:off x="394184" y="792000"/>
            <a:ext cx="720000" cy="720000"/>
          </a:xfrm>
          <a:prstGeom prst="rect">
            <a:avLst/>
          </a:prstGeom>
        </p:spPr>
      </p:pic>
      <p:pic>
        <p:nvPicPr>
          <p:cNvPr id="25" name="Image 24" descr="Une image contenant noir, obscurité&#10;&#10;Le contenu généré par l’IA peut être incorrect.">
            <a:extLst>
              <a:ext uri="{FF2B5EF4-FFF2-40B4-BE49-F238E27FC236}">
                <a16:creationId xmlns:a16="http://schemas.microsoft.com/office/drawing/2014/main" id="{5485C7A0-2D93-7F91-BE2F-DDF7001C78F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19461" y="5968461"/>
            <a:ext cx="812539" cy="812539"/>
          </a:xfrm>
          <a:prstGeom prst="rect">
            <a:avLst/>
          </a:prstGeom>
        </p:spPr>
      </p:pic>
      <p:sp>
        <p:nvSpPr>
          <p:cNvPr id="3" name="Rectangle : coins arrondis 2">
            <a:extLst>
              <a:ext uri="{FF2B5EF4-FFF2-40B4-BE49-F238E27FC236}">
                <a16:creationId xmlns:a16="http://schemas.microsoft.com/office/drawing/2014/main" id="{D583DA76-EC95-D18C-75DA-C8181B4729D6}"/>
              </a:ext>
            </a:extLst>
          </p:cNvPr>
          <p:cNvSpPr/>
          <p:nvPr/>
        </p:nvSpPr>
        <p:spPr>
          <a:xfrm>
            <a:off x="3233501" y="1750366"/>
            <a:ext cx="1388084" cy="368606"/>
          </a:xfrm>
          <a:prstGeom prst="round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 coins arrondis 4">
            <a:extLst>
              <a:ext uri="{FF2B5EF4-FFF2-40B4-BE49-F238E27FC236}">
                <a16:creationId xmlns:a16="http://schemas.microsoft.com/office/drawing/2014/main" id="{590B67B3-1B68-CD7C-6154-2C01F942D75A}"/>
              </a:ext>
            </a:extLst>
          </p:cNvPr>
          <p:cNvSpPr/>
          <p:nvPr/>
        </p:nvSpPr>
        <p:spPr>
          <a:xfrm>
            <a:off x="1542254" y="1746379"/>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ZoneTexte 5">
            <a:extLst>
              <a:ext uri="{FF2B5EF4-FFF2-40B4-BE49-F238E27FC236}">
                <a16:creationId xmlns:a16="http://schemas.microsoft.com/office/drawing/2014/main" id="{7465FD77-3FA5-4024-2F5B-9C589EC7F355}"/>
              </a:ext>
            </a:extLst>
          </p:cNvPr>
          <p:cNvSpPr txBox="1"/>
          <p:nvPr/>
        </p:nvSpPr>
        <p:spPr>
          <a:xfrm>
            <a:off x="3488877" y="1744925"/>
            <a:ext cx="9207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alibri" panose="020F0502020204030204"/>
                <a:ea typeface="+mn-ea"/>
                <a:cs typeface="+mn-cs"/>
              </a:rPr>
              <a:t>Partie 2</a:t>
            </a:r>
          </a:p>
        </p:txBody>
      </p:sp>
      <p:sp>
        <p:nvSpPr>
          <p:cNvPr id="7" name="ZoneTexte 6">
            <a:extLst>
              <a:ext uri="{FF2B5EF4-FFF2-40B4-BE49-F238E27FC236}">
                <a16:creationId xmlns:a16="http://schemas.microsoft.com/office/drawing/2014/main" id="{30A516A7-86C9-1334-888B-7EFE233E0BB4}"/>
              </a:ext>
            </a:extLst>
          </p:cNvPr>
          <p:cNvSpPr txBox="1"/>
          <p:nvPr/>
        </p:nvSpPr>
        <p:spPr>
          <a:xfrm>
            <a:off x="1783072" y="1755278"/>
            <a:ext cx="9207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Partie 1</a:t>
            </a:r>
          </a:p>
        </p:txBody>
      </p:sp>
      <p:sp>
        <p:nvSpPr>
          <p:cNvPr id="8" name="Rectangle : coins arrondis 7">
            <a:extLst>
              <a:ext uri="{FF2B5EF4-FFF2-40B4-BE49-F238E27FC236}">
                <a16:creationId xmlns:a16="http://schemas.microsoft.com/office/drawing/2014/main" id="{8486FAD8-5CCC-5D64-460E-6A7C9E79BF78}"/>
              </a:ext>
            </a:extLst>
          </p:cNvPr>
          <p:cNvSpPr/>
          <p:nvPr/>
        </p:nvSpPr>
        <p:spPr>
          <a:xfrm>
            <a:off x="4939306" y="1765629"/>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ZoneTexte 9">
            <a:extLst>
              <a:ext uri="{FF2B5EF4-FFF2-40B4-BE49-F238E27FC236}">
                <a16:creationId xmlns:a16="http://schemas.microsoft.com/office/drawing/2014/main" id="{FFC17355-6C4A-395C-6487-A454934FD44A}"/>
              </a:ext>
            </a:extLst>
          </p:cNvPr>
          <p:cNvSpPr txBox="1"/>
          <p:nvPr/>
        </p:nvSpPr>
        <p:spPr>
          <a:xfrm>
            <a:off x="5180124" y="1755278"/>
            <a:ext cx="9207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Partie 3</a:t>
            </a:r>
          </a:p>
        </p:txBody>
      </p:sp>
      <p:sp>
        <p:nvSpPr>
          <p:cNvPr id="13" name="Rectangle : coins arrondis 12">
            <a:extLst>
              <a:ext uri="{FF2B5EF4-FFF2-40B4-BE49-F238E27FC236}">
                <a16:creationId xmlns:a16="http://schemas.microsoft.com/office/drawing/2014/main" id="{64B20AF7-415B-77E6-69FB-C77E1E728416}"/>
              </a:ext>
            </a:extLst>
          </p:cNvPr>
          <p:cNvSpPr/>
          <p:nvPr/>
        </p:nvSpPr>
        <p:spPr>
          <a:xfrm>
            <a:off x="6678580" y="1775980"/>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ZoneTexte 13">
            <a:extLst>
              <a:ext uri="{FF2B5EF4-FFF2-40B4-BE49-F238E27FC236}">
                <a16:creationId xmlns:a16="http://schemas.microsoft.com/office/drawing/2014/main" id="{E43AFE6D-CBDE-F276-5F14-10B3348131FB}"/>
              </a:ext>
            </a:extLst>
          </p:cNvPr>
          <p:cNvSpPr txBox="1"/>
          <p:nvPr/>
        </p:nvSpPr>
        <p:spPr>
          <a:xfrm>
            <a:off x="6919398" y="1765629"/>
            <a:ext cx="9207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Partie 4</a:t>
            </a:r>
          </a:p>
        </p:txBody>
      </p:sp>
      <p:pic>
        <p:nvPicPr>
          <p:cNvPr id="15" name="p2 le goûter en classe">
            <a:hlinkClick r:id="" action="ppaction://media"/>
            <a:extLst>
              <a:ext uri="{FF2B5EF4-FFF2-40B4-BE49-F238E27FC236}">
                <a16:creationId xmlns:a16="http://schemas.microsoft.com/office/drawing/2014/main" id="{416BBA00-3326-09C1-6AC2-CD9BAF133F86}"/>
              </a:ext>
            </a:extLst>
          </p:cNvPr>
          <p:cNvPicPr>
            <a:picLocks noChangeAspect="1"/>
          </p:cNvPicPr>
          <p:nvPr>
            <a:videoFile r:link="rId2"/>
            <p:extLst>
              <p:ext uri="{DAA4B4D4-6D71-4841-9C94-3DE7FCFB9230}">
                <p14:media xmlns:p14="http://schemas.microsoft.com/office/powerpoint/2010/main" r:embed="rId1"/>
              </p:ext>
            </p:extLst>
          </p:nvPr>
        </p:nvPicPr>
        <p:blipFill>
          <a:blip r:embed="rId12"/>
          <a:srcRect t="31325" b="30716"/>
          <a:stretch>
            <a:fillRect/>
          </a:stretch>
        </p:blipFill>
        <p:spPr>
          <a:xfrm>
            <a:off x="835572" y="2968652"/>
            <a:ext cx="7472855" cy="2115085"/>
          </a:xfrm>
          <a:prstGeom prst="rect">
            <a:avLst/>
          </a:prstGeom>
        </p:spPr>
      </p:pic>
    </p:spTree>
    <p:extLst>
      <p:ext uri="{BB962C8B-B14F-4D97-AF65-F5344CB8AC3E}">
        <p14:creationId xmlns:p14="http://schemas.microsoft.com/office/powerpoint/2010/main" val="129239362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11" fill="hold"/>
                                        <p:tgtEl>
                                          <p:spTgt spid="15"/>
                                        </p:tgtEl>
                                      </p:cBhvr>
                                    </p:cmd>
                                  </p:childTnLst>
                                </p:cTn>
                              </p:par>
                            </p:childTnLst>
                          </p:cTn>
                        </p:par>
                        <p:par>
                          <p:cTn id="7" fill="hold">
                            <p:stCondLst>
                              <p:cond delay="22611"/>
                            </p:stCondLst>
                            <p:childTnLst>
                              <p:par>
                                <p:cTn id="8" presetID="1" presetClass="entr" presetSubtype="0" fill="hold" nodeType="after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5"/>
                </p:tgtEl>
              </p:cMediaNode>
            </p:video>
            <p:seq concurrent="1" nextAc="seek">
              <p:cTn id="11" restart="whenNotActive" fill="hold" evtFilter="cancelBubble" nodeType="interactiveSeq">
                <p:stCondLst>
                  <p:cond evt="onClick" delay="0">
                    <p:tgtEl>
                      <p:spTgt spid="1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BA238-85B9-00CA-1FD9-75C790DCA09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37B6536-AF10-8D35-84CD-271ED835432B}"/>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Qui veut lire le texte ?</a:t>
            </a:r>
          </a:p>
        </p:txBody>
      </p:sp>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BEBC369E-965A-5C64-57FC-83E112C646AC}"/>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BEBC369E-965A-5C64-57FC-83E112C646AC}"/>
                  </a:ext>
                </a:extLst>
              </p:cNvPr>
              <p:cNvPicPr/>
              <p:nvPr/>
            </p:nvPicPr>
            <p:blipFill>
              <a:blip r:embed="rId5"/>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Encre 11">
                <a:extLst>
                  <a:ext uri="{FF2B5EF4-FFF2-40B4-BE49-F238E27FC236}">
                    <a16:creationId xmlns:a16="http://schemas.microsoft.com/office/drawing/2014/main" id="{0479FC0A-437D-89C7-35E1-5DA9474F7FDC}"/>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0479FC0A-437D-89C7-35E1-5DA9474F7FDC}"/>
                  </a:ext>
                </a:extLst>
              </p:cNvPr>
              <p:cNvPicPr/>
              <p:nvPr/>
            </p:nvPicPr>
            <p:blipFill>
              <a:blip r:embed="rId7"/>
              <a:stretch>
                <a:fillRect/>
              </a:stretch>
            </p:blipFill>
            <p:spPr>
              <a:xfrm>
                <a:off x="1593492" y="833185"/>
                <a:ext cx="26730" cy="23400"/>
              </a:xfrm>
              <a:prstGeom prst="rect">
                <a:avLst/>
              </a:prstGeom>
            </p:spPr>
          </p:pic>
        </mc:Fallback>
      </mc:AlternateContent>
      <p:pic>
        <p:nvPicPr>
          <p:cNvPr id="6" name="Espace réservé pour une image  6" descr="Une image contenant habits, sourire, dessin humoristique, clipart&#10;&#10;Le contenu généré par l’IA peut être incorrect.">
            <a:extLst>
              <a:ext uri="{FF2B5EF4-FFF2-40B4-BE49-F238E27FC236}">
                <a16:creationId xmlns:a16="http://schemas.microsoft.com/office/drawing/2014/main" id="{EA909765-1651-617C-121F-903350D7EC56}"/>
              </a:ext>
            </a:extLst>
          </p:cNvPr>
          <p:cNvPicPr>
            <a:picLocks noGrp="1" noChangeAspect="1"/>
          </p:cNvPicPr>
          <p:nvPr>
            <p:ph type="pic" sz="quarter" idx="12"/>
          </p:nvPr>
        </p:nvPicPr>
        <p:blipFill>
          <a:blip r:embed="rId8">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
        <p:nvSpPr>
          <p:cNvPr id="3" name="Rectangle : coins arrondis 2">
            <a:extLst>
              <a:ext uri="{FF2B5EF4-FFF2-40B4-BE49-F238E27FC236}">
                <a16:creationId xmlns:a16="http://schemas.microsoft.com/office/drawing/2014/main" id="{0C76278A-0898-CFF8-1F19-B598AC72BF0A}"/>
              </a:ext>
            </a:extLst>
          </p:cNvPr>
          <p:cNvSpPr/>
          <p:nvPr/>
        </p:nvSpPr>
        <p:spPr>
          <a:xfrm>
            <a:off x="3233501" y="1750366"/>
            <a:ext cx="1388084" cy="368606"/>
          </a:xfrm>
          <a:prstGeom prst="round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 coins arrondis 3">
            <a:extLst>
              <a:ext uri="{FF2B5EF4-FFF2-40B4-BE49-F238E27FC236}">
                <a16:creationId xmlns:a16="http://schemas.microsoft.com/office/drawing/2014/main" id="{8EBB0841-A8F6-3393-DC4E-836300BC4CF8}"/>
              </a:ext>
            </a:extLst>
          </p:cNvPr>
          <p:cNvSpPr/>
          <p:nvPr/>
        </p:nvSpPr>
        <p:spPr>
          <a:xfrm>
            <a:off x="1542254" y="1746379"/>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oneTexte 4">
            <a:extLst>
              <a:ext uri="{FF2B5EF4-FFF2-40B4-BE49-F238E27FC236}">
                <a16:creationId xmlns:a16="http://schemas.microsoft.com/office/drawing/2014/main" id="{ED5D2416-4C00-E5C5-7549-73B78A9F50F5}"/>
              </a:ext>
            </a:extLst>
          </p:cNvPr>
          <p:cNvSpPr txBox="1"/>
          <p:nvPr/>
        </p:nvSpPr>
        <p:spPr>
          <a:xfrm>
            <a:off x="3488877" y="1744925"/>
            <a:ext cx="9207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alibri" panose="020F0502020204030204"/>
                <a:ea typeface="+mn-ea"/>
                <a:cs typeface="+mn-cs"/>
              </a:rPr>
              <a:t>Partie 2</a:t>
            </a:r>
          </a:p>
        </p:txBody>
      </p:sp>
      <p:sp>
        <p:nvSpPr>
          <p:cNvPr id="7" name="ZoneTexte 6">
            <a:extLst>
              <a:ext uri="{FF2B5EF4-FFF2-40B4-BE49-F238E27FC236}">
                <a16:creationId xmlns:a16="http://schemas.microsoft.com/office/drawing/2014/main" id="{2111E808-FF99-8EAA-B0AB-6B36BDD350E5}"/>
              </a:ext>
            </a:extLst>
          </p:cNvPr>
          <p:cNvSpPr txBox="1"/>
          <p:nvPr/>
        </p:nvSpPr>
        <p:spPr>
          <a:xfrm>
            <a:off x="1783072" y="1755278"/>
            <a:ext cx="9207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Partie 1</a:t>
            </a:r>
          </a:p>
        </p:txBody>
      </p:sp>
      <p:sp>
        <p:nvSpPr>
          <p:cNvPr id="8" name="Rectangle : coins arrondis 7">
            <a:extLst>
              <a:ext uri="{FF2B5EF4-FFF2-40B4-BE49-F238E27FC236}">
                <a16:creationId xmlns:a16="http://schemas.microsoft.com/office/drawing/2014/main" id="{5D2868C9-E4EE-240D-16DA-A1D36B55A152}"/>
              </a:ext>
            </a:extLst>
          </p:cNvPr>
          <p:cNvSpPr/>
          <p:nvPr/>
        </p:nvSpPr>
        <p:spPr>
          <a:xfrm>
            <a:off x="4939306" y="1765629"/>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id="{41D5EF17-05BA-A007-74A9-54012D54F2A1}"/>
              </a:ext>
            </a:extLst>
          </p:cNvPr>
          <p:cNvSpPr txBox="1"/>
          <p:nvPr/>
        </p:nvSpPr>
        <p:spPr>
          <a:xfrm>
            <a:off x="5180124" y="1755278"/>
            <a:ext cx="9207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Partie 3</a:t>
            </a:r>
          </a:p>
        </p:txBody>
      </p:sp>
      <p:sp>
        <p:nvSpPr>
          <p:cNvPr id="10" name="Rectangle : coins arrondis 9">
            <a:extLst>
              <a:ext uri="{FF2B5EF4-FFF2-40B4-BE49-F238E27FC236}">
                <a16:creationId xmlns:a16="http://schemas.microsoft.com/office/drawing/2014/main" id="{5A57CA98-4FC0-5A5C-455D-6A804FC55B23}"/>
              </a:ext>
            </a:extLst>
          </p:cNvPr>
          <p:cNvSpPr/>
          <p:nvPr/>
        </p:nvSpPr>
        <p:spPr>
          <a:xfrm>
            <a:off x="6678580" y="1775980"/>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ZoneTexte 12">
            <a:extLst>
              <a:ext uri="{FF2B5EF4-FFF2-40B4-BE49-F238E27FC236}">
                <a16:creationId xmlns:a16="http://schemas.microsoft.com/office/drawing/2014/main" id="{42ADB21E-0B51-362C-169F-0C5123A4BE7D}"/>
              </a:ext>
            </a:extLst>
          </p:cNvPr>
          <p:cNvSpPr txBox="1"/>
          <p:nvPr/>
        </p:nvSpPr>
        <p:spPr>
          <a:xfrm>
            <a:off x="6919398" y="1765629"/>
            <a:ext cx="9207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Partie 4</a:t>
            </a:r>
          </a:p>
        </p:txBody>
      </p:sp>
      <p:sp>
        <p:nvSpPr>
          <p:cNvPr id="14" name="ZoneTexte 13">
            <a:extLst>
              <a:ext uri="{FF2B5EF4-FFF2-40B4-BE49-F238E27FC236}">
                <a16:creationId xmlns:a16="http://schemas.microsoft.com/office/drawing/2014/main" id="{3C94990B-3012-9B97-42F4-99F4C771D0DC}"/>
              </a:ext>
            </a:extLst>
          </p:cNvPr>
          <p:cNvSpPr txBox="1"/>
          <p:nvPr/>
        </p:nvSpPr>
        <p:spPr>
          <a:xfrm>
            <a:off x="1156859" y="3201971"/>
            <a:ext cx="6830281" cy="168507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24D7B"/>
                </a:solidFill>
                <a:effectLst/>
                <a:uLnTx/>
                <a:uFillTx/>
                <a:latin typeface="Dosis" pitchFamily="2" charset="0"/>
                <a:ea typeface="+mn-ea"/>
                <a:cs typeface="+mn-cs"/>
              </a:rPr>
              <a:t>Yasmine va acheter des pommes rouges et du raisin. Karim préfère apporter du fromage. Moi, je voudrais offrir des jus pour que tout le monde trouve ce qu’il aime. </a:t>
            </a:r>
          </a:p>
        </p:txBody>
      </p:sp>
    </p:spTree>
    <p:extLst>
      <p:ext uri="{BB962C8B-B14F-4D97-AF65-F5344CB8AC3E}">
        <p14:creationId xmlns:p14="http://schemas.microsoft.com/office/powerpoint/2010/main" val="68892363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2D3BB-0485-66F6-D2B1-CABA73F48D32}"/>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70AB5923-3CDC-3A05-F92C-0978B1891827}"/>
                  </a:ext>
                </a:extLst>
              </p14:cNvPr>
              <p14:cNvContentPartPr/>
              <p14:nvPr/>
            </p14:nvContentPartPr>
            <p14:xfrm>
              <a:off x="2313475" y="1083385"/>
              <a:ext cx="360" cy="360"/>
            </p14:xfrm>
          </p:contentPart>
        </mc:Choice>
        <mc:Fallback xmlns="">
          <p:pic>
            <p:nvPicPr>
              <p:cNvPr id="11" name="Encre 10">
                <a:extLst>
                  <a:ext uri="{FF2B5EF4-FFF2-40B4-BE49-F238E27FC236}">
                    <a16:creationId xmlns:a16="http://schemas.microsoft.com/office/drawing/2014/main" id="{70AB5923-3CDC-3A05-F92C-0978B1891827}"/>
                  </a:ext>
                </a:extLst>
              </p:cNvPr>
              <p:cNvPicPr/>
              <p:nvPr/>
            </p:nvPicPr>
            <p:blipFill>
              <a:blip r:embed="rId3"/>
              <a:stretch>
                <a:fillRect/>
              </a:stretch>
            </p:blipFill>
            <p:spPr>
              <a:xfrm>
                <a:off x="2304475"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Encre 11">
                <a:extLst>
                  <a:ext uri="{FF2B5EF4-FFF2-40B4-BE49-F238E27FC236}">
                    <a16:creationId xmlns:a16="http://schemas.microsoft.com/office/drawing/2014/main" id="{60969874-C074-895A-D9B8-4CF388BF3384}"/>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CD173B3A-0CB7-79EC-0923-C594173AA96E}"/>
                  </a:ext>
                </a:extLst>
              </p:cNvPr>
              <p:cNvPicPr/>
              <p:nvPr/>
            </p:nvPicPr>
            <p:blipFill>
              <a:blip r:embed="rId6"/>
              <a:stretch>
                <a:fillRect/>
              </a:stretch>
            </p:blipFill>
            <p:spPr>
              <a:xfrm>
                <a:off x="1593492" y="833185"/>
                <a:ext cx="26730" cy="23400"/>
              </a:xfrm>
              <a:prstGeom prst="rect">
                <a:avLst/>
              </a:prstGeom>
            </p:spPr>
          </p:pic>
        </mc:Fallback>
      </mc:AlternateContent>
      <p:grpSp>
        <p:nvGrpSpPr>
          <p:cNvPr id="10" name="Groupe 9">
            <a:extLst>
              <a:ext uri="{FF2B5EF4-FFF2-40B4-BE49-F238E27FC236}">
                <a16:creationId xmlns:a16="http://schemas.microsoft.com/office/drawing/2014/main" id="{5A6E96BD-335A-F5EE-765F-2E3BF64BC05B}"/>
              </a:ext>
            </a:extLst>
          </p:cNvPr>
          <p:cNvGrpSpPr/>
          <p:nvPr/>
        </p:nvGrpSpPr>
        <p:grpSpPr>
          <a:xfrm>
            <a:off x="80765" y="643788"/>
            <a:ext cx="1147140" cy="980797"/>
            <a:chOff x="113769" y="634753"/>
            <a:chExt cx="1147140" cy="980797"/>
          </a:xfrm>
        </p:grpSpPr>
        <p:pic>
          <p:nvPicPr>
            <p:cNvPr id="13" name="Image 12">
              <a:extLst>
                <a:ext uri="{FF2B5EF4-FFF2-40B4-BE49-F238E27FC236}">
                  <a16:creationId xmlns:a16="http://schemas.microsoft.com/office/drawing/2014/main" id="{0031518E-9EE1-9BAA-E656-403CAB896769}"/>
                </a:ext>
              </a:extLst>
            </p:cNvPr>
            <p:cNvPicPr>
              <a:picLocks noChangeAspect="1"/>
            </p:cNvPicPr>
            <p:nvPr/>
          </p:nvPicPr>
          <p:blipFill>
            <a:blip r:embed="rId7"/>
            <a:srcRect l="-8613" b="7585"/>
            <a:stretch>
              <a:fillRect/>
            </a:stretch>
          </p:blipFill>
          <p:spPr>
            <a:xfrm>
              <a:off x="442761" y="692504"/>
              <a:ext cx="818148" cy="923046"/>
            </a:xfrm>
            <a:prstGeom prst="ellipse">
              <a:avLst/>
            </a:prstGeom>
          </p:spPr>
        </p:pic>
        <p:pic>
          <p:nvPicPr>
            <p:cNvPr id="14"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EAD88BD4-38C2-9F34-5BF6-F6D2FB72EBAB}"/>
                </a:ext>
              </a:extLst>
            </p:cNvPr>
            <p:cNvPicPr>
              <a:picLocks noChangeAspect="1"/>
            </p:cNvPicPr>
            <p:nvPr/>
          </p:nvPicPr>
          <p:blipFill rotWithShape="1">
            <a:blip r:embed="rId8">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19" name="Titre 1">
            <a:extLst>
              <a:ext uri="{FF2B5EF4-FFF2-40B4-BE49-F238E27FC236}">
                <a16:creationId xmlns:a16="http://schemas.microsoft.com/office/drawing/2014/main" id="{BAB16A41-8ADD-F31A-C448-FC69647ADF0D}"/>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On passe à la troisième  partie.  Lisez en silence. </a:t>
            </a:r>
          </a:p>
        </p:txBody>
      </p:sp>
      <p:sp>
        <p:nvSpPr>
          <p:cNvPr id="20" name="Rectangle : coins arrondis 19">
            <a:extLst>
              <a:ext uri="{FF2B5EF4-FFF2-40B4-BE49-F238E27FC236}">
                <a16:creationId xmlns:a16="http://schemas.microsoft.com/office/drawing/2014/main" id="{C7660314-1C41-6576-77EE-CA0F3321510C}"/>
              </a:ext>
            </a:extLst>
          </p:cNvPr>
          <p:cNvSpPr/>
          <p:nvPr/>
        </p:nvSpPr>
        <p:spPr>
          <a:xfrm>
            <a:off x="1541409" y="1771070"/>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 coins arrondis 20">
            <a:extLst>
              <a:ext uri="{FF2B5EF4-FFF2-40B4-BE49-F238E27FC236}">
                <a16:creationId xmlns:a16="http://schemas.microsoft.com/office/drawing/2014/main" id="{65D9F2CA-1BDD-BDE1-F27E-540B65DA45D1}"/>
              </a:ext>
            </a:extLst>
          </p:cNvPr>
          <p:cNvSpPr/>
          <p:nvPr/>
        </p:nvSpPr>
        <p:spPr>
          <a:xfrm>
            <a:off x="3280683" y="1770309"/>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ZoneTexte 21">
            <a:extLst>
              <a:ext uri="{FF2B5EF4-FFF2-40B4-BE49-F238E27FC236}">
                <a16:creationId xmlns:a16="http://schemas.microsoft.com/office/drawing/2014/main" id="{D26566F2-35AF-A64D-FDE2-3B0D72254DC2}"/>
              </a:ext>
            </a:extLst>
          </p:cNvPr>
          <p:cNvSpPr txBox="1"/>
          <p:nvPr/>
        </p:nvSpPr>
        <p:spPr>
          <a:xfrm>
            <a:off x="1796785" y="1765629"/>
            <a:ext cx="9207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alibri" panose="020F0502020204030204"/>
                <a:ea typeface="+mn-ea"/>
                <a:cs typeface="+mn-cs"/>
              </a:rPr>
              <a:t>Partie 1</a:t>
            </a:r>
          </a:p>
        </p:txBody>
      </p:sp>
      <p:sp>
        <p:nvSpPr>
          <p:cNvPr id="23" name="ZoneTexte 22">
            <a:extLst>
              <a:ext uri="{FF2B5EF4-FFF2-40B4-BE49-F238E27FC236}">
                <a16:creationId xmlns:a16="http://schemas.microsoft.com/office/drawing/2014/main" id="{F09A4357-8F78-5512-6FD6-EF0D0CE28D04}"/>
              </a:ext>
            </a:extLst>
          </p:cNvPr>
          <p:cNvSpPr txBox="1"/>
          <p:nvPr/>
        </p:nvSpPr>
        <p:spPr>
          <a:xfrm>
            <a:off x="3521501" y="1779208"/>
            <a:ext cx="9207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Partie 2</a:t>
            </a:r>
          </a:p>
        </p:txBody>
      </p:sp>
      <p:sp>
        <p:nvSpPr>
          <p:cNvPr id="24" name="Rectangle : coins arrondis 23">
            <a:extLst>
              <a:ext uri="{FF2B5EF4-FFF2-40B4-BE49-F238E27FC236}">
                <a16:creationId xmlns:a16="http://schemas.microsoft.com/office/drawing/2014/main" id="{D61C98EC-C60F-C95C-56DD-B3F6967360C3}"/>
              </a:ext>
            </a:extLst>
          </p:cNvPr>
          <p:cNvSpPr/>
          <p:nvPr/>
        </p:nvSpPr>
        <p:spPr>
          <a:xfrm>
            <a:off x="5000706" y="1765629"/>
            <a:ext cx="1388084" cy="368606"/>
          </a:xfrm>
          <a:prstGeom prst="round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ZoneTexte 24">
            <a:extLst>
              <a:ext uri="{FF2B5EF4-FFF2-40B4-BE49-F238E27FC236}">
                <a16:creationId xmlns:a16="http://schemas.microsoft.com/office/drawing/2014/main" id="{1A8F595D-32B7-BD6B-9437-C2AF4C370A55}"/>
              </a:ext>
            </a:extLst>
          </p:cNvPr>
          <p:cNvSpPr txBox="1"/>
          <p:nvPr/>
        </p:nvSpPr>
        <p:spPr>
          <a:xfrm>
            <a:off x="5241524" y="1755278"/>
            <a:ext cx="9207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Partie 3</a:t>
            </a:r>
          </a:p>
        </p:txBody>
      </p:sp>
      <p:sp>
        <p:nvSpPr>
          <p:cNvPr id="2" name="Rectangle : coins arrondis 1">
            <a:extLst>
              <a:ext uri="{FF2B5EF4-FFF2-40B4-BE49-F238E27FC236}">
                <a16:creationId xmlns:a16="http://schemas.microsoft.com/office/drawing/2014/main" id="{047284EA-638C-736C-DE8E-65463FC10AC5}"/>
              </a:ext>
            </a:extLst>
          </p:cNvPr>
          <p:cNvSpPr/>
          <p:nvPr/>
        </p:nvSpPr>
        <p:spPr>
          <a:xfrm>
            <a:off x="6629608" y="1757876"/>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ZoneTexte 2">
            <a:extLst>
              <a:ext uri="{FF2B5EF4-FFF2-40B4-BE49-F238E27FC236}">
                <a16:creationId xmlns:a16="http://schemas.microsoft.com/office/drawing/2014/main" id="{8B71B189-2A05-945E-A69B-DEBDC90C44AA}"/>
              </a:ext>
            </a:extLst>
          </p:cNvPr>
          <p:cNvSpPr txBox="1"/>
          <p:nvPr/>
        </p:nvSpPr>
        <p:spPr>
          <a:xfrm>
            <a:off x="6870426" y="1747525"/>
            <a:ext cx="9207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Partie 4</a:t>
            </a:r>
          </a:p>
        </p:txBody>
      </p:sp>
      <p:sp>
        <p:nvSpPr>
          <p:cNvPr id="4" name="ZoneTexte 3">
            <a:extLst>
              <a:ext uri="{FF2B5EF4-FFF2-40B4-BE49-F238E27FC236}">
                <a16:creationId xmlns:a16="http://schemas.microsoft.com/office/drawing/2014/main" id="{960AF9DD-71BF-B39F-3BA8-DBDFEA1F46AF}"/>
              </a:ext>
            </a:extLst>
          </p:cNvPr>
          <p:cNvSpPr txBox="1"/>
          <p:nvPr/>
        </p:nvSpPr>
        <p:spPr>
          <a:xfrm>
            <a:off x="1156859" y="2981543"/>
            <a:ext cx="6830281" cy="279307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24D7B"/>
                </a:solidFill>
                <a:effectLst/>
                <a:uLnTx/>
                <a:uFillTx/>
                <a:latin typeface="Dosis" pitchFamily="2" charset="0"/>
                <a:ea typeface="+mn-ea"/>
                <a:cs typeface="+mn-cs"/>
              </a:rPr>
              <a:t>Après le déjeuner, nous allons chez Rachid, l’épicier du quartier. Nous prenons deux litres de jus, un kilo de pommes, un kilo de raisins et deux paquets de fromage. Après avoir payé, nous retournons à l’école, juste en face de l’épicerie.</a:t>
            </a:r>
          </a:p>
        </p:txBody>
      </p:sp>
    </p:spTree>
    <p:extLst>
      <p:ext uri="{BB962C8B-B14F-4D97-AF65-F5344CB8AC3E}">
        <p14:creationId xmlns:p14="http://schemas.microsoft.com/office/powerpoint/2010/main" val="110843938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23CED-BC92-8A3A-1633-B7C3C29DA74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B8DBDB0-991E-4D61-FDC9-E15B53EB6069}"/>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Lecture audio. </a:t>
            </a:r>
          </a:p>
        </p:txBody>
      </p:sp>
      <mc:AlternateContent xmlns:mc="http://schemas.openxmlformats.org/markup-compatibility/2006" xmlns:p14="http://schemas.microsoft.com/office/powerpoint/2010/main">
        <mc:Choice Requires="p14">
          <p:contentPart p14:bwMode="auto" r:id="rId4">
            <p14:nvContentPartPr>
              <p14:cNvPr id="11" name="Encre 10">
                <a:extLst>
                  <a:ext uri="{FF2B5EF4-FFF2-40B4-BE49-F238E27FC236}">
                    <a16:creationId xmlns:a16="http://schemas.microsoft.com/office/drawing/2014/main" id="{55931B4D-E25A-682F-3DB9-5619E5897CEB}"/>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55931B4D-E25A-682F-3DB9-5619E5897CEB}"/>
                  </a:ext>
                </a:extLst>
              </p:cNvPr>
              <p:cNvPicPr/>
              <p:nvPr/>
            </p:nvPicPr>
            <p:blipFill>
              <a:blip r:embed="rId7"/>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Encre 11">
                <a:extLst>
                  <a:ext uri="{FF2B5EF4-FFF2-40B4-BE49-F238E27FC236}">
                    <a16:creationId xmlns:a16="http://schemas.microsoft.com/office/drawing/2014/main" id="{C7D55D78-DFD5-1242-2EA4-7FEA17C0C3BC}"/>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C7D55D78-DFD5-1242-2EA4-7FEA17C0C3BC}"/>
                  </a:ext>
                </a:extLst>
              </p:cNvPr>
              <p:cNvPicPr/>
              <p:nvPr/>
            </p:nvPicPr>
            <p:blipFill>
              <a:blip r:embed="rId9"/>
              <a:stretch>
                <a:fillRect/>
              </a:stretch>
            </p:blipFill>
            <p:spPr>
              <a:xfrm>
                <a:off x="1593492" y="833185"/>
                <a:ext cx="26730" cy="23400"/>
              </a:xfrm>
              <a:prstGeom prst="rect">
                <a:avLst/>
              </a:prstGeom>
            </p:spPr>
          </p:pic>
        </mc:Fallback>
      </mc:AlternateContent>
      <p:pic>
        <p:nvPicPr>
          <p:cNvPr id="9" name="Espace réservé pour une image  11" descr="Une image contenant capture d’écran, Graphique, Bleu électrique, conception&#10;&#10;Le contenu généré par l’IA peut être incorrect.">
            <a:extLst>
              <a:ext uri="{FF2B5EF4-FFF2-40B4-BE49-F238E27FC236}">
                <a16:creationId xmlns:a16="http://schemas.microsoft.com/office/drawing/2014/main" id="{43D9FEAF-1E49-B80D-24D7-B3405EFAFB00}"/>
              </a:ext>
            </a:extLst>
          </p:cNvPr>
          <p:cNvPicPr>
            <a:picLocks noChangeAspect="1"/>
          </p:cNvPicPr>
          <p:nvPr/>
        </p:nvPicPr>
        <p:blipFill>
          <a:blip r:embed="rId10">
            <a:extLst>
              <a:ext uri="{28A0092B-C50C-407E-A947-70E740481C1C}">
                <a14:useLocalDpi xmlns:a14="http://schemas.microsoft.com/office/drawing/2010/main" val="0"/>
              </a:ext>
            </a:extLst>
          </a:blip>
          <a:srcRect t="110" b="110"/>
          <a:stretch>
            <a:fillRect/>
          </a:stretch>
        </p:blipFill>
        <p:spPr>
          <a:xfrm>
            <a:off x="394184" y="792000"/>
            <a:ext cx="720000" cy="720000"/>
          </a:xfrm>
          <a:prstGeom prst="rect">
            <a:avLst/>
          </a:prstGeom>
        </p:spPr>
      </p:pic>
      <p:pic>
        <p:nvPicPr>
          <p:cNvPr id="17" name="Image 16" descr="Une image contenant noir, obscurité&#10;&#10;Le contenu généré par l’IA peut être incorrect.">
            <a:extLst>
              <a:ext uri="{FF2B5EF4-FFF2-40B4-BE49-F238E27FC236}">
                <a16:creationId xmlns:a16="http://schemas.microsoft.com/office/drawing/2014/main" id="{7836002D-DBFA-DC6D-C97E-F74A3004CBB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19461" y="5968461"/>
            <a:ext cx="812539" cy="812539"/>
          </a:xfrm>
          <a:prstGeom prst="rect">
            <a:avLst/>
          </a:prstGeom>
        </p:spPr>
      </p:pic>
      <mc:AlternateContent xmlns:mc="http://schemas.openxmlformats.org/markup-compatibility/2006" xmlns:p14="http://schemas.microsoft.com/office/powerpoint/2010/main">
        <mc:Choice Requires="p14">
          <p:contentPart p14:bwMode="auto" r:id="rId12">
            <p14:nvContentPartPr>
              <p14:cNvPr id="3" name="Encre 2">
                <a:extLst>
                  <a:ext uri="{FF2B5EF4-FFF2-40B4-BE49-F238E27FC236}">
                    <a16:creationId xmlns:a16="http://schemas.microsoft.com/office/drawing/2014/main" id="{D07BD73B-EFD7-D7BA-6610-B0589E296D6E}"/>
                  </a:ext>
                </a:extLst>
              </p14:cNvPr>
              <p14:cNvContentPartPr/>
              <p14:nvPr/>
            </p14:nvContentPartPr>
            <p14:xfrm>
              <a:off x="2313475" y="1083385"/>
              <a:ext cx="360" cy="360"/>
            </p14:xfrm>
          </p:contentPart>
        </mc:Choice>
        <mc:Fallback xmlns="">
          <p:pic>
            <p:nvPicPr>
              <p:cNvPr id="3" name="Encre 2">
                <a:extLst>
                  <a:ext uri="{FF2B5EF4-FFF2-40B4-BE49-F238E27FC236}">
                    <a16:creationId xmlns:a16="http://schemas.microsoft.com/office/drawing/2014/main" id="{D07BD73B-EFD7-D7BA-6610-B0589E296D6E}"/>
                  </a:ext>
                </a:extLst>
              </p:cNvPr>
              <p:cNvPicPr/>
              <p:nvPr/>
            </p:nvPicPr>
            <p:blipFill>
              <a:blip r:embed="rId13"/>
              <a:stretch>
                <a:fillRect/>
              </a:stretch>
            </p:blipFill>
            <p:spPr>
              <a:xfrm>
                <a:off x="2304475" y="1074385"/>
                <a:ext cx="18000" cy="18000"/>
              </a:xfrm>
              <a:prstGeom prst="rect">
                <a:avLst/>
              </a:prstGeom>
            </p:spPr>
          </p:pic>
        </mc:Fallback>
      </mc:AlternateContent>
      <p:sp>
        <p:nvSpPr>
          <p:cNvPr id="5" name="Rectangle : coins arrondis 4">
            <a:extLst>
              <a:ext uri="{FF2B5EF4-FFF2-40B4-BE49-F238E27FC236}">
                <a16:creationId xmlns:a16="http://schemas.microsoft.com/office/drawing/2014/main" id="{C371BA8F-3481-6BF7-AEBC-43383C639452}"/>
              </a:ext>
            </a:extLst>
          </p:cNvPr>
          <p:cNvSpPr/>
          <p:nvPr/>
        </p:nvSpPr>
        <p:spPr>
          <a:xfrm>
            <a:off x="1541409" y="1771070"/>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 coins arrondis 5">
            <a:extLst>
              <a:ext uri="{FF2B5EF4-FFF2-40B4-BE49-F238E27FC236}">
                <a16:creationId xmlns:a16="http://schemas.microsoft.com/office/drawing/2014/main" id="{E73D18FB-F088-12E6-64D3-AFC472382FA8}"/>
              </a:ext>
            </a:extLst>
          </p:cNvPr>
          <p:cNvSpPr/>
          <p:nvPr/>
        </p:nvSpPr>
        <p:spPr>
          <a:xfrm>
            <a:off x="3280683" y="1770309"/>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ZoneTexte 15">
            <a:extLst>
              <a:ext uri="{FF2B5EF4-FFF2-40B4-BE49-F238E27FC236}">
                <a16:creationId xmlns:a16="http://schemas.microsoft.com/office/drawing/2014/main" id="{AC6EDD52-BDC9-E354-522B-5C6871C659D9}"/>
              </a:ext>
            </a:extLst>
          </p:cNvPr>
          <p:cNvSpPr txBox="1"/>
          <p:nvPr/>
        </p:nvSpPr>
        <p:spPr>
          <a:xfrm>
            <a:off x="1796785" y="1765629"/>
            <a:ext cx="9207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alibri" panose="020F0502020204030204"/>
                <a:ea typeface="+mn-ea"/>
                <a:cs typeface="+mn-cs"/>
              </a:rPr>
              <a:t>Partie 1</a:t>
            </a:r>
          </a:p>
        </p:txBody>
      </p:sp>
      <p:sp>
        <p:nvSpPr>
          <p:cNvPr id="18" name="ZoneTexte 17">
            <a:extLst>
              <a:ext uri="{FF2B5EF4-FFF2-40B4-BE49-F238E27FC236}">
                <a16:creationId xmlns:a16="http://schemas.microsoft.com/office/drawing/2014/main" id="{5EF3FF72-BEB0-4344-E719-4A15C0E6092E}"/>
              </a:ext>
            </a:extLst>
          </p:cNvPr>
          <p:cNvSpPr txBox="1"/>
          <p:nvPr/>
        </p:nvSpPr>
        <p:spPr>
          <a:xfrm>
            <a:off x="3521501" y="1779208"/>
            <a:ext cx="9207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Partie 2</a:t>
            </a:r>
          </a:p>
        </p:txBody>
      </p:sp>
      <p:sp>
        <p:nvSpPr>
          <p:cNvPr id="19" name="Rectangle : coins arrondis 18">
            <a:extLst>
              <a:ext uri="{FF2B5EF4-FFF2-40B4-BE49-F238E27FC236}">
                <a16:creationId xmlns:a16="http://schemas.microsoft.com/office/drawing/2014/main" id="{A76094B7-C2E6-ABD7-D93E-E62094FC7390}"/>
              </a:ext>
            </a:extLst>
          </p:cNvPr>
          <p:cNvSpPr/>
          <p:nvPr/>
        </p:nvSpPr>
        <p:spPr>
          <a:xfrm>
            <a:off x="5000706" y="1765629"/>
            <a:ext cx="1388084" cy="368606"/>
          </a:xfrm>
          <a:prstGeom prst="round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ZoneTexte 19">
            <a:extLst>
              <a:ext uri="{FF2B5EF4-FFF2-40B4-BE49-F238E27FC236}">
                <a16:creationId xmlns:a16="http://schemas.microsoft.com/office/drawing/2014/main" id="{08E0B621-8ED9-9F94-FA36-DDBDF5235E2A}"/>
              </a:ext>
            </a:extLst>
          </p:cNvPr>
          <p:cNvSpPr txBox="1"/>
          <p:nvPr/>
        </p:nvSpPr>
        <p:spPr>
          <a:xfrm>
            <a:off x="5241524" y="1755278"/>
            <a:ext cx="9207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Partie 3</a:t>
            </a:r>
          </a:p>
        </p:txBody>
      </p:sp>
      <p:sp>
        <p:nvSpPr>
          <p:cNvPr id="21" name="Rectangle : coins arrondis 20">
            <a:extLst>
              <a:ext uri="{FF2B5EF4-FFF2-40B4-BE49-F238E27FC236}">
                <a16:creationId xmlns:a16="http://schemas.microsoft.com/office/drawing/2014/main" id="{A38A4DFA-F2DE-01F4-0375-6E644B23B9BB}"/>
              </a:ext>
            </a:extLst>
          </p:cNvPr>
          <p:cNvSpPr/>
          <p:nvPr/>
        </p:nvSpPr>
        <p:spPr>
          <a:xfrm>
            <a:off x="6629608" y="1757876"/>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ZoneTexte 21">
            <a:extLst>
              <a:ext uri="{FF2B5EF4-FFF2-40B4-BE49-F238E27FC236}">
                <a16:creationId xmlns:a16="http://schemas.microsoft.com/office/drawing/2014/main" id="{84C63C11-CDE1-B733-62F2-B895C1025D41}"/>
              </a:ext>
            </a:extLst>
          </p:cNvPr>
          <p:cNvSpPr txBox="1"/>
          <p:nvPr/>
        </p:nvSpPr>
        <p:spPr>
          <a:xfrm>
            <a:off x="6870426" y="1747525"/>
            <a:ext cx="9207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Partie 4</a:t>
            </a:r>
          </a:p>
        </p:txBody>
      </p:sp>
      <p:pic>
        <p:nvPicPr>
          <p:cNvPr id="23" name="p3 le gpûter en classe">
            <a:hlinkClick r:id="" action="ppaction://media"/>
            <a:extLst>
              <a:ext uri="{FF2B5EF4-FFF2-40B4-BE49-F238E27FC236}">
                <a16:creationId xmlns:a16="http://schemas.microsoft.com/office/drawing/2014/main" id="{C1E39AFB-6BD9-E191-2760-6BD60C66F531}"/>
              </a:ext>
            </a:extLst>
          </p:cNvPr>
          <p:cNvPicPr>
            <a:picLocks noChangeAspect="1"/>
          </p:cNvPicPr>
          <p:nvPr>
            <a:videoFile r:link="rId2"/>
            <p:extLst>
              <p:ext uri="{DAA4B4D4-6D71-4841-9C94-3DE7FCFB9230}">
                <p14:media xmlns:p14="http://schemas.microsoft.com/office/powerpoint/2010/main" r:embed="rId1"/>
              </p:ext>
            </p:extLst>
          </p:nvPr>
        </p:nvPicPr>
        <p:blipFill>
          <a:blip r:embed="rId14"/>
          <a:srcRect l="4311" t="27463" r="6693" b="23868"/>
          <a:stretch>
            <a:fillRect/>
          </a:stretch>
        </p:blipFill>
        <p:spPr>
          <a:xfrm>
            <a:off x="1152000" y="2643232"/>
            <a:ext cx="6839999" cy="2789228"/>
          </a:xfrm>
          <a:prstGeom prst="rect">
            <a:avLst/>
          </a:prstGeom>
        </p:spPr>
      </p:pic>
    </p:spTree>
    <p:extLst>
      <p:ext uri="{BB962C8B-B14F-4D97-AF65-F5344CB8AC3E}">
        <p14:creationId xmlns:p14="http://schemas.microsoft.com/office/powerpoint/2010/main" val="34639994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935" fill="hold"/>
                                        <p:tgtEl>
                                          <p:spTgt spid="23"/>
                                        </p:tgtEl>
                                      </p:cBhvr>
                                    </p:cmd>
                                  </p:childTnLst>
                                </p:cTn>
                              </p:par>
                            </p:childTnLst>
                          </p:cTn>
                        </p:par>
                        <p:par>
                          <p:cTn id="7" fill="hold">
                            <p:stCondLst>
                              <p:cond delay="31935"/>
                            </p:stCondLst>
                            <p:childTnLst>
                              <p:par>
                                <p:cTn id="8" presetID="1" presetClass="entr" presetSubtype="0" fill="hold" nodeType="afterEffect">
                                  <p:stCondLst>
                                    <p:cond delay="0"/>
                                  </p:stCondLst>
                                  <p:childTnLst>
                                    <p:set>
                                      <p:cBhvr>
                                        <p:cTn id="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3"/>
                </p:tgtEl>
              </p:cMediaNode>
            </p:video>
            <p:seq concurrent="1" nextAc="seek">
              <p:cTn id="11" restart="whenNotActive" fill="hold" evtFilter="cancelBubble" nodeType="interactiveSeq">
                <p:stCondLst>
                  <p:cond evt="onClick" delay="0">
                    <p:tgtEl>
                      <p:spTgt spid="2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3"/>
                                        </p:tgtEl>
                                      </p:cBhvr>
                                    </p:cmd>
                                  </p:childTnLst>
                                </p:cTn>
                              </p:par>
                            </p:childTnLst>
                          </p:cTn>
                        </p:par>
                      </p:childTnLst>
                    </p:cTn>
                  </p:par>
                </p:childTnLst>
              </p:cTn>
              <p:nextCondLst>
                <p:cond evt="onClick" delay="0">
                  <p:tgtEl>
                    <p:spTgt spid="23"/>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EF8C7-EB60-EBC2-10C7-1889FBFD9D3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39BA51B-37F0-E571-21F0-364D79C98A3E}"/>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Qui veut lire le texte ?</a:t>
            </a:r>
          </a:p>
        </p:txBody>
      </p:sp>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F1CEE739-446A-DCE9-D3B2-54362D02254C}"/>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BEBC369E-965A-5C64-57FC-83E112C646AC}"/>
                  </a:ext>
                </a:extLst>
              </p:cNvPr>
              <p:cNvPicPr/>
              <p:nvPr/>
            </p:nvPicPr>
            <p:blipFill>
              <a:blip r:embed="rId5"/>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Encre 11">
                <a:extLst>
                  <a:ext uri="{FF2B5EF4-FFF2-40B4-BE49-F238E27FC236}">
                    <a16:creationId xmlns:a16="http://schemas.microsoft.com/office/drawing/2014/main" id="{D4DF3762-7CF6-F2DF-7145-E26DE61E181C}"/>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0479FC0A-437D-89C7-35E1-5DA9474F7FDC}"/>
                  </a:ext>
                </a:extLst>
              </p:cNvPr>
              <p:cNvPicPr/>
              <p:nvPr/>
            </p:nvPicPr>
            <p:blipFill>
              <a:blip r:embed="rId7"/>
              <a:stretch>
                <a:fillRect/>
              </a:stretch>
            </p:blipFill>
            <p:spPr>
              <a:xfrm>
                <a:off x="1593492" y="833185"/>
                <a:ext cx="26730" cy="23400"/>
              </a:xfrm>
              <a:prstGeom prst="rect">
                <a:avLst/>
              </a:prstGeom>
            </p:spPr>
          </p:pic>
        </mc:Fallback>
      </mc:AlternateContent>
      <p:pic>
        <p:nvPicPr>
          <p:cNvPr id="6" name="Espace réservé pour une image  6" descr="Une image contenant habits, sourire, dessin humoristique, clipart&#10;&#10;Le contenu généré par l’IA peut être incorrect.">
            <a:extLst>
              <a:ext uri="{FF2B5EF4-FFF2-40B4-BE49-F238E27FC236}">
                <a16:creationId xmlns:a16="http://schemas.microsoft.com/office/drawing/2014/main" id="{32A8C645-C578-EF00-70B4-DFACD5936852}"/>
              </a:ext>
            </a:extLst>
          </p:cNvPr>
          <p:cNvPicPr>
            <a:picLocks noGrp="1" noChangeAspect="1"/>
          </p:cNvPicPr>
          <p:nvPr>
            <p:ph type="pic" sz="quarter" idx="12"/>
          </p:nvPr>
        </p:nvPicPr>
        <p:blipFill>
          <a:blip r:embed="rId8">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mc:AlternateContent xmlns:mc="http://schemas.openxmlformats.org/markup-compatibility/2006" xmlns:p14="http://schemas.microsoft.com/office/powerpoint/2010/main">
        <mc:Choice Requires="p14">
          <p:contentPart p14:bwMode="auto" r:id="rId9">
            <p14:nvContentPartPr>
              <p14:cNvPr id="13" name="Encre 12">
                <a:extLst>
                  <a:ext uri="{FF2B5EF4-FFF2-40B4-BE49-F238E27FC236}">
                    <a16:creationId xmlns:a16="http://schemas.microsoft.com/office/drawing/2014/main" id="{27982F26-4F08-BA2D-6274-50BA4BD9E8DF}"/>
                  </a:ext>
                </a:extLst>
              </p14:cNvPr>
              <p14:cNvContentPartPr/>
              <p14:nvPr/>
            </p14:nvContentPartPr>
            <p14:xfrm>
              <a:off x="2313475" y="1083385"/>
              <a:ext cx="360" cy="360"/>
            </p14:xfrm>
          </p:contentPart>
        </mc:Choice>
        <mc:Fallback xmlns="">
          <p:pic>
            <p:nvPicPr>
              <p:cNvPr id="13" name="Encre 12">
                <a:extLst>
                  <a:ext uri="{FF2B5EF4-FFF2-40B4-BE49-F238E27FC236}">
                    <a16:creationId xmlns:a16="http://schemas.microsoft.com/office/drawing/2014/main" id="{27982F26-4F08-BA2D-6274-50BA4BD9E8DF}"/>
                  </a:ext>
                </a:extLst>
              </p:cNvPr>
              <p:cNvPicPr/>
              <p:nvPr/>
            </p:nvPicPr>
            <p:blipFill>
              <a:blip r:embed="rId10"/>
              <a:stretch>
                <a:fillRect/>
              </a:stretch>
            </p:blipFill>
            <p:spPr>
              <a:xfrm>
                <a:off x="2304475" y="1074385"/>
                <a:ext cx="18000" cy="18000"/>
              </a:xfrm>
              <a:prstGeom prst="rect">
                <a:avLst/>
              </a:prstGeom>
            </p:spPr>
          </p:pic>
        </mc:Fallback>
      </mc:AlternateContent>
      <p:sp>
        <p:nvSpPr>
          <p:cNvPr id="14" name="Rectangle : coins arrondis 13">
            <a:extLst>
              <a:ext uri="{FF2B5EF4-FFF2-40B4-BE49-F238E27FC236}">
                <a16:creationId xmlns:a16="http://schemas.microsoft.com/office/drawing/2014/main" id="{CE9B12FF-1F98-A07A-6F2D-45A147548896}"/>
              </a:ext>
            </a:extLst>
          </p:cNvPr>
          <p:cNvSpPr/>
          <p:nvPr/>
        </p:nvSpPr>
        <p:spPr>
          <a:xfrm>
            <a:off x="1541409" y="1771070"/>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 coins arrondis 14">
            <a:extLst>
              <a:ext uri="{FF2B5EF4-FFF2-40B4-BE49-F238E27FC236}">
                <a16:creationId xmlns:a16="http://schemas.microsoft.com/office/drawing/2014/main" id="{E1170BC1-B4A4-767D-9CE5-FF6E6EC206FC}"/>
              </a:ext>
            </a:extLst>
          </p:cNvPr>
          <p:cNvSpPr/>
          <p:nvPr/>
        </p:nvSpPr>
        <p:spPr>
          <a:xfrm>
            <a:off x="3280683" y="1770309"/>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ZoneTexte 15">
            <a:extLst>
              <a:ext uri="{FF2B5EF4-FFF2-40B4-BE49-F238E27FC236}">
                <a16:creationId xmlns:a16="http://schemas.microsoft.com/office/drawing/2014/main" id="{0079F987-45C4-DF55-91C8-0B475ADA091A}"/>
              </a:ext>
            </a:extLst>
          </p:cNvPr>
          <p:cNvSpPr txBox="1"/>
          <p:nvPr/>
        </p:nvSpPr>
        <p:spPr>
          <a:xfrm>
            <a:off x="1796785" y="1765629"/>
            <a:ext cx="9207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alibri" panose="020F0502020204030204"/>
                <a:ea typeface="+mn-ea"/>
                <a:cs typeface="+mn-cs"/>
              </a:rPr>
              <a:t>Partie 1</a:t>
            </a:r>
          </a:p>
        </p:txBody>
      </p:sp>
      <p:sp>
        <p:nvSpPr>
          <p:cNvPr id="17" name="ZoneTexte 16">
            <a:extLst>
              <a:ext uri="{FF2B5EF4-FFF2-40B4-BE49-F238E27FC236}">
                <a16:creationId xmlns:a16="http://schemas.microsoft.com/office/drawing/2014/main" id="{CFD57AEB-914A-1E77-19AE-B0252C0179CC}"/>
              </a:ext>
            </a:extLst>
          </p:cNvPr>
          <p:cNvSpPr txBox="1"/>
          <p:nvPr/>
        </p:nvSpPr>
        <p:spPr>
          <a:xfrm>
            <a:off x="3521501" y="1779208"/>
            <a:ext cx="9207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Partie 2</a:t>
            </a:r>
          </a:p>
        </p:txBody>
      </p:sp>
      <p:sp>
        <p:nvSpPr>
          <p:cNvPr id="18" name="Rectangle : coins arrondis 17">
            <a:extLst>
              <a:ext uri="{FF2B5EF4-FFF2-40B4-BE49-F238E27FC236}">
                <a16:creationId xmlns:a16="http://schemas.microsoft.com/office/drawing/2014/main" id="{F4163D54-91F7-2DA8-4E1F-99A5C2F3FA61}"/>
              </a:ext>
            </a:extLst>
          </p:cNvPr>
          <p:cNvSpPr/>
          <p:nvPr/>
        </p:nvSpPr>
        <p:spPr>
          <a:xfrm>
            <a:off x="5000706" y="1765629"/>
            <a:ext cx="1388084" cy="368606"/>
          </a:xfrm>
          <a:prstGeom prst="round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ZoneTexte 18">
            <a:extLst>
              <a:ext uri="{FF2B5EF4-FFF2-40B4-BE49-F238E27FC236}">
                <a16:creationId xmlns:a16="http://schemas.microsoft.com/office/drawing/2014/main" id="{33B0B91D-EACD-AEFB-BE90-A175BF6245CD}"/>
              </a:ext>
            </a:extLst>
          </p:cNvPr>
          <p:cNvSpPr txBox="1"/>
          <p:nvPr/>
        </p:nvSpPr>
        <p:spPr>
          <a:xfrm>
            <a:off x="5241524" y="1755278"/>
            <a:ext cx="9207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Partie 3</a:t>
            </a:r>
          </a:p>
        </p:txBody>
      </p:sp>
      <p:sp>
        <p:nvSpPr>
          <p:cNvPr id="20" name="Rectangle : coins arrondis 19">
            <a:extLst>
              <a:ext uri="{FF2B5EF4-FFF2-40B4-BE49-F238E27FC236}">
                <a16:creationId xmlns:a16="http://schemas.microsoft.com/office/drawing/2014/main" id="{F1FAA5FC-4E7C-E790-72E6-5E67E7014A11}"/>
              </a:ext>
            </a:extLst>
          </p:cNvPr>
          <p:cNvSpPr/>
          <p:nvPr/>
        </p:nvSpPr>
        <p:spPr>
          <a:xfrm>
            <a:off x="6629608" y="1757876"/>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ZoneTexte 20">
            <a:extLst>
              <a:ext uri="{FF2B5EF4-FFF2-40B4-BE49-F238E27FC236}">
                <a16:creationId xmlns:a16="http://schemas.microsoft.com/office/drawing/2014/main" id="{50CBAD11-80AF-136E-3B84-671CF1B6326F}"/>
              </a:ext>
            </a:extLst>
          </p:cNvPr>
          <p:cNvSpPr txBox="1"/>
          <p:nvPr/>
        </p:nvSpPr>
        <p:spPr>
          <a:xfrm>
            <a:off x="6870426" y="1747525"/>
            <a:ext cx="9207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Partie 4</a:t>
            </a:r>
          </a:p>
        </p:txBody>
      </p:sp>
      <p:sp>
        <p:nvSpPr>
          <p:cNvPr id="22" name="ZoneTexte 21">
            <a:extLst>
              <a:ext uri="{FF2B5EF4-FFF2-40B4-BE49-F238E27FC236}">
                <a16:creationId xmlns:a16="http://schemas.microsoft.com/office/drawing/2014/main" id="{0D42608F-4D48-4199-8CCF-277626535239}"/>
              </a:ext>
            </a:extLst>
          </p:cNvPr>
          <p:cNvSpPr txBox="1"/>
          <p:nvPr/>
        </p:nvSpPr>
        <p:spPr>
          <a:xfrm>
            <a:off x="1156859" y="2981543"/>
            <a:ext cx="6830281" cy="279307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24D7B"/>
                </a:solidFill>
                <a:effectLst/>
                <a:uLnTx/>
                <a:uFillTx/>
                <a:latin typeface="Dosis" pitchFamily="2" charset="0"/>
                <a:ea typeface="+mn-ea"/>
                <a:cs typeface="+mn-cs"/>
              </a:rPr>
              <a:t>Après le déjeuner, nous allons chez Rachid, l’épicier du quartier. Nous prenons deux litres de jus, un kilo de pommes, un kilo de raisins et deux paquets de fromage. Après avoir payé, nous retournons à l’école, juste en face de l’épicerie.</a:t>
            </a:r>
          </a:p>
        </p:txBody>
      </p:sp>
    </p:spTree>
    <p:extLst>
      <p:ext uri="{BB962C8B-B14F-4D97-AF65-F5344CB8AC3E}">
        <p14:creationId xmlns:p14="http://schemas.microsoft.com/office/powerpoint/2010/main" val="330568583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2D3BB-0485-66F6-D2B1-CABA73F48D32}"/>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70AB5923-3CDC-3A05-F92C-0978B1891827}"/>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C14E35D6-A538-7898-403C-91D2928199B9}"/>
                  </a:ext>
                </a:extLst>
              </p:cNvPr>
              <p:cNvPicPr/>
              <p:nvPr/>
            </p:nvPicPr>
            <p:blipFill>
              <a:blip r:embed="rId4"/>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Encre 11">
                <a:extLst>
                  <a:ext uri="{FF2B5EF4-FFF2-40B4-BE49-F238E27FC236}">
                    <a16:creationId xmlns:a16="http://schemas.microsoft.com/office/drawing/2014/main" id="{60969874-C074-895A-D9B8-4CF388BF3384}"/>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CD173B3A-0CB7-79EC-0923-C594173AA96E}"/>
                  </a:ext>
                </a:extLst>
              </p:cNvPr>
              <p:cNvPicPr/>
              <p:nvPr/>
            </p:nvPicPr>
            <p:blipFill>
              <a:blip r:embed="rId6"/>
              <a:stretch>
                <a:fillRect/>
              </a:stretch>
            </p:blipFill>
            <p:spPr>
              <a:xfrm>
                <a:off x="1593492" y="833185"/>
                <a:ext cx="26730" cy="23400"/>
              </a:xfrm>
              <a:prstGeom prst="rect">
                <a:avLst/>
              </a:prstGeom>
            </p:spPr>
          </p:pic>
        </mc:Fallback>
      </mc:AlternateContent>
      <p:grpSp>
        <p:nvGrpSpPr>
          <p:cNvPr id="10" name="Groupe 9">
            <a:extLst>
              <a:ext uri="{FF2B5EF4-FFF2-40B4-BE49-F238E27FC236}">
                <a16:creationId xmlns:a16="http://schemas.microsoft.com/office/drawing/2014/main" id="{5A6E96BD-335A-F5EE-765F-2E3BF64BC05B}"/>
              </a:ext>
            </a:extLst>
          </p:cNvPr>
          <p:cNvGrpSpPr/>
          <p:nvPr/>
        </p:nvGrpSpPr>
        <p:grpSpPr>
          <a:xfrm>
            <a:off x="80765" y="643788"/>
            <a:ext cx="1147140" cy="980797"/>
            <a:chOff x="113769" y="634753"/>
            <a:chExt cx="1147140" cy="980797"/>
          </a:xfrm>
        </p:grpSpPr>
        <p:pic>
          <p:nvPicPr>
            <p:cNvPr id="13" name="Image 12">
              <a:extLst>
                <a:ext uri="{FF2B5EF4-FFF2-40B4-BE49-F238E27FC236}">
                  <a16:creationId xmlns:a16="http://schemas.microsoft.com/office/drawing/2014/main" id="{0031518E-9EE1-9BAA-E656-403CAB896769}"/>
                </a:ext>
              </a:extLst>
            </p:cNvPr>
            <p:cNvPicPr>
              <a:picLocks noChangeAspect="1"/>
            </p:cNvPicPr>
            <p:nvPr/>
          </p:nvPicPr>
          <p:blipFill>
            <a:blip r:embed="rId7"/>
            <a:srcRect l="-8613" b="7585"/>
            <a:stretch>
              <a:fillRect/>
            </a:stretch>
          </p:blipFill>
          <p:spPr>
            <a:xfrm>
              <a:off x="442761" y="692504"/>
              <a:ext cx="818148" cy="923046"/>
            </a:xfrm>
            <a:prstGeom prst="ellipse">
              <a:avLst/>
            </a:prstGeom>
          </p:spPr>
        </p:pic>
        <p:pic>
          <p:nvPicPr>
            <p:cNvPr id="14"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EAD88BD4-38C2-9F34-5BF6-F6D2FB72EBAB}"/>
                </a:ext>
              </a:extLst>
            </p:cNvPr>
            <p:cNvPicPr>
              <a:picLocks noChangeAspect="1"/>
            </p:cNvPicPr>
            <p:nvPr/>
          </p:nvPicPr>
          <p:blipFill rotWithShape="1">
            <a:blip r:embed="rId8">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19" name="Titre 1">
            <a:extLst>
              <a:ext uri="{FF2B5EF4-FFF2-40B4-BE49-F238E27FC236}">
                <a16:creationId xmlns:a16="http://schemas.microsoft.com/office/drawing/2014/main" id="{BAB16A41-8ADD-F31A-C448-FC69647ADF0D}"/>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On passe à la quatrième et dernière partie.  Lisez en silence. </a:t>
            </a:r>
          </a:p>
        </p:txBody>
      </p:sp>
      <p:sp>
        <p:nvSpPr>
          <p:cNvPr id="20" name="Rectangle : coins arrondis 19">
            <a:extLst>
              <a:ext uri="{FF2B5EF4-FFF2-40B4-BE49-F238E27FC236}">
                <a16:creationId xmlns:a16="http://schemas.microsoft.com/office/drawing/2014/main" id="{C7660314-1C41-6576-77EE-CA0F3321510C}"/>
              </a:ext>
            </a:extLst>
          </p:cNvPr>
          <p:cNvSpPr/>
          <p:nvPr/>
        </p:nvSpPr>
        <p:spPr>
          <a:xfrm>
            <a:off x="1683301" y="1771070"/>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 coins arrondis 20">
            <a:extLst>
              <a:ext uri="{FF2B5EF4-FFF2-40B4-BE49-F238E27FC236}">
                <a16:creationId xmlns:a16="http://schemas.microsoft.com/office/drawing/2014/main" id="{65D9F2CA-1BDD-BDE1-F27E-540B65DA45D1}"/>
              </a:ext>
            </a:extLst>
          </p:cNvPr>
          <p:cNvSpPr/>
          <p:nvPr/>
        </p:nvSpPr>
        <p:spPr>
          <a:xfrm>
            <a:off x="3422575" y="1770309"/>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ZoneTexte 21">
            <a:extLst>
              <a:ext uri="{FF2B5EF4-FFF2-40B4-BE49-F238E27FC236}">
                <a16:creationId xmlns:a16="http://schemas.microsoft.com/office/drawing/2014/main" id="{D26566F2-35AF-A64D-FDE2-3B0D72254DC2}"/>
              </a:ext>
            </a:extLst>
          </p:cNvPr>
          <p:cNvSpPr txBox="1"/>
          <p:nvPr/>
        </p:nvSpPr>
        <p:spPr>
          <a:xfrm>
            <a:off x="1938677" y="1765629"/>
            <a:ext cx="9207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alibri" panose="020F0502020204030204"/>
                <a:ea typeface="+mn-ea"/>
                <a:cs typeface="+mn-cs"/>
              </a:rPr>
              <a:t>Partie 1</a:t>
            </a:r>
          </a:p>
        </p:txBody>
      </p:sp>
      <p:sp>
        <p:nvSpPr>
          <p:cNvPr id="23" name="ZoneTexte 22">
            <a:extLst>
              <a:ext uri="{FF2B5EF4-FFF2-40B4-BE49-F238E27FC236}">
                <a16:creationId xmlns:a16="http://schemas.microsoft.com/office/drawing/2014/main" id="{F09A4357-8F78-5512-6FD6-EF0D0CE28D04}"/>
              </a:ext>
            </a:extLst>
          </p:cNvPr>
          <p:cNvSpPr txBox="1"/>
          <p:nvPr/>
        </p:nvSpPr>
        <p:spPr>
          <a:xfrm>
            <a:off x="3663393" y="1779208"/>
            <a:ext cx="9207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Partie 2</a:t>
            </a:r>
          </a:p>
        </p:txBody>
      </p:sp>
      <p:sp>
        <p:nvSpPr>
          <p:cNvPr id="24" name="Rectangle : coins arrondis 23">
            <a:extLst>
              <a:ext uri="{FF2B5EF4-FFF2-40B4-BE49-F238E27FC236}">
                <a16:creationId xmlns:a16="http://schemas.microsoft.com/office/drawing/2014/main" id="{D61C98EC-C60F-C95C-56DD-B3F6967360C3}"/>
              </a:ext>
            </a:extLst>
          </p:cNvPr>
          <p:cNvSpPr/>
          <p:nvPr/>
        </p:nvSpPr>
        <p:spPr>
          <a:xfrm>
            <a:off x="6686712" y="1789559"/>
            <a:ext cx="1388084" cy="368606"/>
          </a:xfrm>
          <a:prstGeom prst="round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ZoneTexte 24">
            <a:extLst>
              <a:ext uri="{FF2B5EF4-FFF2-40B4-BE49-F238E27FC236}">
                <a16:creationId xmlns:a16="http://schemas.microsoft.com/office/drawing/2014/main" id="{1A8F595D-32B7-BD6B-9437-C2AF4C370A55}"/>
              </a:ext>
            </a:extLst>
          </p:cNvPr>
          <p:cNvSpPr txBox="1"/>
          <p:nvPr/>
        </p:nvSpPr>
        <p:spPr>
          <a:xfrm>
            <a:off x="6927530" y="1779208"/>
            <a:ext cx="9207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Partie 4</a:t>
            </a:r>
          </a:p>
        </p:txBody>
      </p:sp>
      <p:sp>
        <p:nvSpPr>
          <p:cNvPr id="2" name="Rectangle : coins arrondis 1">
            <a:extLst>
              <a:ext uri="{FF2B5EF4-FFF2-40B4-BE49-F238E27FC236}">
                <a16:creationId xmlns:a16="http://schemas.microsoft.com/office/drawing/2014/main" id="{489BC02B-0001-0D1C-E2C1-DEC36202BC2C}"/>
              </a:ext>
            </a:extLst>
          </p:cNvPr>
          <p:cNvSpPr/>
          <p:nvPr/>
        </p:nvSpPr>
        <p:spPr>
          <a:xfrm>
            <a:off x="5051477" y="1764644"/>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ZoneTexte 2">
            <a:extLst>
              <a:ext uri="{FF2B5EF4-FFF2-40B4-BE49-F238E27FC236}">
                <a16:creationId xmlns:a16="http://schemas.microsoft.com/office/drawing/2014/main" id="{8D5C322C-DDCC-DAF4-8E31-45D5A377280A}"/>
              </a:ext>
            </a:extLst>
          </p:cNvPr>
          <p:cNvSpPr txBox="1"/>
          <p:nvPr/>
        </p:nvSpPr>
        <p:spPr>
          <a:xfrm>
            <a:off x="5292295" y="1754293"/>
            <a:ext cx="9207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Partie 3</a:t>
            </a:r>
          </a:p>
        </p:txBody>
      </p:sp>
      <p:sp>
        <p:nvSpPr>
          <p:cNvPr id="4" name="ZoneTexte 3">
            <a:extLst>
              <a:ext uri="{FF2B5EF4-FFF2-40B4-BE49-F238E27FC236}">
                <a16:creationId xmlns:a16="http://schemas.microsoft.com/office/drawing/2014/main" id="{56C7086B-AF20-8DC4-5B37-13BA0B623A3F}"/>
              </a:ext>
            </a:extLst>
          </p:cNvPr>
          <p:cNvSpPr txBox="1"/>
          <p:nvPr/>
        </p:nvSpPr>
        <p:spPr>
          <a:xfrm>
            <a:off x="1156859" y="2981543"/>
            <a:ext cx="6830281" cy="223907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24D7B"/>
                </a:solidFill>
                <a:effectLst/>
                <a:uLnTx/>
                <a:uFillTx/>
                <a:latin typeface="Dosis" pitchFamily="2" charset="0"/>
                <a:ea typeface="+mn-ea"/>
                <a:cs typeface="+mn-cs"/>
              </a:rPr>
              <a:t>Avant la sortie, nous installons une grande table au milieu de la classe. On pose des biscuits, des gâteaux, des fruits, des boissons et du fromage. Tout le monde est joyeux : chacun goûte à tout : nous nous régalons. </a:t>
            </a:r>
          </a:p>
        </p:txBody>
      </p:sp>
    </p:spTree>
    <p:extLst>
      <p:ext uri="{BB962C8B-B14F-4D97-AF65-F5344CB8AC3E}">
        <p14:creationId xmlns:p14="http://schemas.microsoft.com/office/powerpoint/2010/main" val="161411549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 coins arrondis 31">
            <a:extLst>
              <a:ext uri="{FF2B5EF4-FFF2-40B4-BE49-F238E27FC236}">
                <a16:creationId xmlns:a16="http://schemas.microsoft.com/office/drawing/2014/main" id="{E5765066-62E9-C747-F21F-3FFD5EF1BD7D}"/>
              </a:ext>
            </a:extLst>
          </p:cNvPr>
          <p:cNvSpPr/>
          <p:nvPr/>
        </p:nvSpPr>
        <p:spPr>
          <a:xfrm>
            <a:off x="4735350" y="53339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Organigramme : Terminateur 32">
            <a:extLst>
              <a:ext uri="{FF2B5EF4-FFF2-40B4-BE49-F238E27FC236}">
                <a16:creationId xmlns:a16="http://schemas.microsoft.com/office/drawing/2014/main" id="{5DFFBDDB-3D4F-E819-8F7D-4E2047FD8EC4}"/>
              </a:ext>
            </a:extLst>
          </p:cNvPr>
          <p:cNvSpPr/>
          <p:nvPr/>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6</a:t>
            </a:r>
          </a:p>
        </p:txBody>
      </p:sp>
      <p:sp>
        <p:nvSpPr>
          <p:cNvPr id="34" name="Rectangle : coins arrondis 33">
            <a:extLst>
              <a:ext uri="{FF2B5EF4-FFF2-40B4-BE49-F238E27FC236}">
                <a16:creationId xmlns:a16="http://schemas.microsoft.com/office/drawing/2014/main" id="{27B67DEB-FA14-C68A-D306-A4EAF613FB6E}"/>
              </a:ext>
            </a:extLst>
          </p:cNvPr>
          <p:cNvSpPr/>
          <p:nvPr/>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Organigramme : Terminateur 34">
            <a:extLst>
              <a:ext uri="{FF2B5EF4-FFF2-40B4-BE49-F238E27FC236}">
                <a16:creationId xmlns:a16="http://schemas.microsoft.com/office/drawing/2014/main" id="{B2B40A44-646F-CFD1-8BD6-641115BE99B3}"/>
              </a:ext>
            </a:extLst>
          </p:cNvPr>
          <p:cNvSpPr/>
          <p:nvPr/>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3</a:t>
            </a:r>
          </a:p>
        </p:txBody>
      </p:sp>
      <p:sp>
        <p:nvSpPr>
          <p:cNvPr id="36" name="Rectangle : coins arrondis 35">
            <a:extLst>
              <a:ext uri="{FF2B5EF4-FFF2-40B4-BE49-F238E27FC236}">
                <a16:creationId xmlns:a16="http://schemas.microsoft.com/office/drawing/2014/main" id="{637F9C9C-A02D-128C-B58A-E9E349CF8C1B}"/>
              </a:ext>
            </a:extLst>
          </p:cNvPr>
          <p:cNvSpPr/>
          <p:nvPr/>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Organigramme : Terminateur 36">
            <a:extLst>
              <a:ext uri="{FF2B5EF4-FFF2-40B4-BE49-F238E27FC236}">
                <a16:creationId xmlns:a16="http://schemas.microsoft.com/office/drawing/2014/main" id="{39E02ABA-FCC4-BB47-BAC3-A50DD832EB82}"/>
              </a:ext>
            </a:extLst>
          </p:cNvPr>
          <p:cNvSpPr/>
          <p:nvPr/>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5</a:t>
            </a:r>
          </a:p>
        </p:txBody>
      </p:sp>
      <p:sp>
        <p:nvSpPr>
          <p:cNvPr id="40" name="Rectangle : coins arrondis 39">
            <a:extLst>
              <a:ext uri="{FF2B5EF4-FFF2-40B4-BE49-F238E27FC236}">
                <a16:creationId xmlns:a16="http://schemas.microsoft.com/office/drawing/2014/main" id="{81152347-F8B0-43CC-CCD6-E085D45C971C}"/>
              </a:ext>
            </a:extLst>
          </p:cNvPr>
          <p:cNvSpPr/>
          <p:nvPr/>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Organigramme : Terminateur 40">
            <a:extLst>
              <a:ext uri="{FF2B5EF4-FFF2-40B4-BE49-F238E27FC236}">
                <a16:creationId xmlns:a16="http://schemas.microsoft.com/office/drawing/2014/main" id="{5541FB79-EF30-CC5F-7725-95505B073E2A}"/>
              </a:ext>
            </a:extLst>
          </p:cNvPr>
          <p:cNvSpPr/>
          <p:nvPr/>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4</a:t>
            </a:r>
          </a:p>
        </p:txBody>
      </p:sp>
      <p:sp>
        <p:nvSpPr>
          <p:cNvPr id="48" name="Rectangle : coins arrondis 47">
            <a:extLst>
              <a:ext uri="{FF2B5EF4-FFF2-40B4-BE49-F238E27FC236}">
                <a16:creationId xmlns:a16="http://schemas.microsoft.com/office/drawing/2014/main" id="{87D26E65-6890-E560-0F8D-1770B785B23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Organigramme : Terminateur 48">
            <a:extLst>
              <a:ext uri="{FF2B5EF4-FFF2-40B4-BE49-F238E27FC236}">
                <a16:creationId xmlns:a16="http://schemas.microsoft.com/office/drawing/2014/main" id="{F8E03BE0-12F4-D3D1-EC97-CC64DF167170}"/>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1</a:t>
            </a:r>
          </a:p>
        </p:txBody>
      </p:sp>
      <p:sp>
        <p:nvSpPr>
          <p:cNvPr id="2" name="Espace réservé du texte 60">
            <a:extLst>
              <a:ext uri="{FF2B5EF4-FFF2-40B4-BE49-F238E27FC236}">
                <a16:creationId xmlns:a16="http://schemas.microsoft.com/office/drawing/2014/main" id="{B1633320-881D-3046-CC25-D40DFB941180}"/>
              </a:ext>
            </a:extLst>
          </p:cNvPr>
          <p:cNvSpPr txBox="1">
            <a:spLocks/>
          </p:cNvSpPr>
          <p:nvPr/>
        </p:nvSpPr>
        <p:spPr>
          <a:xfrm>
            <a:off x="808649" y="5474576"/>
            <a:ext cx="3420000" cy="792000"/>
          </a:xfrm>
          <a:prstGeom prst="roundRect">
            <a:avLst/>
          </a:prstGeom>
          <a:solidFill>
            <a:schemeClr val="bg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prstClr val="black">
                    <a:lumMod val="50000"/>
                    <a:lumOff val="50000"/>
                  </a:prstClr>
                </a:solidFill>
                <a:effectLst/>
                <a:uLnTx/>
                <a:uFillTx/>
                <a:latin typeface="Dosis SemiBold" pitchFamily="2" charset="0"/>
                <a:ea typeface="+mn-ea"/>
                <a:cs typeface="+mn-cs"/>
              </a:rPr>
              <a:t>Oral  - Acte de parole  2</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prstClr val="black">
                    <a:lumMod val="50000"/>
                    <a:lumOff val="50000"/>
                  </a:prstClr>
                </a:solidFill>
                <a:effectLst/>
                <a:uLnTx/>
                <a:uFillTx/>
                <a:latin typeface="Dosis SemiBold" pitchFamily="2" charset="0"/>
                <a:ea typeface="+mn-ea"/>
                <a:cs typeface="+mn-cs"/>
              </a:rPr>
              <a:t>Ecrit – Point de langue 2</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prstClr val="black">
                    <a:lumMod val="50000"/>
                    <a:lumOff val="50000"/>
                  </a:prstClr>
                </a:solidFill>
                <a:effectLst/>
                <a:uLnTx/>
                <a:uFillTx/>
                <a:latin typeface="Dosis SemiBold" pitchFamily="2" charset="0"/>
                <a:ea typeface="+mn-ea"/>
                <a:cs typeface="+mn-cs"/>
              </a:rPr>
              <a:t>Lecture – Texte : Compréhension 1.</a:t>
            </a:r>
          </a:p>
        </p:txBody>
      </p:sp>
      <p:sp>
        <p:nvSpPr>
          <p:cNvPr id="3" name="Espace réservé du texte 5">
            <a:extLst>
              <a:ext uri="{FF2B5EF4-FFF2-40B4-BE49-F238E27FC236}">
                <a16:creationId xmlns:a16="http://schemas.microsoft.com/office/drawing/2014/main" id="{106D8CA2-60E3-9232-FFC0-312BF804780F}"/>
              </a:ext>
            </a:extLst>
          </p:cNvPr>
          <p:cNvSpPr txBox="1">
            <a:spLocks/>
          </p:cNvSpPr>
          <p:nvPr/>
        </p:nvSpPr>
        <p:spPr>
          <a:xfrm>
            <a:off x="4951350" y="5474576"/>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n-cs"/>
              </a:rPr>
              <a:t>Révision</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n-cs"/>
              </a:rPr>
              <a:t>DNL</a:t>
            </a:r>
          </a:p>
        </p:txBody>
      </p:sp>
      <p:sp>
        <p:nvSpPr>
          <p:cNvPr id="4" name="Espace réservé du texte 5">
            <a:extLst>
              <a:ext uri="{FF2B5EF4-FFF2-40B4-BE49-F238E27FC236}">
                <a16:creationId xmlns:a16="http://schemas.microsoft.com/office/drawing/2014/main" id="{69B3428C-7F7F-4E71-B064-80FE895C10F7}"/>
              </a:ext>
            </a:extLst>
          </p:cNvPr>
          <p:cNvSpPr txBox="1">
            <a:spLocks/>
          </p:cNvSpPr>
          <p:nvPr/>
        </p:nvSpPr>
        <p:spPr>
          <a:xfrm>
            <a:off x="802706" y="2417013"/>
            <a:ext cx="3420000" cy="792000"/>
          </a:xfrm>
          <a:prstGeom prst="roundRect">
            <a:avLst/>
          </a:prstGeom>
          <a:solidFill>
            <a:schemeClr val="bg2"/>
          </a:solidFill>
        </p:spPr>
        <p:txBody>
          <a:bodyPr anchor="ctr"/>
          <a:lstStyle>
            <a:defPPr>
              <a:defRPr lang="fr-FR"/>
            </a:defPPr>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6700" marR="0" lvl="0" indent="-266700"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Présentation du vocabulaire </a:t>
            </a:r>
          </a:p>
          <a:p>
            <a:pPr marL="266700" marR="0" lvl="0" indent="-266700"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Exploitation du vocabulaire</a:t>
            </a:r>
          </a:p>
          <a:p>
            <a:pPr marL="266700" marR="0" lvl="0" indent="-266700"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Travail sur livret</a:t>
            </a:r>
          </a:p>
        </p:txBody>
      </p:sp>
      <p:sp>
        <p:nvSpPr>
          <p:cNvPr id="5" name="Espace réservé du texte 5">
            <a:extLst>
              <a:ext uri="{FF2B5EF4-FFF2-40B4-BE49-F238E27FC236}">
                <a16:creationId xmlns:a16="http://schemas.microsoft.com/office/drawing/2014/main" id="{EBFAD96D-5FEA-AA42-9005-A218CD1D9E8D}"/>
              </a:ext>
            </a:extLst>
          </p:cNvPr>
          <p:cNvSpPr txBox="1">
            <a:spLocks/>
          </p:cNvSpPr>
          <p:nvPr/>
        </p:nvSpPr>
        <p:spPr>
          <a:xfrm>
            <a:off x="4896000" y="2395639"/>
            <a:ext cx="3420000" cy="792000"/>
          </a:xfrm>
          <a:prstGeom prst="roundRect">
            <a:avLst/>
          </a:prstGeom>
          <a:solidFill>
            <a:schemeClr val="bg2"/>
          </a:solid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Oral – Dialogue</a:t>
            </a:r>
          </a:p>
          <a:p>
            <a:pPr marL="266700" marR="0" lvl="0" indent="-266700"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Lecture – Texte :  Compréhension 2</a:t>
            </a:r>
          </a:p>
          <a:p>
            <a:pPr marL="266700" marR="0" lvl="0" indent="-266700"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Lecture offerte</a:t>
            </a:r>
          </a:p>
        </p:txBody>
      </p:sp>
      <p:sp>
        <p:nvSpPr>
          <p:cNvPr id="7" name="Espace réservé du texte 5">
            <a:extLst>
              <a:ext uri="{FF2B5EF4-FFF2-40B4-BE49-F238E27FC236}">
                <a16:creationId xmlns:a16="http://schemas.microsoft.com/office/drawing/2014/main" id="{4B9D94D2-948F-A6A8-1CAC-6BC21867784E}"/>
              </a:ext>
            </a:extLst>
          </p:cNvPr>
          <p:cNvSpPr txBox="1">
            <a:spLocks/>
          </p:cNvSpPr>
          <p:nvPr/>
        </p:nvSpPr>
        <p:spPr>
          <a:xfrm>
            <a:off x="4915350" y="3936813"/>
            <a:ext cx="3587584" cy="792000"/>
          </a:xfrm>
          <a:prstGeom prst="roundRect">
            <a:avLst/>
          </a:prstGeom>
          <a:solidFill>
            <a:schemeClr val="bg2"/>
          </a:solidFill>
        </p:spPr>
        <p:txBody>
          <a:bodyPr anchor="ctr"/>
          <a:lstStyle>
            <a:lvl1pPr marL="269875" indent="-269875" algn="l" defTabSz="914400" rtl="0"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Oral –  Prise de parole</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Ecriture – Texte  </a:t>
            </a:r>
          </a:p>
        </p:txBody>
      </p:sp>
      <p:sp>
        <p:nvSpPr>
          <p:cNvPr id="12" name="Rectangle : coins arrondis 11">
            <a:extLst>
              <a:ext uri="{FF2B5EF4-FFF2-40B4-BE49-F238E27FC236}">
                <a16:creationId xmlns:a16="http://schemas.microsoft.com/office/drawing/2014/main" id="{163DB757-7C3D-BA35-87C1-AACF4198E876}"/>
              </a:ext>
            </a:extLst>
          </p:cNvPr>
          <p:cNvSpPr/>
          <p:nvPr/>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Espace réservé du texte 5">
            <a:extLst>
              <a:ext uri="{FF2B5EF4-FFF2-40B4-BE49-F238E27FC236}">
                <a16:creationId xmlns:a16="http://schemas.microsoft.com/office/drawing/2014/main" id="{442FDABA-C7C8-E3A0-6491-582EC66A5821}"/>
              </a:ext>
            </a:extLst>
          </p:cNvPr>
          <p:cNvSpPr txBox="1">
            <a:spLocks/>
          </p:cNvSpPr>
          <p:nvPr/>
        </p:nvSpPr>
        <p:spPr>
          <a:xfrm>
            <a:off x="808649" y="3936813"/>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Oral – Dialogue</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Lecture - Lettre a - A</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Ecriture - Lettre a - A</a:t>
            </a:r>
          </a:p>
        </p:txBody>
      </p:sp>
      <p:sp>
        <p:nvSpPr>
          <p:cNvPr id="14" name="Rectangle : coins arrondis 13">
            <a:extLst>
              <a:ext uri="{FF2B5EF4-FFF2-40B4-BE49-F238E27FC236}">
                <a16:creationId xmlns:a16="http://schemas.microsoft.com/office/drawing/2014/main" id="{7D1ACA2B-BFD3-B131-6BF7-D2A7955F9D5B}"/>
              </a:ext>
            </a:extLst>
          </p:cNvPr>
          <p:cNvSpPr/>
          <p:nvPr/>
        </p:nvSpPr>
        <p:spPr>
          <a:xfrm>
            <a:off x="628649" y="3691639"/>
            <a:ext cx="3780000" cy="1080000"/>
          </a:xfrm>
          <a:prstGeom prst="roundRect">
            <a:avLst/>
          </a:prstGeom>
          <a:solidFill>
            <a:srgbClr val="9EE0F4"/>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Organigramme : Terminateur 14">
            <a:extLst>
              <a:ext uri="{FF2B5EF4-FFF2-40B4-BE49-F238E27FC236}">
                <a16:creationId xmlns:a16="http://schemas.microsoft.com/office/drawing/2014/main" id="{0A118541-6BA8-BB7E-AE58-3425554DD650}"/>
              </a:ext>
            </a:extLst>
          </p:cNvPr>
          <p:cNvSpPr/>
          <p:nvPr/>
        </p:nvSpPr>
        <p:spPr>
          <a:xfrm>
            <a:off x="857457" y="3437892"/>
            <a:ext cx="1260000" cy="360000"/>
          </a:xfrm>
          <a:prstGeom prst="flowChartTerminator">
            <a:avLst/>
          </a:prstGeom>
          <a:solidFill>
            <a:srgbClr val="9EE0F4"/>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424D7B"/>
                </a:solidFill>
                <a:effectLst/>
                <a:uLnTx/>
                <a:uFillTx/>
                <a:latin typeface="Dosis ExtraBold" pitchFamily="2" charset="0"/>
                <a:ea typeface="+mn-ea"/>
                <a:cs typeface="+mn-cs"/>
              </a:rPr>
              <a:t>Séance 2</a:t>
            </a:r>
          </a:p>
        </p:txBody>
      </p:sp>
      <p:sp>
        <p:nvSpPr>
          <p:cNvPr id="16" name="Rectangle : coins arrondis 15">
            <a:extLst>
              <a:ext uri="{FF2B5EF4-FFF2-40B4-BE49-F238E27FC236}">
                <a16:creationId xmlns:a16="http://schemas.microsoft.com/office/drawing/2014/main" id="{3B0CEE0E-931E-BC8E-6E37-F46F71039430}"/>
              </a:ext>
            </a:extLst>
          </p:cNvPr>
          <p:cNvSpPr/>
          <p:nvPr/>
        </p:nvSpPr>
        <p:spPr>
          <a:xfrm>
            <a:off x="828000" y="3904371"/>
            <a:ext cx="3412875" cy="783350"/>
          </a:xfrm>
          <a:prstGeom prst="roundRect">
            <a:avLst/>
          </a:prstGeom>
          <a:solidFill>
            <a:srgbClr val="EAF8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Espace réservé du texte 5">
            <a:extLst>
              <a:ext uri="{FF2B5EF4-FFF2-40B4-BE49-F238E27FC236}">
                <a16:creationId xmlns:a16="http://schemas.microsoft.com/office/drawing/2014/main" id="{DB4F95E1-E3C8-4F00-C2F5-F2BDCB6E2DCC}"/>
              </a:ext>
            </a:extLst>
          </p:cNvPr>
          <p:cNvSpPr txBox="1">
            <a:spLocks/>
          </p:cNvSpPr>
          <p:nvPr/>
        </p:nvSpPr>
        <p:spPr>
          <a:xfrm>
            <a:off x="857457" y="3895721"/>
            <a:ext cx="3420000" cy="792000"/>
          </a:xfrm>
          <a:prstGeom prst="roundRect">
            <a:avLst/>
          </a:prstGeom>
          <a:noFill/>
        </p:spPr>
        <p:txBody>
          <a:bodyPr anchor="ctr"/>
          <a:lstStyle>
            <a:lvl1pPr marL="269875" indent="-269875" algn="l" defTabSz="914400" rtl="0" eaLnBrk="1" latinLnBrk="0" hangingPunct="1">
              <a:lnSpc>
                <a:spcPct val="100000"/>
              </a:lnSpc>
              <a:spcBef>
                <a:spcPts val="300"/>
              </a:spcBef>
              <a:buFont typeface="Wingdings" panose="05000000000000000000" pitchFamily="2" charset="2"/>
              <a:buChar char=""/>
              <a:defRPr sz="1200" kern="1200">
                <a:solidFill>
                  <a:srgbClr val="474F71"/>
                </a:solidFill>
                <a:latin typeface="Dosis SemiBold" pitchFamily="2" charset="0"/>
                <a:ea typeface="+mn-ea"/>
                <a:cs typeface="+mn-cs"/>
                <a:sym typeface="Wingdings" panose="05000000000000000000" pitchFamily="2" charset="2"/>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a:pPr>
            <a:r>
              <a:rPr kumimoji="0" lang="fr-FR" sz="1200" b="0" i="0" u="none" strike="noStrike" kern="1200" cap="none" spc="0" normalizeH="0" baseline="0" noProof="0" dirty="0">
                <a:ln>
                  <a:noFill/>
                </a:ln>
                <a:solidFill>
                  <a:srgbClr val="4472C4">
                    <a:lumMod val="50000"/>
                  </a:srgbClr>
                </a:solidFill>
                <a:effectLst/>
                <a:uLnTx/>
                <a:uFillTx/>
                <a:latin typeface="Dosis SemiBold" pitchFamily="2" charset="0"/>
                <a:ea typeface="+mn-ea"/>
                <a:cs typeface="+mn-cs"/>
                <a:sym typeface="Wingdings" panose="05000000000000000000" pitchFamily="2" charset="2"/>
              </a:rPr>
              <a:t>Oral – Acte de parole 1</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a:pPr>
            <a:r>
              <a:rPr kumimoji="0" lang="fr-FR" sz="1200" b="0" i="0" u="none" strike="noStrike" kern="1200" cap="none" spc="0" normalizeH="0" baseline="0" noProof="0" dirty="0">
                <a:ln>
                  <a:noFill/>
                </a:ln>
                <a:solidFill>
                  <a:srgbClr val="4472C4">
                    <a:lumMod val="50000"/>
                  </a:srgbClr>
                </a:solidFill>
                <a:effectLst/>
                <a:uLnTx/>
                <a:uFillTx/>
                <a:latin typeface="Dosis SemiBold" pitchFamily="2" charset="0"/>
                <a:ea typeface="+mn-ea"/>
                <a:cs typeface="+mn-cs"/>
                <a:sym typeface="Wingdings" panose="05000000000000000000" pitchFamily="2" charset="2"/>
              </a:rPr>
              <a:t>Ecriture – Point de langue 1</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a:pPr>
            <a:r>
              <a:rPr kumimoji="0" lang="fr-FR" sz="1200" b="0" i="0" u="none" strike="noStrike" kern="1200" cap="none" spc="0" normalizeH="0" baseline="0" noProof="0" dirty="0">
                <a:ln>
                  <a:noFill/>
                </a:ln>
                <a:solidFill>
                  <a:srgbClr val="4472C4">
                    <a:lumMod val="50000"/>
                  </a:srgbClr>
                </a:solidFill>
                <a:effectLst/>
                <a:uLnTx/>
                <a:uFillTx/>
                <a:latin typeface="Dosis SemiBold" pitchFamily="2" charset="0"/>
                <a:ea typeface="+mn-ea"/>
                <a:cs typeface="+mn-cs"/>
                <a:sym typeface="Wingdings" panose="05000000000000000000" pitchFamily="2" charset="2"/>
              </a:rPr>
              <a:t>Lecture – Texte : Fluidité. </a:t>
            </a:r>
          </a:p>
        </p:txBody>
      </p:sp>
      <p:sp>
        <p:nvSpPr>
          <p:cNvPr id="20" name="Titre 30">
            <a:extLst>
              <a:ext uri="{FF2B5EF4-FFF2-40B4-BE49-F238E27FC236}">
                <a16:creationId xmlns:a16="http://schemas.microsoft.com/office/drawing/2014/main" id="{32810026-5F34-F9FA-D80E-E50AFB04BD15}"/>
              </a:ext>
            </a:extLst>
          </p:cNvPr>
          <p:cNvSpPr txBox="1">
            <a:spLocks/>
          </p:cNvSpPr>
          <p:nvPr/>
        </p:nvSpPr>
        <p:spPr>
          <a:xfrm>
            <a:off x="429300" y="1076588"/>
            <a:ext cx="7886700" cy="720000"/>
          </a:xfrm>
          <a:prstGeom prst="rect">
            <a:avLst/>
          </a:prstGeom>
        </p:spPr>
        <p:txBody>
          <a:bodyPr anchor="ctr"/>
          <a:lstStyle>
            <a:lvl1pPr algn="ctr" defTabSz="914400" rtl="0" eaLnBrk="1" latinLnBrk="0" hangingPunct="1">
              <a:lnSpc>
                <a:spcPct val="90000"/>
              </a:lnSpc>
              <a:spcBef>
                <a:spcPct val="0"/>
              </a:spcBef>
              <a:buNone/>
              <a:defRPr lang="fr-MA" sz="3600" b="1" kern="1200">
                <a:solidFill>
                  <a:srgbClr val="565F88"/>
                </a:solidFill>
                <a:latin typeface="Dosis" pitchFamily="2"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3200" b="1" i="0" u="none" strike="noStrike" kern="1200" cap="none" spc="0" normalizeH="0" baseline="0" noProof="0" dirty="0">
                <a:ln>
                  <a:noFill/>
                </a:ln>
                <a:solidFill>
                  <a:srgbClr val="424D7B"/>
                </a:solidFill>
                <a:effectLst/>
                <a:uLnTx/>
                <a:uFillTx/>
                <a:latin typeface="Dosis" pitchFamily="2" charset="0"/>
                <a:ea typeface="+mj-ea"/>
                <a:cs typeface="Arial" panose="020B0604020202020204" pitchFamily="34" charset="0"/>
              </a:rPr>
              <a:t>Organisation de la semaine</a:t>
            </a:r>
          </a:p>
        </p:txBody>
      </p:sp>
      <p:grpSp>
        <p:nvGrpSpPr>
          <p:cNvPr id="21" name="Groupe 20">
            <a:extLst>
              <a:ext uri="{FF2B5EF4-FFF2-40B4-BE49-F238E27FC236}">
                <a16:creationId xmlns:a16="http://schemas.microsoft.com/office/drawing/2014/main" id="{7E05167C-6008-9D73-C668-A2506D636D42}"/>
              </a:ext>
            </a:extLst>
          </p:cNvPr>
          <p:cNvGrpSpPr/>
          <p:nvPr/>
        </p:nvGrpSpPr>
        <p:grpSpPr>
          <a:xfrm>
            <a:off x="3120265" y="0"/>
            <a:ext cx="2741519" cy="1084434"/>
            <a:chOff x="3072140" y="0"/>
            <a:chExt cx="2741519" cy="1084434"/>
          </a:xfrm>
        </p:grpSpPr>
        <p:sp>
          <p:nvSpPr>
            <p:cNvPr id="22" name="Rectangle 21">
              <a:extLst>
                <a:ext uri="{FF2B5EF4-FFF2-40B4-BE49-F238E27FC236}">
                  <a16:creationId xmlns:a16="http://schemas.microsoft.com/office/drawing/2014/main" id="{A6C427B5-0910-4D26-8972-5FDA44B4B884}"/>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92FB3778-AF11-363D-931E-EF9B0455927E}"/>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Titre 53">
              <a:extLst>
                <a:ext uri="{FF2B5EF4-FFF2-40B4-BE49-F238E27FC236}">
                  <a16:creationId xmlns:a16="http://schemas.microsoft.com/office/drawing/2014/main" id="{966875DD-AAE1-5C5C-0B04-A348CD64F306}"/>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Tree>
    <p:extLst>
      <p:ext uri="{BB962C8B-B14F-4D97-AF65-F5344CB8AC3E}">
        <p14:creationId xmlns:p14="http://schemas.microsoft.com/office/powerpoint/2010/main" val="186012718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23CED-BC92-8A3A-1633-B7C3C29DA74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B8DBDB0-991E-4D61-FDC9-E15B53EB6069}"/>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Lecture audio. </a:t>
            </a:r>
          </a:p>
        </p:txBody>
      </p:sp>
      <mc:AlternateContent xmlns:mc="http://schemas.openxmlformats.org/markup-compatibility/2006" xmlns:p14="http://schemas.microsoft.com/office/powerpoint/2010/main">
        <mc:Choice Requires="p14">
          <p:contentPart p14:bwMode="auto" r:id="rId4">
            <p14:nvContentPartPr>
              <p14:cNvPr id="11" name="Encre 10">
                <a:extLst>
                  <a:ext uri="{FF2B5EF4-FFF2-40B4-BE49-F238E27FC236}">
                    <a16:creationId xmlns:a16="http://schemas.microsoft.com/office/drawing/2014/main" id="{55931B4D-E25A-682F-3DB9-5619E5897CEB}"/>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55931B4D-E25A-682F-3DB9-5619E5897CEB}"/>
                  </a:ext>
                </a:extLst>
              </p:cNvPr>
              <p:cNvPicPr/>
              <p:nvPr/>
            </p:nvPicPr>
            <p:blipFill>
              <a:blip r:embed="rId7"/>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Encre 11">
                <a:extLst>
                  <a:ext uri="{FF2B5EF4-FFF2-40B4-BE49-F238E27FC236}">
                    <a16:creationId xmlns:a16="http://schemas.microsoft.com/office/drawing/2014/main" id="{C7D55D78-DFD5-1242-2EA4-7FEA17C0C3BC}"/>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C7D55D78-DFD5-1242-2EA4-7FEA17C0C3BC}"/>
                  </a:ext>
                </a:extLst>
              </p:cNvPr>
              <p:cNvPicPr/>
              <p:nvPr/>
            </p:nvPicPr>
            <p:blipFill>
              <a:blip r:embed="rId9"/>
              <a:stretch>
                <a:fillRect/>
              </a:stretch>
            </p:blipFill>
            <p:spPr>
              <a:xfrm>
                <a:off x="1593492" y="833185"/>
                <a:ext cx="26730" cy="23400"/>
              </a:xfrm>
              <a:prstGeom prst="rect">
                <a:avLst/>
              </a:prstGeom>
            </p:spPr>
          </p:pic>
        </mc:Fallback>
      </mc:AlternateContent>
      <p:pic>
        <p:nvPicPr>
          <p:cNvPr id="9" name="Espace réservé pour une image  11" descr="Une image contenant capture d’écran, Graphique, Bleu électrique, conception&#10;&#10;Le contenu généré par l’IA peut être incorrect.">
            <a:extLst>
              <a:ext uri="{FF2B5EF4-FFF2-40B4-BE49-F238E27FC236}">
                <a16:creationId xmlns:a16="http://schemas.microsoft.com/office/drawing/2014/main" id="{43D9FEAF-1E49-B80D-24D7-B3405EFAFB00}"/>
              </a:ext>
            </a:extLst>
          </p:cNvPr>
          <p:cNvPicPr>
            <a:picLocks noChangeAspect="1"/>
          </p:cNvPicPr>
          <p:nvPr/>
        </p:nvPicPr>
        <p:blipFill>
          <a:blip r:embed="rId10">
            <a:extLst>
              <a:ext uri="{28A0092B-C50C-407E-A947-70E740481C1C}">
                <a14:useLocalDpi xmlns:a14="http://schemas.microsoft.com/office/drawing/2010/main" val="0"/>
              </a:ext>
            </a:extLst>
          </a:blip>
          <a:srcRect t="110" b="110"/>
          <a:stretch>
            <a:fillRect/>
          </a:stretch>
        </p:blipFill>
        <p:spPr>
          <a:xfrm>
            <a:off x="394184" y="792000"/>
            <a:ext cx="720000" cy="720000"/>
          </a:xfrm>
          <a:prstGeom prst="rect">
            <a:avLst/>
          </a:prstGeom>
        </p:spPr>
      </p:pic>
      <p:pic>
        <p:nvPicPr>
          <p:cNvPr id="17" name="Image 16" descr="Une image contenant noir, obscurité&#10;&#10;Le contenu généré par l’IA peut être incorrect.">
            <a:extLst>
              <a:ext uri="{FF2B5EF4-FFF2-40B4-BE49-F238E27FC236}">
                <a16:creationId xmlns:a16="http://schemas.microsoft.com/office/drawing/2014/main" id="{7836002D-DBFA-DC6D-C97E-F74A3004CBB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19461" y="5968461"/>
            <a:ext cx="812539" cy="812539"/>
          </a:xfrm>
          <a:prstGeom prst="rect">
            <a:avLst/>
          </a:prstGeom>
        </p:spPr>
      </p:pic>
      <p:sp>
        <p:nvSpPr>
          <p:cNvPr id="3" name="Rectangle : coins arrondis 2">
            <a:extLst>
              <a:ext uri="{FF2B5EF4-FFF2-40B4-BE49-F238E27FC236}">
                <a16:creationId xmlns:a16="http://schemas.microsoft.com/office/drawing/2014/main" id="{3ED411C2-1133-7D78-E4B9-02FC6597D8FF}"/>
              </a:ext>
            </a:extLst>
          </p:cNvPr>
          <p:cNvSpPr/>
          <p:nvPr/>
        </p:nvSpPr>
        <p:spPr>
          <a:xfrm>
            <a:off x="1683301" y="1771070"/>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 coins arrondis 4">
            <a:extLst>
              <a:ext uri="{FF2B5EF4-FFF2-40B4-BE49-F238E27FC236}">
                <a16:creationId xmlns:a16="http://schemas.microsoft.com/office/drawing/2014/main" id="{9305889A-7ECE-690B-2AE3-04F63BFD63CC}"/>
              </a:ext>
            </a:extLst>
          </p:cNvPr>
          <p:cNvSpPr/>
          <p:nvPr/>
        </p:nvSpPr>
        <p:spPr>
          <a:xfrm>
            <a:off x="3422575" y="1770309"/>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ZoneTexte 5">
            <a:extLst>
              <a:ext uri="{FF2B5EF4-FFF2-40B4-BE49-F238E27FC236}">
                <a16:creationId xmlns:a16="http://schemas.microsoft.com/office/drawing/2014/main" id="{CC34780E-2A39-107B-3E3C-CEE34DFA18C5}"/>
              </a:ext>
            </a:extLst>
          </p:cNvPr>
          <p:cNvSpPr txBox="1"/>
          <p:nvPr/>
        </p:nvSpPr>
        <p:spPr>
          <a:xfrm>
            <a:off x="1938677" y="1765629"/>
            <a:ext cx="9207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alibri" panose="020F0502020204030204"/>
                <a:ea typeface="+mn-ea"/>
                <a:cs typeface="+mn-cs"/>
              </a:rPr>
              <a:t>Partie 1</a:t>
            </a:r>
          </a:p>
        </p:txBody>
      </p:sp>
      <p:sp>
        <p:nvSpPr>
          <p:cNvPr id="16" name="ZoneTexte 15">
            <a:extLst>
              <a:ext uri="{FF2B5EF4-FFF2-40B4-BE49-F238E27FC236}">
                <a16:creationId xmlns:a16="http://schemas.microsoft.com/office/drawing/2014/main" id="{6BAEE7BD-2DD3-3AEC-007C-F3B6083F4472}"/>
              </a:ext>
            </a:extLst>
          </p:cNvPr>
          <p:cNvSpPr txBox="1"/>
          <p:nvPr/>
        </p:nvSpPr>
        <p:spPr>
          <a:xfrm>
            <a:off x="3663393" y="1779208"/>
            <a:ext cx="9207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Partie 2</a:t>
            </a:r>
          </a:p>
        </p:txBody>
      </p:sp>
      <p:sp>
        <p:nvSpPr>
          <p:cNvPr id="18" name="Rectangle : coins arrondis 17">
            <a:extLst>
              <a:ext uri="{FF2B5EF4-FFF2-40B4-BE49-F238E27FC236}">
                <a16:creationId xmlns:a16="http://schemas.microsoft.com/office/drawing/2014/main" id="{B7411660-A7AC-0BE9-D3EF-BB0D1C71D43A}"/>
              </a:ext>
            </a:extLst>
          </p:cNvPr>
          <p:cNvSpPr/>
          <p:nvPr/>
        </p:nvSpPr>
        <p:spPr>
          <a:xfrm>
            <a:off x="6686712" y="1789559"/>
            <a:ext cx="1388084" cy="368606"/>
          </a:xfrm>
          <a:prstGeom prst="round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ZoneTexte 18">
            <a:extLst>
              <a:ext uri="{FF2B5EF4-FFF2-40B4-BE49-F238E27FC236}">
                <a16:creationId xmlns:a16="http://schemas.microsoft.com/office/drawing/2014/main" id="{CEDA7093-9D0C-C1B9-23F0-34CA2E4D65BC}"/>
              </a:ext>
            </a:extLst>
          </p:cNvPr>
          <p:cNvSpPr txBox="1"/>
          <p:nvPr/>
        </p:nvSpPr>
        <p:spPr>
          <a:xfrm>
            <a:off x="6927530" y="1779208"/>
            <a:ext cx="9207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Partie 4</a:t>
            </a:r>
          </a:p>
        </p:txBody>
      </p:sp>
      <p:sp>
        <p:nvSpPr>
          <p:cNvPr id="20" name="Rectangle : coins arrondis 19">
            <a:extLst>
              <a:ext uri="{FF2B5EF4-FFF2-40B4-BE49-F238E27FC236}">
                <a16:creationId xmlns:a16="http://schemas.microsoft.com/office/drawing/2014/main" id="{D5C65812-ACE9-8982-49F0-50C7F93C10DA}"/>
              </a:ext>
            </a:extLst>
          </p:cNvPr>
          <p:cNvSpPr/>
          <p:nvPr/>
        </p:nvSpPr>
        <p:spPr>
          <a:xfrm>
            <a:off x="5051477" y="1764644"/>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ZoneTexte 20">
            <a:extLst>
              <a:ext uri="{FF2B5EF4-FFF2-40B4-BE49-F238E27FC236}">
                <a16:creationId xmlns:a16="http://schemas.microsoft.com/office/drawing/2014/main" id="{F810CE8E-FD28-16EF-5362-C6E44DF7C097}"/>
              </a:ext>
            </a:extLst>
          </p:cNvPr>
          <p:cNvSpPr txBox="1"/>
          <p:nvPr/>
        </p:nvSpPr>
        <p:spPr>
          <a:xfrm>
            <a:off x="5292295" y="1754293"/>
            <a:ext cx="9207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Partie 3</a:t>
            </a:r>
          </a:p>
        </p:txBody>
      </p:sp>
      <p:pic>
        <p:nvPicPr>
          <p:cNvPr id="22" name="p4 Le goûter en classe">
            <a:hlinkClick r:id="" action="ppaction://media"/>
            <a:extLst>
              <a:ext uri="{FF2B5EF4-FFF2-40B4-BE49-F238E27FC236}">
                <a16:creationId xmlns:a16="http://schemas.microsoft.com/office/drawing/2014/main" id="{F92503D1-02A3-CB07-2B4E-CE34CF45E6B2}"/>
              </a:ext>
            </a:extLst>
          </p:cNvPr>
          <p:cNvPicPr>
            <a:picLocks noChangeAspect="1"/>
          </p:cNvPicPr>
          <p:nvPr>
            <a:videoFile r:link="rId2"/>
            <p:extLst>
              <p:ext uri="{DAA4B4D4-6D71-4841-9C94-3DE7FCFB9230}">
                <p14:media xmlns:p14="http://schemas.microsoft.com/office/powerpoint/2010/main" r:embed="rId1"/>
              </p:ext>
            </p:extLst>
          </p:nvPr>
        </p:nvPicPr>
        <p:blipFill>
          <a:blip r:embed="rId12"/>
          <a:srcRect l="8104" t="28079" r="7012" b="24417"/>
          <a:stretch>
            <a:fillRect/>
          </a:stretch>
        </p:blipFill>
        <p:spPr>
          <a:xfrm>
            <a:off x="1275236" y="2579724"/>
            <a:ext cx="6617844" cy="2761585"/>
          </a:xfrm>
          <a:prstGeom prst="rect">
            <a:avLst/>
          </a:prstGeom>
        </p:spPr>
      </p:pic>
    </p:spTree>
    <p:extLst>
      <p:ext uri="{BB962C8B-B14F-4D97-AF65-F5344CB8AC3E}">
        <p14:creationId xmlns:p14="http://schemas.microsoft.com/office/powerpoint/2010/main" val="295783279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42" fill="hold"/>
                                        <p:tgtEl>
                                          <p:spTgt spid="22"/>
                                        </p:tgtEl>
                                      </p:cBhvr>
                                    </p:cmd>
                                  </p:childTnLst>
                                </p:cTn>
                              </p:par>
                            </p:childTnLst>
                          </p:cTn>
                        </p:par>
                        <p:par>
                          <p:cTn id="7" fill="hold">
                            <p:stCondLst>
                              <p:cond delay="32042"/>
                            </p:stCondLst>
                            <p:childTnLst>
                              <p:par>
                                <p:cTn id="8" presetID="1" presetClass="entr" presetSubtype="0" fill="hold" nodeType="afterEffect">
                                  <p:stCondLst>
                                    <p:cond delay="0"/>
                                  </p:stCondLst>
                                  <p:childTnLst>
                                    <p:set>
                                      <p:cBhvr>
                                        <p:cTn id="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2"/>
                </p:tgtEl>
              </p:cMediaNode>
            </p:video>
            <p:seq concurrent="1" nextAc="seek">
              <p:cTn id="11" restart="whenNotActive" fill="hold" evtFilter="cancelBubble" nodeType="interactiveSeq">
                <p:stCondLst>
                  <p:cond evt="onClick" delay="0">
                    <p:tgtEl>
                      <p:spTgt spid="2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2"/>
                                        </p:tgtEl>
                                      </p:cBhvr>
                                    </p:cmd>
                                  </p:childTnLst>
                                </p:cTn>
                              </p:par>
                            </p:childTnLst>
                          </p:cTn>
                        </p:par>
                      </p:childTnLst>
                    </p:cTn>
                  </p:par>
                </p:childTnLst>
              </p:cTn>
              <p:nextCondLst>
                <p:cond evt="onClick" delay="0">
                  <p:tgtEl>
                    <p:spTgt spid="22"/>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EF8C7-EB60-EBC2-10C7-1889FBFD9D3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39BA51B-37F0-E571-21F0-364D79C98A3E}"/>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Qui veut lire le texte ?</a:t>
            </a:r>
          </a:p>
        </p:txBody>
      </p:sp>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F1CEE739-446A-DCE9-D3B2-54362D02254C}"/>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BEBC369E-965A-5C64-57FC-83E112C646AC}"/>
                  </a:ext>
                </a:extLst>
              </p:cNvPr>
              <p:cNvPicPr/>
              <p:nvPr/>
            </p:nvPicPr>
            <p:blipFill>
              <a:blip r:embed="rId5"/>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Encre 11">
                <a:extLst>
                  <a:ext uri="{FF2B5EF4-FFF2-40B4-BE49-F238E27FC236}">
                    <a16:creationId xmlns:a16="http://schemas.microsoft.com/office/drawing/2014/main" id="{D4DF3762-7CF6-F2DF-7145-E26DE61E181C}"/>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0479FC0A-437D-89C7-35E1-5DA9474F7FDC}"/>
                  </a:ext>
                </a:extLst>
              </p:cNvPr>
              <p:cNvPicPr/>
              <p:nvPr/>
            </p:nvPicPr>
            <p:blipFill>
              <a:blip r:embed="rId7"/>
              <a:stretch>
                <a:fillRect/>
              </a:stretch>
            </p:blipFill>
            <p:spPr>
              <a:xfrm>
                <a:off x="1593492" y="833185"/>
                <a:ext cx="26730" cy="23400"/>
              </a:xfrm>
              <a:prstGeom prst="rect">
                <a:avLst/>
              </a:prstGeom>
            </p:spPr>
          </p:pic>
        </mc:Fallback>
      </mc:AlternateContent>
      <p:pic>
        <p:nvPicPr>
          <p:cNvPr id="6" name="Espace réservé pour une image  6" descr="Une image contenant habits, sourire, dessin humoristique, clipart&#10;&#10;Le contenu généré par l’IA peut être incorrect.">
            <a:extLst>
              <a:ext uri="{FF2B5EF4-FFF2-40B4-BE49-F238E27FC236}">
                <a16:creationId xmlns:a16="http://schemas.microsoft.com/office/drawing/2014/main" id="{32A8C645-C578-EF00-70B4-DFACD5936852}"/>
              </a:ext>
            </a:extLst>
          </p:cNvPr>
          <p:cNvPicPr>
            <a:picLocks noGrp="1" noChangeAspect="1"/>
          </p:cNvPicPr>
          <p:nvPr>
            <p:ph type="pic" sz="quarter" idx="12"/>
          </p:nvPr>
        </p:nvPicPr>
        <p:blipFill>
          <a:blip r:embed="rId8">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
        <p:nvSpPr>
          <p:cNvPr id="13" name="Rectangle : coins arrondis 12">
            <a:extLst>
              <a:ext uri="{FF2B5EF4-FFF2-40B4-BE49-F238E27FC236}">
                <a16:creationId xmlns:a16="http://schemas.microsoft.com/office/drawing/2014/main" id="{BB0390C1-808C-6EC8-5BA6-4FEE9667DEB3}"/>
              </a:ext>
            </a:extLst>
          </p:cNvPr>
          <p:cNvSpPr/>
          <p:nvPr/>
        </p:nvSpPr>
        <p:spPr>
          <a:xfrm>
            <a:off x="1683301" y="1771070"/>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 coins arrondis 13">
            <a:extLst>
              <a:ext uri="{FF2B5EF4-FFF2-40B4-BE49-F238E27FC236}">
                <a16:creationId xmlns:a16="http://schemas.microsoft.com/office/drawing/2014/main" id="{9385C0A9-48A0-0854-C414-551D8DD074ED}"/>
              </a:ext>
            </a:extLst>
          </p:cNvPr>
          <p:cNvSpPr/>
          <p:nvPr/>
        </p:nvSpPr>
        <p:spPr>
          <a:xfrm>
            <a:off x="3422575" y="1770309"/>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ZoneTexte 14">
            <a:extLst>
              <a:ext uri="{FF2B5EF4-FFF2-40B4-BE49-F238E27FC236}">
                <a16:creationId xmlns:a16="http://schemas.microsoft.com/office/drawing/2014/main" id="{974FC647-67FA-32DA-BE75-D92346C6351F}"/>
              </a:ext>
            </a:extLst>
          </p:cNvPr>
          <p:cNvSpPr txBox="1"/>
          <p:nvPr/>
        </p:nvSpPr>
        <p:spPr>
          <a:xfrm>
            <a:off x="1938677" y="1765629"/>
            <a:ext cx="9207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alibri" panose="020F0502020204030204"/>
                <a:ea typeface="+mn-ea"/>
                <a:cs typeface="+mn-cs"/>
              </a:rPr>
              <a:t>Partie 1</a:t>
            </a:r>
          </a:p>
        </p:txBody>
      </p:sp>
      <p:sp>
        <p:nvSpPr>
          <p:cNvPr id="16" name="ZoneTexte 15">
            <a:extLst>
              <a:ext uri="{FF2B5EF4-FFF2-40B4-BE49-F238E27FC236}">
                <a16:creationId xmlns:a16="http://schemas.microsoft.com/office/drawing/2014/main" id="{3F917D53-7027-BFEF-F184-B9B7BFC4C860}"/>
              </a:ext>
            </a:extLst>
          </p:cNvPr>
          <p:cNvSpPr txBox="1"/>
          <p:nvPr/>
        </p:nvSpPr>
        <p:spPr>
          <a:xfrm>
            <a:off x="3663393" y="1779208"/>
            <a:ext cx="9207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Partie 2</a:t>
            </a:r>
          </a:p>
        </p:txBody>
      </p:sp>
      <p:sp>
        <p:nvSpPr>
          <p:cNvPr id="17" name="Rectangle : coins arrondis 16">
            <a:extLst>
              <a:ext uri="{FF2B5EF4-FFF2-40B4-BE49-F238E27FC236}">
                <a16:creationId xmlns:a16="http://schemas.microsoft.com/office/drawing/2014/main" id="{15B1B84A-D0A3-998B-49E4-1EF77144AE95}"/>
              </a:ext>
            </a:extLst>
          </p:cNvPr>
          <p:cNvSpPr/>
          <p:nvPr/>
        </p:nvSpPr>
        <p:spPr>
          <a:xfrm>
            <a:off x="6686712" y="1789559"/>
            <a:ext cx="1388084" cy="368606"/>
          </a:xfrm>
          <a:prstGeom prst="round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ZoneTexte 17">
            <a:extLst>
              <a:ext uri="{FF2B5EF4-FFF2-40B4-BE49-F238E27FC236}">
                <a16:creationId xmlns:a16="http://schemas.microsoft.com/office/drawing/2014/main" id="{A01F3F36-F1C1-2324-C80F-E50E7883D131}"/>
              </a:ext>
            </a:extLst>
          </p:cNvPr>
          <p:cNvSpPr txBox="1"/>
          <p:nvPr/>
        </p:nvSpPr>
        <p:spPr>
          <a:xfrm>
            <a:off x="6927530" y="1779208"/>
            <a:ext cx="9207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Partie 4</a:t>
            </a:r>
          </a:p>
        </p:txBody>
      </p:sp>
      <p:sp>
        <p:nvSpPr>
          <p:cNvPr id="19" name="Rectangle : coins arrondis 18">
            <a:extLst>
              <a:ext uri="{FF2B5EF4-FFF2-40B4-BE49-F238E27FC236}">
                <a16:creationId xmlns:a16="http://schemas.microsoft.com/office/drawing/2014/main" id="{F4FC929A-B8D8-8197-DC5D-7AE5612DDA19}"/>
              </a:ext>
            </a:extLst>
          </p:cNvPr>
          <p:cNvSpPr/>
          <p:nvPr/>
        </p:nvSpPr>
        <p:spPr>
          <a:xfrm>
            <a:off x="5051477" y="1764644"/>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ZoneTexte 19">
            <a:extLst>
              <a:ext uri="{FF2B5EF4-FFF2-40B4-BE49-F238E27FC236}">
                <a16:creationId xmlns:a16="http://schemas.microsoft.com/office/drawing/2014/main" id="{5E424C38-E3DF-38C8-45BA-B7A83A6F8981}"/>
              </a:ext>
            </a:extLst>
          </p:cNvPr>
          <p:cNvSpPr txBox="1"/>
          <p:nvPr/>
        </p:nvSpPr>
        <p:spPr>
          <a:xfrm>
            <a:off x="5292295" y="1754293"/>
            <a:ext cx="9207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Partie 3</a:t>
            </a:r>
          </a:p>
        </p:txBody>
      </p:sp>
      <p:sp>
        <p:nvSpPr>
          <p:cNvPr id="21" name="ZoneTexte 20">
            <a:extLst>
              <a:ext uri="{FF2B5EF4-FFF2-40B4-BE49-F238E27FC236}">
                <a16:creationId xmlns:a16="http://schemas.microsoft.com/office/drawing/2014/main" id="{BA5791F8-86FF-9731-057C-22B7994B0E5B}"/>
              </a:ext>
            </a:extLst>
          </p:cNvPr>
          <p:cNvSpPr txBox="1"/>
          <p:nvPr/>
        </p:nvSpPr>
        <p:spPr>
          <a:xfrm>
            <a:off x="1156859" y="2981543"/>
            <a:ext cx="6830281" cy="223907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24D7B"/>
                </a:solidFill>
                <a:effectLst/>
                <a:uLnTx/>
                <a:uFillTx/>
                <a:latin typeface="Dosis" pitchFamily="2" charset="0"/>
                <a:ea typeface="+mn-ea"/>
                <a:cs typeface="+mn-cs"/>
              </a:rPr>
              <a:t>Avant la sortie, nous installons une grande table au milieu de la classe. On pose des biscuits, des gâteaux, des fruits, des boissons et du fromage. Tout le monde est joyeux : chacun goûte à tout : nous nous régalons. </a:t>
            </a:r>
          </a:p>
        </p:txBody>
      </p:sp>
    </p:spTree>
    <p:extLst>
      <p:ext uri="{BB962C8B-B14F-4D97-AF65-F5344CB8AC3E}">
        <p14:creationId xmlns:p14="http://schemas.microsoft.com/office/powerpoint/2010/main" val="359785114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1425F-0496-503A-BC0B-7BD53095E798}"/>
            </a:ext>
          </a:extLst>
        </p:cNvPr>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6AB37945-D9B7-53DC-A8DF-12DE6C61F6BB}"/>
              </a:ext>
            </a:extLst>
          </p:cNvPr>
          <p:cNvSpPr>
            <a:spLocks noGrp="1"/>
          </p:cNvSpPr>
          <p:nvPr>
            <p:ph type="body" sz="quarter" idx="19"/>
          </p:nvPr>
        </p:nvSpPr>
        <p:spPr/>
        <p:txBody>
          <a:bodyPr/>
          <a:lstStyle/>
          <a:p>
            <a:r>
              <a:rPr lang="fr-MA" dirty="0"/>
              <a:t>Description de la scène. </a:t>
            </a:r>
          </a:p>
        </p:txBody>
      </p:sp>
      <p:pic>
        <p:nvPicPr>
          <p:cNvPr id="22" name="Espace réservé pour une image  21" descr="Une image contenant horloge, cercle, symbole, Police&#10;&#10;Le contenu généré par l’IA peut être incorrect.">
            <a:extLst>
              <a:ext uri="{FF2B5EF4-FFF2-40B4-BE49-F238E27FC236}">
                <a16:creationId xmlns:a16="http://schemas.microsoft.com/office/drawing/2014/main" id="{3BA2A9C0-DD14-58C9-7E51-CAF4F124C90E}"/>
              </a:ext>
            </a:extLst>
          </p:cNvPr>
          <p:cNvPicPr>
            <a:picLocks noGrp="1" noChangeAspect="1"/>
          </p:cNvPicPr>
          <p:nvPr>
            <p:ph type="pic" sz="quarter" idx="12"/>
          </p:nvPr>
        </p:nvPicPr>
        <p:blipFill rotWithShape="1">
          <a:blip r:embed="rId2">
            <a:grayscl/>
            <a:extLst>
              <a:ext uri="{28A0092B-C50C-407E-A947-70E740481C1C}">
                <a14:useLocalDpi xmlns:a14="http://schemas.microsoft.com/office/drawing/2010/main" val="0"/>
              </a:ext>
            </a:extLst>
          </a:blip>
          <a:srcRect l="-7526" r="-7526"/>
          <a:stretch>
            <a:fillRect/>
          </a:stretch>
        </p:blipFill>
        <p:spPr/>
      </p:pic>
      <p:sp>
        <p:nvSpPr>
          <p:cNvPr id="5" name="Espace réservé du texte 4">
            <a:extLst>
              <a:ext uri="{FF2B5EF4-FFF2-40B4-BE49-F238E27FC236}">
                <a16:creationId xmlns:a16="http://schemas.microsoft.com/office/drawing/2014/main" id="{14EB6D6D-9B93-60C9-6DF7-01FB62900A4A}"/>
              </a:ext>
            </a:extLst>
          </p:cNvPr>
          <p:cNvSpPr>
            <a:spLocks noGrp="1"/>
          </p:cNvSpPr>
          <p:nvPr>
            <p:ph type="body" sz="quarter" idx="21"/>
          </p:nvPr>
        </p:nvSpPr>
        <p:spPr/>
        <p:txBody>
          <a:bodyPr/>
          <a:lstStyle/>
          <a:p>
            <a:r>
              <a:rPr lang="fr-FR" dirty="0"/>
              <a:t>Bonjour - Au revoir  - Moi - Toi </a:t>
            </a:r>
          </a:p>
          <a:p>
            <a:r>
              <a:rPr lang="fr-FR" dirty="0"/>
              <a:t>Un avion - Un ananas - Un abricot - Une banane – Une école</a:t>
            </a:r>
          </a:p>
        </p:txBody>
      </p:sp>
      <p:pic>
        <p:nvPicPr>
          <p:cNvPr id="11" name="Espace réservé pour une image  10">
            <a:extLst>
              <a:ext uri="{FF2B5EF4-FFF2-40B4-BE49-F238E27FC236}">
                <a16:creationId xmlns:a16="http://schemas.microsoft.com/office/drawing/2014/main" id="{FCF9D790-6DA7-1324-EB88-D8534BDF3D5D}"/>
              </a:ext>
            </a:extLst>
          </p:cNvPr>
          <p:cNvPicPr>
            <a:picLocks noGrp="1" noChangeAspect="1"/>
          </p:cNvPicPr>
          <p:nvPr>
            <p:ph type="pic" sz="quarter" idx="11"/>
          </p:nvPr>
        </p:nvPicPr>
        <p:blipFill rotWithShape="1">
          <a:blip r:embed="rId3">
            <a:grayscl/>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l="-7526" r="-7526"/>
          <a:stretch>
            <a:fillRect/>
          </a:stretch>
        </p:blipFill>
        <p:spPr>
          <a:noFill/>
        </p:spPr>
      </p:pic>
      <p:grpSp>
        <p:nvGrpSpPr>
          <p:cNvPr id="9" name="Groupe 8">
            <a:extLst>
              <a:ext uri="{FF2B5EF4-FFF2-40B4-BE49-F238E27FC236}">
                <a16:creationId xmlns:a16="http://schemas.microsoft.com/office/drawing/2014/main" id="{87C39423-3F6F-A610-8E39-ABAB8946345F}"/>
              </a:ext>
            </a:extLst>
          </p:cNvPr>
          <p:cNvGrpSpPr/>
          <p:nvPr/>
        </p:nvGrpSpPr>
        <p:grpSpPr>
          <a:xfrm>
            <a:off x="3224463" y="0"/>
            <a:ext cx="2589196" cy="914877"/>
            <a:chOff x="3224463" y="0"/>
            <a:chExt cx="2589196" cy="914877"/>
          </a:xfrm>
        </p:grpSpPr>
        <p:sp>
          <p:nvSpPr>
            <p:cNvPr id="10" name="Rectangle 9">
              <a:extLst>
                <a:ext uri="{FF2B5EF4-FFF2-40B4-BE49-F238E27FC236}">
                  <a16:creationId xmlns:a16="http://schemas.microsoft.com/office/drawing/2014/main" id="{5D9022AC-89B5-2FA3-EF14-710156386EB7}"/>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C987553-F02E-9712-1BB0-6C426D5C04E7}"/>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4" name="Image 3">
            <a:extLst>
              <a:ext uri="{FF2B5EF4-FFF2-40B4-BE49-F238E27FC236}">
                <a16:creationId xmlns:a16="http://schemas.microsoft.com/office/drawing/2014/main" id="{F7BB6D3F-BEBE-4DFE-8AAB-DAF2D6B8829A}"/>
              </a:ext>
            </a:extLst>
          </p:cNvPr>
          <p:cNvPicPr>
            <a:picLocks noChangeAspect="1"/>
          </p:cNvPicPr>
          <p:nvPr/>
        </p:nvPicPr>
        <p:blipFill>
          <a:blip r:embed="rId5"/>
          <a:stretch>
            <a:fillRect/>
          </a:stretch>
        </p:blipFill>
        <p:spPr>
          <a:xfrm>
            <a:off x="1399732" y="4958781"/>
            <a:ext cx="6344535" cy="1495634"/>
          </a:xfrm>
          <a:prstGeom prst="rect">
            <a:avLst/>
          </a:prstGeom>
        </p:spPr>
      </p:pic>
      <p:pic>
        <p:nvPicPr>
          <p:cNvPr id="20" name="Espace réservé pour une image  19" descr="Une image contenant horloge, cercle, symbole&#10;&#10;Le contenu généré par l’IA peut être incorrect.">
            <a:extLst>
              <a:ext uri="{FF2B5EF4-FFF2-40B4-BE49-F238E27FC236}">
                <a16:creationId xmlns:a16="http://schemas.microsoft.com/office/drawing/2014/main" id="{4BBE3149-4C47-41CD-B419-7EAEEAF2B451}"/>
              </a:ext>
            </a:extLst>
          </p:cNvPr>
          <p:cNvPicPr>
            <a:picLocks noGrp="1" noChangeAspect="1"/>
          </p:cNvPicPr>
          <p:nvPr>
            <p:ph type="pic" sz="quarter" idx="13"/>
          </p:nvPr>
        </p:nvPicPr>
        <p:blipFill rotWithShape="1">
          <a:blip r:embed="rId6">
            <a:extLst>
              <a:ext uri="{28A0092B-C50C-407E-A947-70E740481C1C}">
                <a14:useLocalDpi xmlns:a14="http://schemas.microsoft.com/office/drawing/2010/main" val="0"/>
              </a:ext>
            </a:extLst>
          </a:blip>
          <a:srcRect l="-7560" r="-7560"/>
          <a:stretch>
            <a:fillRect/>
          </a:stretch>
        </p:blipFill>
        <p:spPr>
          <a:xfrm>
            <a:off x="7298796" y="4934302"/>
            <a:ext cx="540000" cy="540000"/>
          </a:xfrm>
        </p:spPr>
      </p:pic>
      <p:sp>
        <p:nvSpPr>
          <p:cNvPr id="27" name="ZoneTexte 26">
            <a:extLst>
              <a:ext uri="{FF2B5EF4-FFF2-40B4-BE49-F238E27FC236}">
                <a16:creationId xmlns:a16="http://schemas.microsoft.com/office/drawing/2014/main" id="{BC0D7261-3116-C773-0D01-6EDD8FE77FA4}"/>
              </a:ext>
            </a:extLst>
          </p:cNvPr>
          <p:cNvSpPr txBox="1"/>
          <p:nvPr/>
        </p:nvSpPr>
        <p:spPr>
          <a:xfrm>
            <a:off x="2201410" y="5108401"/>
            <a:ext cx="337564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424D7B"/>
                </a:solidFill>
                <a:effectLst/>
                <a:uLnTx/>
                <a:uFillTx/>
                <a:latin typeface="Dosis ExtraBold" pitchFamily="2" charset="0"/>
                <a:ea typeface="+mn-ea"/>
                <a:cs typeface="+mn-cs"/>
              </a:rPr>
              <a:t>3.  Activités de vocabulaire  sur livret</a:t>
            </a:r>
          </a:p>
        </p:txBody>
      </p:sp>
      <p:sp>
        <p:nvSpPr>
          <p:cNvPr id="28" name="Espace réservé du texte 5">
            <a:extLst>
              <a:ext uri="{FF2B5EF4-FFF2-40B4-BE49-F238E27FC236}">
                <a16:creationId xmlns:a16="http://schemas.microsoft.com/office/drawing/2014/main" id="{F93B3894-7EEC-F08A-4EF0-0AC117FFEA5A}"/>
              </a:ext>
            </a:extLst>
          </p:cNvPr>
          <p:cNvSpPr txBox="1">
            <a:spLocks/>
          </p:cNvSpPr>
          <p:nvPr/>
        </p:nvSpPr>
        <p:spPr>
          <a:xfrm>
            <a:off x="2201410" y="5499733"/>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100000"/>
              </a:lnSpc>
              <a:spcBef>
                <a:spcPts val="300"/>
              </a:spcBef>
              <a:spcAft>
                <a:spcPts val="0"/>
              </a:spcAft>
              <a:buClrTx/>
              <a:buSzTx/>
              <a:buFont typeface="Wingdings" panose="05000000000000000000" pitchFamily="2" charset="2"/>
              <a:buChar char="l"/>
              <a:tabLst/>
              <a:defRPr/>
            </a:pPr>
            <a:r>
              <a:rPr kumimoji="0" lang="fr-FR" sz="1200" b="0" i="0" u="none" strike="noStrike" kern="1200" cap="none" spc="0" normalizeH="0" baseline="0" noProof="0" dirty="0">
                <a:ln>
                  <a:noFill/>
                </a:ln>
                <a:solidFill>
                  <a:srgbClr val="424D7B"/>
                </a:solidFill>
                <a:effectLst/>
                <a:uLnTx/>
                <a:uFillTx/>
                <a:latin typeface="Dosis SemiBold" pitchFamily="2" charset="0"/>
                <a:ea typeface="+mn-ea"/>
                <a:cs typeface="+mn-cs"/>
              </a:rPr>
              <a:t>Activités sur livret</a:t>
            </a:r>
          </a:p>
        </p:txBody>
      </p:sp>
      <p:grpSp>
        <p:nvGrpSpPr>
          <p:cNvPr id="2" name="Groupe 1">
            <a:extLst>
              <a:ext uri="{FF2B5EF4-FFF2-40B4-BE49-F238E27FC236}">
                <a16:creationId xmlns:a16="http://schemas.microsoft.com/office/drawing/2014/main" id="{08A6949A-BB39-22B4-BE0D-16F80BBAC38E}"/>
              </a:ext>
            </a:extLst>
          </p:cNvPr>
          <p:cNvGrpSpPr/>
          <p:nvPr/>
        </p:nvGrpSpPr>
        <p:grpSpPr>
          <a:xfrm>
            <a:off x="3120265" y="0"/>
            <a:ext cx="2741519" cy="1084434"/>
            <a:chOff x="3072140" y="0"/>
            <a:chExt cx="2741519" cy="1084434"/>
          </a:xfrm>
        </p:grpSpPr>
        <p:sp>
          <p:nvSpPr>
            <p:cNvPr id="6" name="Rectangle 5">
              <a:extLst>
                <a:ext uri="{FF2B5EF4-FFF2-40B4-BE49-F238E27FC236}">
                  <a16:creationId xmlns:a16="http://schemas.microsoft.com/office/drawing/2014/main" id="{EFEAFB7D-899C-DDA8-5989-2D182EB18A73}"/>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58F4D73-495F-BF2F-CB37-4174EC8666C9}"/>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itre 53">
              <a:extLst>
                <a:ext uri="{FF2B5EF4-FFF2-40B4-BE49-F238E27FC236}">
                  <a16:creationId xmlns:a16="http://schemas.microsoft.com/office/drawing/2014/main" id="{4D349069-3C9F-EDE8-CF04-D26F29E160CA}"/>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26" name="Rectangle 25">
            <a:extLst>
              <a:ext uri="{FF2B5EF4-FFF2-40B4-BE49-F238E27FC236}">
                <a16:creationId xmlns:a16="http://schemas.microsoft.com/office/drawing/2014/main" id="{3F6F1A5E-7FEE-F3D0-D500-1484D07FFF73}"/>
              </a:ext>
            </a:extLst>
          </p:cNvPr>
          <p:cNvSpPr/>
          <p:nvPr/>
        </p:nvSpPr>
        <p:spPr>
          <a:xfrm>
            <a:off x="704326" y="1860373"/>
            <a:ext cx="7315200" cy="45533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itre 1">
            <a:extLst>
              <a:ext uri="{FF2B5EF4-FFF2-40B4-BE49-F238E27FC236}">
                <a16:creationId xmlns:a16="http://schemas.microsoft.com/office/drawing/2014/main" id="{BD66F2D7-9798-77ED-AB7B-5B61D441953B}"/>
              </a:ext>
            </a:extLst>
          </p:cNvPr>
          <p:cNvSpPr>
            <a:spLocks noGrp="1"/>
          </p:cNvSpPr>
          <p:nvPr>
            <p:ph type="title"/>
          </p:nvPr>
        </p:nvSpPr>
        <p:spPr>
          <a:xfrm>
            <a:off x="741391" y="2393391"/>
            <a:ext cx="3867674" cy="705267"/>
          </a:xfrm>
        </p:spPr>
        <p:txBody>
          <a:bodyPr/>
          <a:lstStyle/>
          <a:p>
            <a:pPr algn="l">
              <a:lnSpc>
                <a:spcPts val="3200"/>
              </a:lnSpc>
              <a:spcAft>
                <a:spcPts val="1200"/>
              </a:spcAft>
            </a:pPr>
            <a:r>
              <a:rPr lang="fr-MA" sz="2000" b="0" dirty="0"/>
              <a:t>Cette partie de la leçon nécessite l’utilisation du </a:t>
            </a:r>
            <a:r>
              <a:rPr lang="fr-MA" sz="2000" dirty="0"/>
              <a:t>livret de l’élève. </a:t>
            </a:r>
            <a:br>
              <a:rPr lang="fr-MA" sz="2000" b="0" dirty="0"/>
            </a:br>
            <a:br>
              <a:rPr lang="fr-MA" sz="2000" b="0" dirty="0"/>
            </a:br>
            <a:r>
              <a:rPr lang="fr-MA" sz="2000" b="0" dirty="0"/>
              <a:t>En cas </a:t>
            </a:r>
            <a:r>
              <a:rPr lang="fr-MA" sz="2000" dirty="0"/>
              <a:t>d’indisponibilité temporaire </a:t>
            </a:r>
            <a:r>
              <a:rPr lang="fr-MA" sz="2000" b="0" dirty="0"/>
              <a:t>du livret de l’élève, l’enseignant fait lire les élèves sur l’écran (allez à la dernière page de la leçon). </a:t>
            </a:r>
          </a:p>
        </p:txBody>
      </p:sp>
      <p:sp>
        <p:nvSpPr>
          <p:cNvPr id="33" name="Titre 1">
            <a:extLst>
              <a:ext uri="{FF2B5EF4-FFF2-40B4-BE49-F238E27FC236}">
                <a16:creationId xmlns:a16="http://schemas.microsoft.com/office/drawing/2014/main" id="{9E59C12F-0E8E-CED4-5398-3E2ACF9BC80A}"/>
              </a:ext>
            </a:extLst>
          </p:cNvPr>
          <p:cNvSpPr txBox="1">
            <a:spLocks/>
          </p:cNvSpPr>
          <p:nvPr/>
        </p:nvSpPr>
        <p:spPr>
          <a:xfrm>
            <a:off x="1018596" y="1635346"/>
            <a:ext cx="3867674" cy="705267"/>
          </a:xfrm>
          <a:prstGeom prst="rect">
            <a:avLst/>
          </a:prstGeom>
          <a:noFill/>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l" defTabSz="914400" rtl="0" eaLnBrk="1" fontAlgn="auto" latinLnBrk="0" hangingPunct="1">
              <a:lnSpc>
                <a:spcPts val="3200"/>
              </a:lnSpc>
              <a:spcBef>
                <a:spcPct val="0"/>
              </a:spcBef>
              <a:spcAft>
                <a:spcPts val="1200"/>
              </a:spcAft>
              <a:buClrTx/>
              <a:buSzTx/>
              <a:buFontTx/>
              <a:buNone/>
              <a:tabLst/>
              <a:defRPr/>
            </a:pPr>
            <a:r>
              <a:rPr kumimoji="0" lang="fr-MA" sz="2400" b="1" i="0" u="none" strike="noStrike" kern="1200" cap="none" spc="0" normalizeH="0" baseline="0" noProof="0" dirty="0">
                <a:ln>
                  <a:noFill/>
                </a:ln>
                <a:solidFill>
                  <a:srgbClr val="00ACA4"/>
                </a:solidFill>
                <a:effectLst/>
                <a:uLnTx/>
                <a:uFillTx/>
                <a:latin typeface="Dosis" pitchFamily="2" charset="0"/>
                <a:ea typeface="+mj-ea"/>
                <a:cs typeface="+mj-cs"/>
              </a:rPr>
              <a:t>Remarque importante :</a:t>
            </a:r>
          </a:p>
        </p:txBody>
      </p:sp>
      <p:pic>
        <p:nvPicPr>
          <p:cNvPr id="16" name="Image 15">
            <a:extLst>
              <a:ext uri="{FF2B5EF4-FFF2-40B4-BE49-F238E27FC236}">
                <a16:creationId xmlns:a16="http://schemas.microsoft.com/office/drawing/2014/main" id="{1326DACA-A6FF-7837-504F-18DD68962FE0}"/>
              </a:ext>
            </a:extLst>
          </p:cNvPr>
          <p:cNvPicPr>
            <a:picLocks noChangeAspect="1"/>
          </p:cNvPicPr>
          <p:nvPr/>
        </p:nvPicPr>
        <p:blipFill>
          <a:blip r:embed="rId7"/>
          <a:stretch>
            <a:fillRect/>
          </a:stretch>
        </p:blipFill>
        <p:spPr>
          <a:xfrm>
            <a:off x="4965174" y="1219128"/>
            <a:ext cx="3070119" cy="4690460"/>
          </a:xfrm>
          <a:prstGeom prst="rect">
            <a:avLst/>
          </a:prstGeom>
        </p:spPr>
      </p:pic>
    </p:spTree>
    <p:extLst>
      <p:ext uri="{BB962C8B-B14F-4D97-AF65-F5344CB8AC3E}">
        <p14:creationId xmlns:p14="http://schemas.microsoft.com/office/powerpoint/2010/main" val="296257702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456CA-8A22-A083-776D-AF76009840AB}"/>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BA523585-9C26-1393-C8F2-34AD3CE7D904}"/>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BA523585-9C26-1393-C8F2-34AD3CE7D904}"/>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Encre 11">
                <a:extLst>
                  <a:ext uri="{FF2B5EF4-FFF2-40B4-BE49-F238E27FC236}">
                    <a16:creationId xmlns:a16="http://schemas.microsoft.com/office/drawing/2014/main" id="{D547E1FB-134D-32A7-090B-62DE3CBC0B08}"/>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D547E1FB-134D-32A7-090B-62DE3CBC0B08}"/>
                  </a:ext>
                </a:extLst>
              </p:cNvPr>
              <p:cNvPicPr/>
              <p:nvPr/>
            </p:nvPicPr>
            <p:blipFill>
              <a:blip r:embed="rId5"/>
              <a:stretch>
                <a:fillRect/>
              </a:stretch>
            </p:blipFill>
            <p:spPr>
              <a:xfrm>
                <a:off x="1593492" y="833185"/>
                <a:ext cx="26730" cy="23400"/>
              </a:xfrm>
              <a:prstGeom prst="rect">
                <a:avLst/>
              </a:prstGeom>
            </p:spPr>
          </p:pic>
        </mc:Fallback>
      </mc:AlternateContent>
      <p:sp>
        <p:nvSpPr>
          <p:cNvPr id="8" name="Titre 3">
            <a:extLst>
              <a:ext uri="{FF2B5EF4-FFF2-40B4-BE49-F238E27FC236}">
                <a16:creationId xmlns:a16="http://schemas.microsoft.com/office/drawing/2014/main" id="{C4964C34-F498-994C-39D3-D849E73A11A0}"/>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Prenez vos livrets à la page 15.</a:t>
            </a:r>
          </a:p>
        </p:txBody>
      </p:sp>
      <p:grpSp>
        <p:nvGrpSpPr>
          <p:cNvPr id="13" name="Groupe 12">
            <a:extLst>
              <a:ext uri="{FF2B5EF4-FFF2-40B4-BE49-F238E27FC236}">
                <a16:creationId xmlns:a16="http://schemas.microsoft.com/office/drawing/2014/main" id="{681DF387-5E9D-99BD-3B5B-2103A34F7B0B}"/>
              </a:ext>
            </a:extLst>
          </p:cNvPr>
          <p:cNvGrpSpPr/>
          <p:nvPr/>
        </p:nvGrpSpPr>
        <p:grpSpPr>
          <a:xfrm>
            <a:off x="80765" y="643788"/>
            <a:ext cx="1147140" cy="980797"/>
            <a:chOff x="113769" y="634753"/>
            <a:chExt cx="1147140" cy="980797"/>
          </a:xfrm>
        </p:grpSpPr>
        <p:pic>
          <p:nvPicPr>
            <p:cNvPr id="14" name="Image 13">
              <a:extLst>
                <a:ext uri="{FF2B5EF4-FFF2-40B4-BE49-F238E27FC236}">
                  <a16:creationId xmlns:a16="http://schemas.microsoft.com/office/drawing/2014/main" id="{C7E86EB7-D5D7-C851-92BD-4FDAA8FFBEA7}"/>
                </a:ext>
              </a:extLst>
            </p:cNvPr>
            <p:cNvPicPr>
              <a:picLocks noChangeAspect="1"/>
            </p:cNvPicPr>
            <p:nvPr/>
          </p:nvPicPr>
          <p:blipFill>
            <a:blip r:embed="rId6"/>
            <a:srcRect l="-8613" b="7585"/>
            <a:stretch>
              <a:fillRect/>
            </a:stretch>
          </p:blipFill>
          <p:spPr>
            <a:xfrm>
              <a:off x="442761" y="692504"/>
              <a:ext cx="818148" cy="923046"/>
            </a:xfrm>
            <a:prstGeom prst="ellipse">
              <a:avLst/>
            </a:prstGeom>
          </p:spPr>
        </p:pic>
        <p:pic>
          <p:nvPicPr>
            <p:cNvPr id="15"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D1FFDEA7-5B5B-29D9-68DD-4426BFC098D9}"/>
                </a:ext>
              </a:extLst>
            </p:cNvPr>
            <p:cNvPicPr>
              <a:picLocks noChangeAspect="1"/>
            </p:cNvPicPr>
            <p:nvPr/>
          </p:nvPicPr>
          <p:blipFill rotWithShape="1">
            <a:blip r:embed="rId7">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3" name="Image 2">
            <a:extLst>
              <a:ext uri="{FF2B5EF4-FFF2-40B4-BE49-F238E27FC236}">
                <a16:creationId xmlns:a16="http://schemas.microsoft.com/office/drawing/2014/main" id="{0076052B-F93F-C075-5650-F17A569C86B1}"/>
              </a:ext>
            </a:extLst>
          </p:cNvPr>
          <p:cNvPicPr>
            <a:picLocks noChangeAspect="1"/>
          </p:cNvPicPr>
          <p:nvPr/>
        </p:nvPicPr>
        <p:blipFill>
          <a:blip r:embed="rId8"/>
          <a:stretch>
            <a:fillRect/>
          </a:stretch>
        </p:blipFill>
        <p:spPr>
          <a:xfrm>
            <a:off x="2974921" y="1624585"/>
            <a:ext cx="3194157" cy="4879962"/>
          </a:xfrm>
          <a:prstGeom prst="rect">
            <a:avLst/>
          </a:prstGeom>
        </p:spPr>
      </p:pic>
      <p:sp>
        <p:nvSpPr>
          <p:cNvPr id="5" name="Rectangle : coins arrondis 4">
            <a:extLst>
              <a:ext uri="{FF2B5EF4-FFF2-40B4-BE49-F238E27FC236}">
                <a16:creationId xmlns:a16="http://schemas.microsoft.com/office/drawing/2014/main" id="{8516A397-3D43-F851-04BA-D685C2342210}"/>
              </a:ext>
            </a:extLst>
          </p:cNvPr>
          <p:cNvSpPr/>
          <p:nvPr/>
        </p:nvSpPr>
        <p:spPr>
          <a:xfrm>
            <a:off x="2974921" y="2454061"/>
            <a:ext cx="3194157" cy="1723801"/>
          </a:xfrm>
          <a:prstGeom prst="roundRect">
            <a:avLst/>
          </a:prstGeom>
          <a:noFill/>
          <a:ln w="38100">
            <a:solidFill>
              <a:srgbClr val="E84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626592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99D43-3449-7748-F872-1C33F407DF0E}"/>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D00826B7-AF23-C15C-AAB0-5C8A140CABE0}"/>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D00826B7-AF23-C15C-AAB0-5C8A140CABE0}"/>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Encre 11">
                <a:extLst>
                  <a:ext uri="{FF2B5EF4-FFF2-40B4-BE49-F238E27FC236}">
                    <a16:creationId xmlns:a16="http://schemas.microsoft.com/office/drawing/2014/main" id="{843A6EB5-BA45-0B14-1412-E937CC034EAE}"/>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843A6EB5-BA45-0B14-1412-E937CC034EAE}"/>
                  </a:ext>
                </a:extLst>
              </p:cNvPr>
              <p:cNvPicPr/>
              <p:nvPr/>
            </p:nvPicPr>
            <p:blipFill>
              <a:blip r:embed="rId5"/>
              <a:stretch>
                <a:fillRect/>
              </a:stretch>
            </p:blipFill>
            <p:spPr>
              <a:xfrm>
                <a:off x="1593492" y="833185"/>
                <a:ext cx="26730" cy="23400"/>
              </a:xfrm>
              <a:prstGeom prst="rect">
                <a:avLst/>
              </a:prstGeom>
            </p:spPr>
          </p:pic>
        </mc:Fallback>
      </mc:AlternateContent>
      <p:sp>
        <p:nvSpPr>
          <p:cNvPr id="2" name="Titre 5">
            <a:extLst>
              <a:ext uri="{FF2B5EF4-FFF2-40B4-BE49-F238E27FC236}">
                <a16:creationId xmlns:a16="http://schemas.microsoft.com/office/drawing/2014/main" id="{EBAF27E3-974C-8D28-7BB0-112295C0845B}"/>
              </a:ext>
            </a:extLst>
          </p:cNvPr>
          <p:cNvSpPr txBox="1">
            <a:spLocks/>
          </p:cNvSpPr>
          <p:nvPr/>
        </p:nvSpPr>
        <p:spPr>
          <a:xfrm>
            <a:off x="1664400" y="777385"/>
            <a:ext cx="6840000"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a:solidFill>
                  <a:prstClr val="white">
                    <a:lumMod val="65000"/>
                  </a:prstClr>
                </a:solidFill>
                <a:latin typeface="Calibri"/>
                <a:ea typeface="+mn-ea"/>
                <a:cs typeface="+mn-cs"/>
              </a:defRPr>
            </a:lvl1pPr>
          </a:lstStyle>
          <a:p>
            <a:pPr marL="0" marR="0" lvl="0" indent="0" algn="l" defTabSz="514337" rtl="0" eaLnBrk="1" fontAlgn="auto" latinLnBrk="0" hangingPunct="1">
              <a:lnSpc>
                <a:spcPct val="90000"/>
              </a:lnSpc>
              <a:spcBef>
                <a:spcPct val="0"/>
              </a:spcBef>
              <a:spcAft>
                <a:spcPts val="0"/>
              </a:spcAft>
              <a:buClrTx/>
              <a:buSzTx/>
              <a:buFontTx/>
              <a:buNone/>
              <a:tabLst/>
              <a:defRPr/>
            </a:pPr>
            <a:r>
              <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rPr>
              <a:t>Lisez le texte à votre voisin. Je vais passer entre les rangs pour vous aider. </a:t>
            </a:r>
          </a:p>
        </p:txBody>
      </p:sp>
      <p:grpSp>
        <p:nvGrpSpPr>
          <p:cNvPr id="6" name="Groupe 5">
            <a:extLst>
              <a:ext uri="{FF2B5EF4-FFF2-40B4-BE49-F238E27FC236}">
                <a16:creationId xmlns:a16="http://schemas.microsoft.com/office/drawing/2014/main" id="{279D7943-B446-63EB-79F1-0926EEBCD932}"/>
              </a:ext>
            </a:extLst>
          </p:cNvPr>
          <p:cNvGrpSpPr/>
          <p:nvPr/>
        </p:nvGrpSpPr>
        <p:grpSpPr>
          <a:xfrm>
            <a:off x="80765" y="643788"/>
            <a:ext cx="1147140" cy="980797"/>
            <a:chOff x="113769" y="634753"/>
            <a:chExt cx="1147140" cy="980797"/>
          </a:xfrm>
        </p:grpSpPr>
        <p:pic>
          <p:nvPicPr>
            <p:cNvPr id="33" name="Image 32">
              <a:extLst>
                <a:ext uri="{FF2B5EF4-FFF2-40B4-BE49-F238E27FC236}">
                  <a16:creationId xmlns:a16="http://schemas.microsoft.com/office/drawing/2014/main" id="{FA5BE9B8-9FED-9615-EA70-B9C3E458EE5E}"/>
                </a:ext>
              </a:extLst>
            </p:cNvPr>
            <p:cNvPicPr>
              <a:picLocks noChangeAspect="1"/>
            </p:cNvPicPr>
            <p:nvPr/>
          </p:nvPicPr>
          <p:blipFill>
            <a:blip r:embed="rId6"/>
            <a:srcRect l="-8613" b="7585"/>
            <a:stretch>
              <a:fillRect/>
            </a:stretch>
          </p:blipFill>
          <p:spPr>
            <a:xfrm>
              <a:off x="442761" y="692504"/>
              <a:ext cx="818148" cy="923046"/>
            </a:xfrm>
            <a:prstGeom prst="ellipse">
              <a:avLst/>
            </a:prstGeom>
          </p:spPr>
        </p:pic>
        <p:pic>
          <p:nvPicPr>
            <p:cNvPr id="34"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EA055891-5BE0-ADF5-1C50-16AB04C42722}"/>
                </a:ext>
              </a:extLst>
            </p:cNvPr>
            <p:cNvPicPr>
              <a:picLocks noChangeAspect="1"/>
            </p:cNvPicPr>
            <p:nvPr/>
          </p:nvPicPr>
          <p:blipFill rotWithShape="1">
            <a:blip r:embed="rId7">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36" name="AutoShape 2">
            <a:extLst>
              <a:ext uri="{FF2B5EF4-FFF2-40B4-BE49-F238E27FC236}">
                <a16:creationId xmlns:a16="http://schemas.microsoft.com/office/drawing/2014/main" id="{DD87A592-C772-47A0-F2F0-0A25FA5A381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50" name="Picture 2">
            <a:extLst>
              <a:ext uri="{FF2B5EF4-FFF2-40B4-BE49-F238E27FC236}">
                <a16:creationId xmlns:a16="http://schemas.microsoft.com/office/drawing/2014/main" id="{CA007697-584A-6795-21D3-AA983211E323}"/>
              </a:ext>
            </a:extLst>
          </p:cNvPr>
          <p:cNvPicPr>
            <a:picLocks noChangeAspect="1" noChangeArrowheads="1"/>
          </p:cNvPicPr>
          <p:nvPr/>
        </p:nvPicPr>
        <p:blipFill rotWithShape="1">
          <a:blip r:embed="rId8">
            <a:clrChange>
              <a:clrFrom>
                <a:srgbClr val="F8F9F9"/>
              </a:clrFrom>
              <a:clrTo>
                <a:srgbClr val="F8F9F9">
                  <a:alpha val="0"/>
                </a:srgbClr>
              </a:clrTo>
            </a:clrChange>
            <a:extLst>
              <a:ext uri="{28A0092B-C50C-407E-A947-70E740481C1C}">
                <a14:useLocalDpi xmlns:a14="http://schemas.microsoft.com/office/drawing/2010/main" val="0"/>
              </a:ext>
            </a:extLst>
          </a:blip>
          <a:srcRect l="11257" r="11290"/>
          <a:stretch>
            <a:fillRect/>
          </a:stretch>
        </p:blipFill>
        <p:spPr bwMode="auto">
          <a:xfrm>
            <a:off x="5542798" y="2259329"/>
            <a:ext cx="3071961" cy="2644142"/>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F10BB0E1-551D-2F93-5B71-4E0C44051B62}"/>
              </a:ext>
            </a:extLst>
          </p:cNvPr>
          <p:cNvPicPr>
            <a:picLocks noChangeAspect="1"/>
          </p:cNvPicPr>
          <p:nvPr/>
        </p:nvPicPr>
        <p:blipFill>
          <a:blip r:embed="rId9"/>
          <a:stretch>
            <a:fillRect/>
          </a:stretch>
        </p:blipFill>
        <p:spPr>
          <a:xfrm>
            <a:off x="529241" y="2259329"/>
            <a:ext cx="4995832" cy="3030351"/>
          </a:xfrm>
          <a:prstGeom prst="rect">
            <a:avLst/>
          </a:prstGeom>
        </p:spPr>
      </p:pic>
    </p:spTree>
    <p:extLst>
      <p:ext uri="{BB962C8B-B14F-4D97-AF65-F5344CB8AC3E}">
        <p14:creationId xmlns:p14="http://schemas.microsoft.com/office/powerpoint/2010/main" val="35271459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B7E086D-70DD-8E98-3736-7D7F17608F4D}"/>
              </a:ext>
            </a:extLst>
          </p:cNvPr>
          <p:cNvPicPr>
            <a:picLocks noChangeAspect="1"/>
          </p:cNvPicPr>
          <p:nvPr/>
        </p:nvPicPr>
        <p:blipFill>
          <a:blip r:embed="rId4"/>
          <a:stretch>
            <a:fillRect/>
          </a:stretch>
        </p:blipFill>
        <p:spPr>
          <a:xfrm>
            <a:off x="4572000" y="1469387"/>
            <a:ext cx="3213780" cy="4909943"/>
          </a:xfrm>
          <a:prstGeom prst="rect">
            <a:avLst/>
          </a:prstGeom>
        </p:spPr>
      </p:pic>
      <p:sp>
        <p:nvSpPr>
          <p:cNvPr id="2" name="Titre 1">
            <a:extLst>
              <a:ext uri="{FF2B5EF4-FFF2-40B4-BE49-F238E27FC236}">
                <a16:creationId xmlns:a16="http://schemas.microsoft.com/office/drawing/2014/main" id="{FE91AC9D-0C0C-4684-927E-D7846FC8300F}"/>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La séance d’aujourd’hui est terminée. À la maison, relisez le texte.   </a:t>
            </a:r>
            <a:endParaRPr lang="fr-MA" dirty="0">
              <a:solidFill>
                <a:schemeClr val="tx1">
                  <a:lumMod val="65000"/>
                  <a:lumOff val="35000"/>
                </a:schemeClr>
              </a:solidFill>
              <a:latin typeface="Dosis Medium" pitchFamily="2" charset="0"/>
            </a:endParaRPr>
          </a:p>
        </p:txBody>
      </p:sp>
      <p:pic>
        <p:nvPicPr>
          <p:cNvPr id="5" name="Image 4">
            <a:extLst>
              <a:ext uri="{FF2B5EF4-FFF2-40B4-BE49-F238E27FC236}">
                <a16:creationId xmlns:a16="http://schemas.microsoft.com/office/drawing/2014/main" id="{AA477D0B-415C-B65E-BB9D-4BC9542C2E42}"/>
              </a:ext>
            </a:extLst>
          </p:cNvPr>
          <p:cNvPicPr>
            <a:picLocks noChangeAspect="1"/>
          </p:cNvPicPr>
          <p:nvPr/>
        </p:nvPicPr>
        <p:blipFill>
          <a:blip r:embed="rId5">
            <a:extLst>
              <a:ext uri="{28A0092B-C50C-407E-A947-70E740481C1C}">
                <a14:useLocalDpi xmlns:a14="http://schemas.microsoft.com/office/drawing/2010/main" val="0"/>
              </a:ext>
            </a:extLst>
          </a:blip>
          <a:srcRect b="26481"/>
          <a:stretch>
            <a:fillRect/>
          </a:stretch>
        </p:blipFill>
        <p:spPr>
          <a:xfrm>
            <a:off x="70249" y="559478"/>
            <a:ext cx="1393241" cy="1024294"/>
          </a:xfrm>
          <a:prstGeom prst="ellipse">
            <a:avLst/>
          </a:prstGeom>
        </p:spPr>
      </p:pic>
      <p:pic>
        <p:nvPicPr>
          <p:cNvPr id="6" name="Nada-Wave">
            <a:hlinkClick r:id="" action="ppaction://media"/>
            <a:extLst>
              <a:ext uri="{FF2B5EF4-FFF2-40B4-BE49-F238E27FC236}">
                <a16:creationId xmlns:a16="http://schemas.microsoft.com/office/drawing/2014/main" id="{9C7963CB-53AE-D73D-2C0C-39B9B662A42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49749" y="2127183"/>
            <a:ext cx="2319092" cy="3703624"/>
          </a:xfrm>
          <a:prstGeom prst="rect">
            <a:avLst/>
          </a:prstGeom>
        </p:spPr>
      </p:pic>
      <p:sp>
        <p:nvSpPr>
          <p:cNvPr id="9" name="Rectangle : coins arrondis 8">
            <a:extLst>
              <a:ext uri="{FF2B5EF4-FFF2-40B4-BE49-F238E27FC236}">
                <a16:creationId xmlns:a16="http://schemas.microsoft.com/office/drawing/2014/main" id="{301EEF6C-089B-D60E-8BB5-770B83D2D8CD}"/>
              </a:ext>
            </a:extLst>
          </p:cNvPr>
          <p:cNvSpPr/>
          <p:nvPr/>
        </p:nvSpPr>
        <p:spPr>
          <a:xfrm>
            <a:off x="4581811" y="2246599"/>
            <a:ext cx="3194157" cy="1723801"/>
          </a:xfrm>
          <a:prstGeom prst="roundRect">
            <a:avLst/>
          </a:prstGeom>
          <a:noFill/>
          <a:ln w="38100">
            <a:solidFill>
              <a:srgbClr val="E84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35834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9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824A7-2020-FB53-B240-3B860070D4FC}"/>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3C8F6311-0632-631F-2915-C9825561EBBF}"/>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D00826B7-AF23-C15C-AAB0-5C8A140CABE0}"/>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Encre 11">
                <a:extLst>
                  <a:ext uri="{FF2B5EF4-FFF2-40B4-BE49-F238E27FC236}">
                    <a16:creationId xmlns:a16="http://schemas.microsoft.com/office/drawing/2014/main" id="{5C29CDCD-3CD3-84A5-DFC7-1EC2408BC6AC}"/>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843A6EB5-BA45-0B14-1412-E937CC034EAE}"/>
                  </a:ext>
                </a:extLst>
              </p:cNvPr>
              <p:cNvPicPr/>
              <p:nvPr/>
            </p:nvPicPr>
            <p:blipFill>
              <a:blip r:embed="rId5"/>
              <a:stretch>
                <a:fillRect/>
              </a:stretch>
            </p:blipFill>
            <p:spPr>
              <a:xfrm>
                <a:off x="1593492" y="833185"/>
                <a:ext cx="26730" cy="23400"/>
              </a:xfrm>
              <a:prstGeom prst="rect">
                <a:avLst/>
              </a:prstGeom>
            </p:spPr>
          </p:pic>
        </mc:Fallback>
      </mc:AlternateContent>
      <p:sp>
        <p:nvSpPr>
          <p:cNvPr id="36" name="AutoShape 2">
            <a:extLst>
              <a:ext uri="{FF2B5EF4-FFF2-40B4-BE49-F238E27FC236}">
                <a16:creationId xmlns:a16="http://schemas.microsoft.com/office/drawing/2014/main" id="{C6198961-A482-1ED1-3AD0-000964887EA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itre 3">
            <a:extLst>
              <a:ext uri="{FF2B5EF4-FFF2-40B4-BE49-F238E27FC236}">
                <a16:creationId xmlns:a16="http://schemas.microsoft.com/office/drawing/2014/main" id="{DAF3DA99-8C42-E7BE-EB09-906C77D12990}"/>
              </a:ext>
            </a:extLst>
          </p:cNvPr>
          <p:cNvSpPr>
            <a:spLocks noGrp="1"/>
          </p:cNvSpPr>
          <p:nvPr>
            <p:ph type="title"/>
          </p:nvPr>
        </p:nvSpPr>
        <p:spPr>
          <a:xfrm>
            <a:off x="1692000" y="756000"/>
            <a:ext cx="6840000" cy="612000"/>
          </a:xfrm>
        </p:spPr>
        <p:txBody>
          <a:bodyPr/>
          <a:lstStyle/>
          <a:p>
            <a:r>
              <a:rPr lang="fr-FR" i="1" dirty="0">
                <a:solidFill>
                  <a:schemeClr val="tx1">
                    <a:lumMod val="65000"/>
                    <a:lumOff val="35000"/>
                  </a:schemeClr>
                </a:solidFill>
                <a:latin typeface="Dosis Medium" pitchFamily="2" charset="0"/>
              </a:rPr>
              <a:t>En cas d’indisponibilité du livret : chaque élève lit le texte à son voisin. </a:t>
            </a:r>
          </a:p>
        </p:txBody>
      </p:sp>
      <p:pic>
        <p:nvPicPr>
          <p:cNvPr id="6" name="Image 5">
            <a:extLst>
              <a:ext uri="{FF2B5EF4-FFF2-40B4-BE49-F238E27FC236}">
                <a16:creationId xmlns:a16="http://schemas.microsoft.com/office/drawing/2014/main" id="{7A161CF1-E428-FF3A-213E-1B1EA223FB8E}"/>
              </a:ext>
            </a:extLst>
          </p:cNvPr>
          <p:cNvPicPr>
            <a:picLocks noChangeAspect="1"/>
          </p:cNvPicPr>
          <p:nvPr/>
        </p:nvPicPr>
        <p:blipFill>
          <a:blip r:embed="rId6"/>
          <a:stretch>
            <a:fillRect/>
          </a:stretch>
        </p:blipFill>
        <p:spPr>
          <a:xfrm>
            <a:off x="994739" y="1972170"/>
            <a:ext cx="7146313" cy="4334781"/>
          </a:xfrm>
          <a:prstGeom prst="rect">
            <a:avLst/>
          </a:prstGeom>
        </p:spPr>
      </p:pic>
    </p:spTree>
    <p:extLst>
      <p:ext uri="{BB962C8B-B14F-4D97-AF65-F5344CB8AC3E}">
        <p14:creationId xmlns:p14="http://schemas.microsoft.com/office/powerpoint/2010/main" val="416019083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15">
            <a:extLst>
              <a:ext uri="{FF2B5EF4-FFF2-40B4-BE49-F238E27FC236}">
                <a16:creationId xmlns:a16="http://schemas.microsoft.com/office/drawing/2014/main" id="{82B5FAC4-ACF8-1ECD-6767-F343568C1958}"/>
              </a:ext>
            </a:extLst>
          </p:cNvPr>
          <p:cNvSpPr txBox="1"/>
          <p:nvPr/>
        </p:nvSpPr>
        <p:spPr>
          <a:xfrm>
            <a:off x="2245716" y="2156862"/>
            <a:ext cx="160011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424D7B"/>
                </a:solidFill>
                <a:effectLst/>
                <a:uLnTx/>
                <a:uFillTx/>
                <a:latin typeface="Dosis ExtraBold" pitchFamily="2" charset="0"/>
                <a:ea typeface="+mn-ea"/>
                <a:cs typeface="+mn-cs"/>
              </a:rPr>
              <a:t>1.  Acte de parole</a:t>
            </a:r>
          </a:p>
        </p:txBody>
      </p:sp>
      <p:sp>
        <p:nvSpPr>
          <p:cNvPr id="17" name="Espace réservé du texte 5">
            <a:extLst>
              <a:ext uri="{FF2B5EF4-FFF2-40B4-BE49-F238E27FC236}">
                <a16:creationId xmlns:a16="http://schemas.microsoft.com/office/drawing/2014/main" id="{39A7660A-DEEB-2C87-175B-55238BB1DF0E}"/>
              </a:ext>
            </a:extLst>
          </p:cNvPr>
          <p:cNvSpPr txBox="1">
            <a:spLocks/>
          </p:cNvSpPr>
          <p:nvPr/>
        </p:nvSpPr>
        <p:spPr>
          <a:xfrm>
            <a:off x="2221200" y="2516862"/>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100000"/>
              </a:lnSpc>
              <a:spcBef>
                <a:spcPts val="300"/>
              </a:spcBef>
              <a:spcAft>
                <a:spcPts val="0"/>
              </a:spcAft>
              <a:buClrTx/>
              <a:buSzTx/>
              <a:buFont typeface="Wingdings" panose="05000000000000000000" pitchFamily="2" charset="2"/>
              <a:buChar char="l"/>
              <a:tabLst/>
              <a:defRPr/>
            </a:pPr>
            <a:r>
              <a:rPr kumimoji="0" lang="fr-FR" sz="1200" b="0" i="0" u="none" strike="noStrike" kern="1200" cap="none" spc="0" normalizeH="0" baseline="0" noProof="0" dirty="0">
                <a:ln>
                  <a:noFill/>
                </a:ln>
                <a:solidFill>
                  <a:srgbClr val="424D7B"/>
                </a:solidFill>
                <a:effectLst/>
                <a:uLnTx/>
                <a:uFillTx/>
                <a:latin typeface="Dosis SemiBold" pitchFamily="2" charset="0"/>
                <a:ea typeface="+mn-ea"/>
                <a:cs typeface="+mn-cs"/>
              </a:rPr>
              <a:t>Poser la question : « Comment ça va ? » </a:t>
            </a:r>
          </a:p>
        </p:txBody>
      </p:sp>
      <p:sp>
        <p:nvSpPr>
          <p:cNvPr id="2" name="Titre 8">
            <a:extLst>
              <a:ext uri="{FF2B5EF4-FFF2-40B4-BE49-F238E27FC236}">
                <a16:creationId xmlns:a16="http://schemas.microsoft.com/office/drawing/2014/main" id="{FBDBFE65-F4C9-6FDF-25BC-CC094D414FDC}"/>
              </a:ext>
            </a:extLst>
          </p:cNvPr>
          <p:cNvSpPr>
            <a:spLocks noGrp="1"/>
          </p:cNvSpPr>
          <p:nvPr>
            <p:ph type="title"/>
          </p:nvPr>
        </p:nvSpPr>
        <p:spPr>
          <a:xfrm>
            <a:off x="522772" y="1254325"/>
            <a:ext cx="7886700" cy="705267"/>
          </a:xfrm>
        </p:spPr>
        <p:txBody>
          <a:bodyPr/>
          <a:lstStyle/>
          <a:p>
            <a:r>
              <a:rPr lang="fr-MA" sz="3200" dirty="0"/>
              <a:t>Plan de la séance 2</a:t>
            </a:r>
          </a:p>
        </p:txBody>
      </p:sp>
      <p:sp>
        <p:nvSpPr>
          <p:cNvPr id="4" name="Rectangle 3">
            <a:extLst>
              <a:ext uri="{FF2B5EF4-FFF2-40B4-BE49-F238E27FC236}">
                <a16:creationId xmlns:a16="http://schemas.microsoft.com/office/drawing/2014/main" id="{86AC7BE4-DD51-D044-61FA-10D172ABB770}"/>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EABD516-1996-19C9-BBAB-D73765A0E1A8}"/>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Image 6">
            <a:extLst>
              <a:ext uri="{FF2B5EF4-FFF2-40B4-BE49-F238E27FC236}">
                <a16:creationId xmlns:a16="http://schemas.microsoft.com/office/drawing/2014/main" id="{89DC79B1-1704-F0E7-E55C-A3EF5C987792}"/>
              </a:ext>
            </a:extLst>
          </p:cNvPr>
          <p:cNvPicPr>
            <a:picLocks noChangeAspect="1"/>
          </p:cNvPicPr>
          <p:nvPr/>
        </p:nvPicPr>
        <p:blipFill>
          <a:blip r:embed="rId2"/>
          <a:stretch>
            <a:fillRect/>
          </a:stretch>
        </p:blipFill>
        <p:spPr>
          <a:xfrm>
            <a:off x="1366390" y="1998092"/>
            <a:ext cx="6411220" cy="1409897"/>
          </a:xfrm>
          <a:prstGeom prst="rect">
            <a:avLst/>
          </a:prstGeom>
        </p:spPr>
      </p:pic>
      <p:grpSp>
        <p:nvGrpSpPr>
          <p:cNvPr id="8" name="Groupe 7">
            <a:extLst>
              <a:ext uri="{FF2B5EF4-FFF2-40B4-BE49-F238E27FC236}">
                <a16:creationId xmlns:a16="http://schemas.microsoft.com/office/drawing/2014/main" id="{EE86C26F-C557-2C1B-6E2E-7A9D90E59D95}"/>
              </a:ext>
            </a:extLst>
          </p:cNvPr>
          <p:cNvGrpSpPr/>
          <p:nvPr/>
        </p:nvGrpSpPr>
        <p:grpSpPr>
          <a:xfrm>
            <a:off x="3120265" y="0"/>
            <a:ext cx="2741519" cy="1084434"/>
            <a:chOff x="3072140" y="0"/>
            <a:chExt cx="2741519" cy="1084434"/>
          </a:xfrm>
        </p:grpSpPr>
        <p:sp>
          <p:nvSpPr>
            <p:cNvPr id="9" name="Rectangle 8">
              <a:extLst>
                <a:ext uri="{FF2B5EF4-FFF2-40B4-BE49-F238E27FC236}">
                  <a16:creationId xmlns:a16="http://schemas.microsoft.com/office/drawing/2014/main" id="{A5FDA0A5-21B4-04C4-97DF-CB8AC3054075}"/>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EA226FB-5780-B7F4-2256-62C93B043695}"/>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itre 53">
              <a:extLst>
                <a:ext uri="{FF2B5EF4-FFF2-40B4-BE49-F238E27FC236}">
                  <a16:creationId xmlns:a16="http://schemas.microsoft.com/office/drawing/2014/main" id="{CA965265-0FB9-E3FC-4908-A5790B00F17D}"/>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23" name="Espace réservé du texte 12">
            <a:extLst>
              <a:ext uri="{FF2B5EF4-FFF2-40B4-BE49-F238E27FC236}">
                <a16:creationId xmlns:a16="http://schemas.microsoft.com/office/drawing/2014/main" id="{373A5D2A-B2B0-8E96-C118-05EF33021E65}"/>
              </a:ext>
            </a:extLst>
          </p:cNvPr>
          <p:cNvSpPr>
            <a:spLocks noGrp="1"/>
          </p:cNvSpPr>
          <p:nvPr>
            <p:ph type="body" sz="quarter" idx="19"/>
          </p:nvPr>
        </p:nvSpPr>
        <p:spPr>
          <a:xfrm>
            <a:off x="2239321" y="3997654"/>
            <a:ext cx="4960805" cy="756000"/>
          </a:xfrm>
        </p:spPr>
        <p:txBody>
          <a:bodyPr/>
          <a:lstStyle/>
          <a:p>
            <a:r>
              <a:rPr lang="fr-FR" sz="1400" dirty="0"/>
              <a:t>Utiliser le verbe « vouloir  » au conditionnel présent.</a:t>
            </a:r>
          </a:p>
        </p:txBody>
      </p:sp>
      <p:sp>
        <p:nvSpPr>
          <p:cNvPr id="25" name="Espace réservé du texte 13">
            <a:extLst>
              <a:ext uri="{FF2B5EF4-FFF2-40B4-BE49-F238E27FC236}">
                <a16:creationId xmlns:a16="http://schemas.microsoft.com/office/drawing/2014/main" id="{0FE69516-1712-98D7-CA3F-DFCBBF4736AB}"/>
              </a:ext>
            </a:extLst>
          </p:cNvPr>
          <p:cNvSpPr>
            <a:spLocks noGrp="1"/>
          </p:cNvSpPr>
          <p:nvPr>
            <p:ph type="body" sz="quarter" idx="20"/>
          </p:nvPr>
        </p:nvSpPr>
        <p:spPr>
          <a:xfrm>
            <a:off x="2247934" y="5477948"/>
            <a:ext cx="4960805" cy="756000"/>
          </a:xfrm>
        </p:spPr>
        <p:txBody>
          <a:bodyPr/>
          <a:lstStyle/>
          <a:p>
            <a:r>
              <a:rPr lang="fr-FR" sz="1400" dirty="0"/>
              <a:t>Texte : Fluidité.</a:t>
            </a:r>
            <a:endParaRPr lang="fr-MA" sz="1400" dirty="0"/>
          </a:p>
        </p:txBody>
      </p:sp>
      <p:sp>
        <p:nvSpPr>
          <p:cNvPr id="26" name="Espace réservé du texte 5">
            <a:extLst>
              <a:ext uri="{FF2B5EF4-FFF2-40B4-BE49-F238E27FC236}">
                <a16:creationId xmlns:a16="http://schemas.microsoft.com/office/drawing/2014/main" id="{59461AF7-2B2C-449D-72B0-56D988C8BAD7}"/>
              </a:ext>
            </a:extLst>
          </p:cNvPr>
          <p:cNvSpPr txBox="1">
            <a:spLocks/>
          </p:cNvSpPr>
          <p:nvPr/>
        </p:nvSpPr>
        <p:spPr>
          <a:xfrm>
            <a:off x="2267724" y="2486381"/>
            <a:ext cx="4960805" cy="756000"/>
          </a:xfrm>
          <a:prstGeom prst="rect">
            <a:avLst/>
          </a:prstGeom>
          <a:solidFill>
            <a:schemeClr val="bg1"/>
          </a:solid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100000"/>
              </a:lnSpc>
              <a:spcBef>
                <a:spcPts val="300"/>
              </a:spcBef>
              <a:spcAft>
                <a:spcPts val="0"/>
              </a:spcAft>
              <a:buClrTx/>
              <a:buSzTx/>
              <a:buFont typeface="Wingdings" panose="05000000000000000000" pitchFamily="2" charset="2"/>
              <a:buChar char="l"/>
              <a:tabLst/>
              <a:defRPr/>
            </a:pPr>
            <a:r>
              <a:rPr kumimoji="0" lang="fr-FR" sz="1400" b="0" i="0" u="none" strike="noStrike" kern="1200" cap="none" spc="0" normalizeH="0" baseline="0" noProof="0" dirty="0">
                <a:ln>
                  <a:noFill/>
                </a:ln>
                <a:solidFill>
                  <a:srgbClr val="424D7B"/>
                </a:solidFill>
                <a:effectLst/>
                <a:uLnTx/>
                <a:uFillTx/>
                <a:latin typeface="Dosis SemiBold" pitchFamily="2" charset="0"/>
                <a:ea typeface="+mn-ea"/>
                <a:cs typeface="+mn-cs"/>
              </a:rPr>
              <a:t>Acte de parole 1 : « parler des ingrédients d’une recette ». </a:t>
            </a:r>
          </a:p>
        </p:txBody>
      </p:sp>
      <p:pic>
        <p:nvPicPr>
          <p:cNvPr id="19" name="Espace réservé pour une image  2">
            <a:extLst>
              <a:ext uri="{FF2B5EF4-FFF2-40B4-BE49-F238E27FC236}">
                <a16:creationId xmlns:a16="http://schemas.microsoft.com/office/drawing/2014/main" id="{2CB27E79-FEB1-C366-F1BB-CC8AE09D103D}"/>
              </a:ext>
            </a:extLst>
          </p:cNvPr>
          <p:cNvPicPr>
            <a:picLocks noGrp="1" noChangeAspect="1"/>
          </p:cNvPicPr>
          <p:nvPr>
            <p:ph type="pic" sz="quarter" idx="11"/>
          </p:nvPr>
        </p:nvPicPr>
        <p:blipFill rotWithShape="1">
          <a:blip r:embed="rId3">
            <a:grayscl/>
            <a:extLst>
              <a:ext uri="{28A0092B-C50C-407E-A947-70E740481C1C}">
                <a14:useLocalDpi xmlns:a14="http://schemas.microsoft.com/office/drawing/2010/main" val="0"/>
              </a:ext>
            </a:extLst>
          </a:blip>
          <a:srcRect l="-7560" r="-7560"/>
          <a:stretch>
            <a:fillRect/>
          </a:stretch>
        </p:blipFill>
        <p:spPr>
          <a:xfrm>
            <a:off x="7266972" y="3401046"/>
            <a:ext cx="539750" cy="539750"/>
          </a:xfrm>
        </p:spPr>
      </p:pic>
      <p:pic>
        <p:nvPicPr>
          <p:cNvPr id="3" name="Espace réservé pour une image  2">
            <a:extLst>
              <a:ext uri="{FF2B5EF4-FFF2-40B4-BE49-F238E27FC236}">
                <a16:creationId xmlns:a16="http://schemas.microsoft.com/office/drawing/2014/main" id="{FA906F25-3C83-D921-6630-2B2B7E5D797C}"/>
              </a:ext>
            </a:extLst>
          </p:cNvPr>
          <p:cNvPicPr>
            <a:picLocks noChangeAspect="1"/>
          </p:cNvPicPr>
          <p:nvPr/>
        </p:nvPicPr>
        <p:blipFill rotWithShape="1">
          <a:blip r:embed="rId3">
            <a:extLst>
              <a:ext uri="{28A0092B-C50C-407E-A947-70E740481C1C}">
                <a14:useLocalDpi xmlns:a14="http://schemas.microsoft.com/office/drawing/2010/main" val="0"/>
              </a:ext>
            </a:extLst>
          </a:blip>
          <a:srcRect l="-7560" r="-7560"/>
          <a:stretch>
            <a:fillRect/>
          </a:stretch>
        </p:blipFill>
        <p:spPr>
          <a:xfrm>
            <a:off x="7233739" y="1927381"/>
            <a:ext cx="539750" cy="539750"/>
          </a:xfrm>
          <a:prstGeom prst="rect">
            <a:avLst/>
          </a:prstGeom>
          <a:noFill/>
        </p:spPr>
      </p:pic>
      <p:pic>
        <p:nvPicPr>
          <p:cNvPr id="6" name="Espace réservé pour une image  19" descr="Une image contenant horloge, cercle, symbole, Police&#10;&#10;Le contenu généré par l’IA peut être incorrect.">
            <a:extLst>
              <a:ext uri="{FF2B5EF4-FFF2-40B4-BE49-F238E27FC236}">
                <a16:creationId xmlns:a16="http://schemas.microsoft.com/office/drawing/2014/main" id="{541524F3-2301-9C28-A2F1-B9B36B90FEEE}"/>
              </a:ext>
            </a:extLst>
          </p:cNvPr>
          <p:cNvPicPr>
            <a:picLocks noChangeAspect="1"/>
          </p:cNvPicPr>
          <p:nvPr/>
        </p:nvPicPr>
        <p:blipFill rotWithShape="1">
          <a:blip r:embed="rId4">
            <a:grayscl/>
            <a:extLst>
              <a:ext uri="{28A0092B-C50C-407E-A947-70E740481C1C}">
                <a14:useLocalDpi xmlns:a14="http://schemas.microsoft.com/office/drawing/2010/main" val="0"/>
              </a:ext>
            </a:extLst>
          </a:blip>
          <a:srcRect l="-7526" r="-7526"/>
          <a:stretch>
            <a:fillRect/>
          </a:stretch>
        </p:blipFill>
        <p:spPr>
          <a:xfrm>
            <a:off x="7266972" y="4937948"/>
            <a:ext cx="540000" cy="540000"/>
          </a:xfrm>
          <a:prstGeom prst="rect">
            <a:avLst/>
          </a:prstGeom>
          <a:noFill/>
        </p:spPr>
      </p:pic>
    </p:spTree>
    <p:extLst>
      <p:ext uri="{BB962C8B-B14F-4D97-AF65-F5344CB8AC3E}">
        <p14:creationId xmlns:p14="http://schemas.microsoft.com/office/powerpoint/2010/main" val="14380515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1D40B-5686-CFDB-2B8A-D36D1E70882E}"/>
            </a:ext>
          </a:extLst>
        </p:cNvPr>
        <p:cNvGrpSpPr/>
        <p:nvPr/>
      </p:nvGrpSpPr>
      <p:grpSpPr>
        <a:xfrm>
          <a:off x="0" y="0"/>
          <a:ext cx="0" cy="0"/>
          <a:chOff x="0" y="0"/>
          <a:chExt cx="0" cy="0"/>
        </a:xfrm>
      </p:grpSpPr>
      <p:sp>
        <p:nvSpPr>
          <p:cNvPr id="14" name="Titre 8">
            <a:extLst>
              <a:ext uri="{FF2B5EF4-FFF2-40B4-BE49-F238E27FC236}">
                <a16:creationId xmlns:a16="http://schemas.microsoft.com/office/drawing/2014/main" id="{2238F1BB-7996-EB28-7E3A-5CFA322A5A8C}"/>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Bonjour les enfants !  La leçon de français commence maintenant. Soyez attentifs !</a:t>
            </a:r>
            <a:endParaRPr lang="fr-MA" dirty="0">
              <a:solidFill>
                <a:schemeClr val="tx1">
                  <a:lumMod val="65000"/>
                  <a:lumOff val="35000"/>
                </a:schemeClr>
              </a:solidFill>
              <a:latin typeface="Dosis Medium" pitchFamily="2" charset="0"/>
            </a:endParaRPr>
          </a:p>
        </p:txBody>
      </p:sp>
      <p:pic>
        <p:nvPicPr>
          <p:cNvPr id="4" name="Image 3">
            <a:extLst>
              <a:ext uri="{FF2B5EF4-FFF2-40B4-BE49-F238E27FC236}">
                <a16:creationId xmlns:a16="http://schemas.microsoft.com/office/drawing/2014/main" id="{72F65193-B5F4-FD68-D507-8432932A52EB}"/>
              </a:ext>
            </a:extLst>
          </p:cNvPr>
          <p:cNvPicPr>
            <a:picLocks noChangeAspect="1"/>
          </p:cNvPicPr>
          <p:nvPr/>
        </p:nvPicPr>
        <p:blipFill>
          <a:blip r:embed="rId6">
            <a:extLst>
              <a:ext uri="{28A0092B-C50C-407E-A947-70E740481C1C}">
                <a14:useLocalDpi xmlns:a14="http://schemas.microsoft.com/office/drawing/2010/main" val="0"/>
              </a:ext>
            </a:extLst>
          </a:blip>
          <a:srcRect b="26481"/>
          <a:stretch>
            <a:fillRect/>
          </a:stretch>
        </p:blipFill>
        <p:spPr>
          <a:xfrm>
            <a:off x="65573" y="558264"/>
            <a:ext cx="1393241" cy="1024294"/>
          </a:xfrm>
          <a:prstGeom prst="ellipse">
            <a:avLst/>
          </a:prstGeom>
        </p:spPr>
      </p:pic>
      <p:pic>
        <p:nvPicPr>
          <p:cNvPr id="6" name="Nada-Wave">
            <a:hlinkClick r:id="" action="ppaction://media"/>
            <a:extLst>
              <a:ext uri="{FF2B5EF4-FFF2-40B4-BE49-F238E27FC236}">
                <a16:creationId xmlns:a16="http://schemas.microsoft.com/office/drawing/2014/main" id="{4CA2EFBD-4162-8CD8-90C1-D6E6CD5727D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604824" y="2362199"/>
            <a:ext cx="2190014" cy="3497484"/>
          </a:xfrm>
          <a:prstGeom prst="rect">
            <a:avLst/>
          </a:prstGeom>
        </p:spPr>
      </p:pic>
      <p:pic>
        <p:nvPicPr>
          <p:cNvPr id="7" name="majd_wave">
            <a:hlinkClick r:id="" action="ppaction://media"/>
            <a:extLst>
              <a:ext uri="{FF2B5EF4-FFF2-40B4-BE49-F238E27FC236}">
                <a16:creationId xmlns:a16="http://schemas.microsoft.com/office/drawing/2014/main" id="{389D8358-B4CD-2373-68CF-12C06B737147}"/>
              </a:ext>
            </a:extLst>
          </p:cNvPr>
          <p:cNvPicPr>
            <a:picLocks noGrp="1" noChangeAspect="1"/>
          </p:cNvPicPr>
          <p:nvPr>
            <p:ph type="media" sz="quarter" idx="13"/>
            <a:videoFile r:link="rId4"/>
            <p:extLst>
              <p:ext uri="{DAA4B4D4-6D71-4841-9C94-3DE7FCFB9230}">
                <p14:media xmlns:p14="http://schemas.microsoft.com/office/powerpoint/2010/main" r:embed="rId3"/>
              </p:ext>
            </p:extLst>
          </p:nvPr>
        </p:nvPicPr>
        <p:blipFill>
          <a:blip r:embed="rId8"/>
          <a:srcRect b="1466"/>
          <a:stretch>
            <a:fillRect/>
          </a:stretch>
        </p:blipFill>
        <p:spPr>
          <a:xfrm>
            <a:off x="2575387" y="2362200"/>
            <a:ext cx="1996613" cy="3497484"/>
          </a:xfrm>
        </p:spPr>
      </p:pic>
    </p:spTree>
    <p:extLst>
      <p:ext uri="{BB962C8B-B14F-4D97-AF65-F5344CB8AC3E}">
        <p14:creationId xmlns:p14="http://schemas.microsoft.com/office/powerpoint/2010/main" val="421783694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94" fill="hold"/>
                                        <p:tgtEl>
                                          <p:spTgt spid="6"/>
                                        </p:tgtEl>
                                      </p:cBhvr>
                                    </p:cmd>
                                  </p:childTnLst>
                                </p:cTn>
                              </p:par>
                              <p:par>
                                <p:cTn id="7" presetID="1" presetClass="mediacall" presetSubtype="0" fill="hold" nodeType="withEffect">
                                  <p:stCondLst>
                                    <p:cond delay="0"/>
                                  </p:stCondLst>
                                  <p:childTnLst>
                                    <p:cmd type="call" cmd="playFrom(0.0)">
                                      <p:cBhvr>
                                        <p:cTn id="8" dur="322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6"/>
                </p:tgtEl>
              </p:cMediaNode>
            </p:video>
            <p:video>
              <p:cMediaNode vol="80000">
                <p:cTn id="10" fill="hold" display="0">
                  <p:stCondLst>
                    <p:cond delay="indefinite"/>
                  </p:stCondLst>
                </p:cTn>
                <p:tgtEl>
                  <p:spTgt spid="7"/>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1D40B-5686-CFDB-2B8A-D36D1E70882E}"/>
            </a:ext>
          </a:extLst>
        </p:cNvPr>
        <p:cNvGrpSpPr/>
        <p:nvPr/>
      </p:nvGrpSpPr>
      <p:grpSpPr>
        <a:xfrm>
          <a:off x="0" y="0"/>
          <a:ext cx="0" cy="0"/>
          <a:chOff x="0" y="0"/>
          <a:chExt cx="0" cy="0"/>
        </a:xfrm>
      </p:grpSpPr>
      <p:sp>
        <p:nvSpPr>
          <p:cNvPr id="14" name="Titre 8">
            <a:extLst>
              <a:ext uri="{FF2B5EF4-FFF2-40B4-BE49-F238E27FC236}">
                <a16:creationId xmlns:a16="http://schemas.microsoft.com/office/drawing/2014/main" id="{2238F1BB-7996-EB28-7E3A-5CFA322A5A8C}"/>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Avant de commencer nous allons corriger les activités de vocabulaire.</a:t>
            </a:r>
            <a:endParaRPr lang="fr-MA" dirty="0">
              <a:solidFill>
                <a:schemeClr val="tx1">
                  <a:lumMod val="65000"/>
                  <a:lumOff val="35000"/>
                </a:schemeClr>
              </a:solidFill>
              <a:latin typeface="Dosis Medium" pitchFamily="2" charset="0"/>
            </a:endParaRPr>
          </a:p>
        </p:txBody>
      </p:sp>
      <p:pic>
        <p:nvPicPr>
          <p:cNvPr id="8" name="Image 7">
            <a:extLst>
              <a:ext uri="{FF2B5EF4-FFF2-40B4-BE49-F238E27FC236}">
                <a16:creationId xmlns:a16="http://schemas.microsoft.com/office/drawing/2014/main" id="{5826B8F6-561A-81CF-74A2-30A30D1791B3}"/>
              </a:ext>
            </a:extLst>
          </p:cNvPr>
          <p:cNvPicPr>
            <a:picLocks noChangeAspect="1"/>
          </p:cNvPicPr>
          <p:nvPr/>
        </p:nvPicPr>
        <p:blipFill>
          <a:blip r:embed="rId2"/>
          <a:stretch>
            <a:fillRect/>
          </a:stretch>
        </p:blipFill>
        <p:spPr>
          <a:xfrm>
            <a:off x="3084447" y="1582558"/>
            <a:ext cx="2975106" cy="4389500"/>
          </a:xfrm>
          <a:prstGeom prst="rect">
            <a:avLst/>
          </a:prstGeom>
        </p:spPr>
      </p:pic>
      <p:sp>
        <p:nvSpPr>
          <p:cNvPr id="9" name="Rectangle : coins arrondis 8">
            <a:extLst>
              <a:ext uri="{FF2B5EF4-FFF2-40B4-BE49-F238E27FC236}">
                <a16:creationId xmlns:a16="http://schemas.microsoft.com/office/drawing/2014/main" id="{7F1E1E81-DC59-D02F-4260-6BA8346F1493}"/>
              </a:ext>
            </a:extLst>
          </p:cNvPr>
          <p:cNvSpPr/>
          <p:nvPr/>
        </p:nvSpPr>
        <p:spPr>
          <a:xfrm>
            <a:off x="3084447" y="2131995"/>
            <a:ext cx="2960432" cy="3991747"/>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e 9">
            <a:extLst>
              <a:ext uri="{FF2B5EF4-FFF2-40B4-BE49-F238E27FC236}">
                <a16:creationId xmlns:a16="http://schemas.microsoft.com/office/drawing/2014/main" id="{E0CE5F9F-7549-BF05-ACAD-FEFE53629C3B}"/>
              </a:ext>
            </a:extLst>
          </p:cNvPr>
          <p:cNvGrpSpPr/>
          <p:nvPr/>
        </p:nvGrpSpPr>
        <p:grpSpPr>
          <a:xfrm>
            <a:off x="96835" y="643220"/>
            <a:ext cx="1147140" cy="980797"/>
            <a:chOff x="113769" y="634753"/>
            <a:chExt cx="1147140" cy="980797"/>
          </a:xfrm>
        </p:grpSpPr>
        <p:pic>
          <p:nvPicPr>
            <p:cNvPr id="11" name="Image 10">
              <a:extLst>
                <a:ext uri="{FF2B5EF4-FFF2-40B4-BE49-F238E27FC236}">
                  <a16:creationId xmlns:a16="http://schemas.microsoft.com/office/drawing/2014/main" id="{4D8F97FA-7460-B7F7-FF8C-8BFAD2A7F059}"/>
                </a:ext>
              </a:extLst>
            </p:cNvPr>
            <p:cNvPicPr>
              <a:picLocks noChangeAspect="1"/>
            </p:cNvPicPr>
            <p:nvPr/>
          </p:nvPicPr>
          <p:blipFill>
            <a:blip r:embed="rId3"/>
            <a:srcRect l="-8613" b="7585"/>
            <a:stretch>
              <a:fillRect/>
            </a:stretch>
          </p:blipFill>
          <p:spPr>
            <a:xfrm>
              <a:off x="442761" y="692504"/>
              <a:ext cx="818148" cy="923046"/>
            </a:xfrm>
            <a:prstGeom prst="ellipse">
              <a:avLst/>
            </a:prstGeom>
          </p:spPr>
        </p:pic>
        <p:pic>
          <p:nvPicPr>
            <p:cNvPr id="12"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4C844607-843A-F646-B179-4582C0BF29D8}"/>
                </a:ext>
              </a:extLst>
            </p:cNvPr>
            <p:cNvPicPr>
              <a:picLocks noChangeAspect="1"/>
            </p:cNvPicPr>
            <p:nvPr/>
          </p:nvPicPr>
          <p:blipFill rotWithShape="1">
            <a:blip r:embed="rId4">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Tree>
    <p:extLst>
      <p:ext uri="{BB962C8B-B14F-4D97-AF65-F5344CB8AC3E}">
        <p14:creationId xmlns:p14="http://schemas.microsoft.com/office/powerpoint/2010/main" val="301329023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500"/>
                                  </p:stCondLst>
                                  <p:childTnLst>
                                    <p:set>
                                      <p:cBhvr>
                                        <p:cTn id="6" dur="1" fill="hold">
                                          <p:stCondLst>
                                            <p:cond delay="0"/>
                                          </p:stCondLst>
                                        </p:cTn>
                                        <p:tgtEl>
                                          <p:spTgt spid="9"/>
                                        </p:tgtEl>
                                        <p:attrNameLst>
                                          <p:attrName>style.visibility</p:attrName>
                                        </p:attrNameLst>
                                      </p:cBhvr>
                                      <p:to>
                                        <p:strVal val="visible"/>
                                      </p:to>
                                    </p:set>
                                  </p:childTnLst>
                                </p:cTn>
                              </p:par>
                              <p:par>
                                <p:cTn id="7" presetID="26" presetClass="emph" presetSubtype="0" fill="hold" grpId="0" nodeType="withEffect">
                                  <p:stCondLst>
                                    <p:cond delay="1000"/>
                                  </p:stCondLst>
                                  <p:childTnLst>
                                    <p:animEffect transition="out" filter="fade">
                                      <p:cBhvr>
                                        <p:cTn id="8" dur="500" tmFilter="0, 0; .2, .5; .8, .5; 1, 0"/>
                                        <p:tgtEl>
                                          <p:spTgt spid="9"/>
                                        </p:tgtEl>
                                      </p:cBhvr>
                                    </p:animEffect>
                                    <p:animScale>
                                      <p:cBhvr>
                                        <p:cTn id="9"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80D40-C5C4-42C1-766D-847A0AE90CD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E1B8A15-E2D4-5B4D-CB18-463972E97155}"/>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Corrigez sur votre livret. Répétons ensemble ces mots. </a:t>
            </a:r>
          </a:p>
        </p:txBody>
      </p:sp>
      <p:grpSp>
        <p:nvGrpSpPr>
          <p:cNvPr id="4" name="Groupe 3">
            <a:extLst>
              <a:ext uri="{FF2B5EF4-FFF2-40B4-BE49-F238E27FC236}">
                <a16:creationId xmlns:a16="http://schemas.microsoft.com/office/drawing/2014/main" id="{2850A591-A1B3-14EE-3E50-B7145F2BE73C}"/>
              </a:ext>
            </a:extLst>
          </p:cNvPr>
          <p:cNvGrpSpPr/>
          <p:nvPr/>
        </p:nvGrpSpPr>
        <p:grpSpPr>
          <a:xfrm>
            <a:off x="96835" y="643220"/>
            <a:ext cx="1147140" cy="980797"/>
            <a:chOff x="113769" y="634753"/>
            <a:chExt cx="1147140" cy="980797"/>
          </a:xfrm>
        </p:grpSpPr>
        <p:pic>
          <p:nvPicPr>
            <p:cNvPr id="5" name="Image 4">
              <a:extLst>
                <a:ext uri="{FF2B5EF4-FFF2-40B4-BE49-F238E27FC236}">
                  <a16:creationId xmlns:a16="http://schemas.microsoft.com/office/drawing/2014/main" id="{A389E8CB-9AF8-9F1E-BD65-E3EAD7B35543}"/>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6"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87E26D8D-00C6-C864-74D4-A51AAB33D37C}"/>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3" name="Image 2">
            <a:extLst>
              <a:ext uri="{FF2B5EF4-FFF2-40B4-BE49-F238E27FC236}">
                <a16:creationId xmlns:a16="http://schemas.microsoft.com/office/drawing/2014/main" id="{5B44CDD8-080B-B048-8CD9-B5AF3F94FDDB}"/>
              </a:ext>
            </a:extLst>
          </p:cNvPr>
          <p:cNvPicPr>
            <a:picLocks noChangeAspect="1"/>
          </p:cNvPicPr>
          <p:nvPr/>
        </p:nvPicPr>
        <p:blipFill>
          <a:blip r:embed="rId4"/>
          <a:stretch>
            <a:fillRect/>
          </a:stretch>
        </p:blipFill>
        <p:spPr>
          <a:xfrm>
            <a:off x="1579096" y="2088683"/>
            <a:ext cx="5721345" cy="3822085"/>
          </a:xfrm>
          <a:prstGeom prst="rect">
            <a:avLst/>
          </a:prstGeom>
        </p:spPr>
      </p:pic>
    </p:spTree>
    <p:extLst>
      <p:ext uri="{BB962C8B-B14F-4D97-AF65-F5344CB8AC3E}">
        <p14:creationId xmlns:p14="http://schemas.microsoft.com/office/powerpoint/2010/main" val="26458580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2_Conception personnalisé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00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r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ec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Ecri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Lec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Ecri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9052</TotalTime>
  <Words>1573</Words>
  <PresentationFormat>Affichage à l'écran (4:3)</PresentationFormat>
  <Paragraphs>207</Paragraphs>
  <Slides>56</Slides>
  <Notes>2</Notes>
  <HiddenSlides>0</HiddenSlides>
  <MMClips>10</MMClips>
  <ScaleCrop>false</ScaleCrop>
  <HeadingPairs>
    <vt:vector size="6" baseType="variant">
      <vt:variant>
        <vt:lpstr>Polices utilisées</vt:lpstr>
      </vt:variant>
      <vt:variant>
        <vt:i4>8</vt:i4>
      </vt:variant>
      <vt:variant>
        <vt:lpstr>Thème</vt:lpstr>
      </vt:variant>
      <vt:variant>
        <vt:i4>8</vt:i4>
      </vt:variant>
      <vt:variant>
        <vt:lpstr>Titres des diapositives</vt:lpstr>
      </vt:variant>
      <vt:variant>
        <vt:i4>56</vt:i4>
      </vt:variant>
    </vt:vector>
  </HeadingPairs>
  <TitlesOfParts>
    <vt:vector size="72" baseType="lpstr">
      <vt:lpstr>Calibri</vt:lpstr>
      <vt:lpstr>Wingdings</vt:lpstr>
      <vt:lpstr>Dosis ExtraBold</vt:lpstr>
      <vt:lpstr>Dosis SemiBold</vt:lpstr>
      <vt:lpstr>Arial</vt:lpstr>
      <vt:lpstr>Aptos</vt:lpstr>
      <vt:lpstr>Dosis</vt:lpstr>
      <vt:lpstr>Dosis Medium</vt:lpstr>
      <vt:lpstr>2_Conception personnalisée</vt:lpstr>
      <vt:lpstr>00_Env-Enseignant</vt:lpstr>
      <vt:lpstr>Oral</vt:lpstr>
      <vt:lpstr>Lecture</vt:lpstr>
      <vt:lpstr>Ecriture</vt:lpstr>
      <vt:lpstr>1_Lecture</vt:lpstr>
      <vt:lpstr>1_Ecriture</vt:lpstr>
      <vt:lpstr>1_Env-Enseignant</vt:lpstr>
      <vt:lpstr>Présentation PowerPoint</vt:lpstr>
      <vt:lpstr>Il convient de lancer le mode diaporama pour la diffusion de la leçon en classe</vt:lpstr>
      <vt:lpstr>Pictogrammes</vt:lpstr>
      <vt:lpstr>Contenu de la semaine </vt:lpstr>
      <vt:lpstr>Présentation PowerPoint</vt:lpstr>
      <vt:lpstr>Plan de la séance 2</vt:lpstr>
      <vt:lpstr>Bonjour les enfants !  La leçon de français commence maintenant. Soyez attentifs !</vt:lpstr>
      <vt:lpstr>Avant de commencer nous allons corriger les activités de vocabulaire.</vt:lpstr>
      <vt:lpstr>Corrigez sur votre livret. Répétons ensemble ces mots. </vt:lpstr>
      <vt:lpstr>Aujourd’hui, nous allons apprendre à poser une question avec Majd et Nada. Soyez attentifs. </vt:lpstr>
      <vt:lpstr>Lecture de la vidéo </vt:lpstr>
      <vt:lpstr>Maintenant, on va poser la question comme Majd et Nada. Répétons ensemble. </vt:lpstr>
      <vt:lpstr>Voici d’autres exemples. Qui veut les expliquer ?  </vt:lpstr>
      <vt:lpstr>Présentation PowerPoint</vt:lpstr>
      <vt:lpstr>Présentation PowerPoint</vt:lpstr>
      <vt:lpstr>Maintenant nous allons apprendre à répondre à la question.</vt:lpstr>
      <vt:lpstr>Lecture de la vidéo </vt:lpstr>
      <vt:lpstr>Maintenant, on va répondre à la question comme Majd et Nada. Répétons ensemble. </vt:lpstr>
      <vt:lpstr>Voici d’autres exemples.  </vt:lpstr>
      <vt:lpstr>Présentation PowerPoint</vt:lpstr>
      <vt:lpstr>Chacun joue le dialogue avec son voisin. </vt:lpstr>
      <vt:lpstr>Présentation PowerPoint</vt:lpstr>
      <vt:lpstr>On va faire la conjugaison du verbe « vouloir » au conditionnel présent. Écoutez bien !</vt:lpstr>
      <vt:lpstr>Lecture de la vidéo </vt:lpstr>
      <vt:lpstr>Répétons ensemble. </vt:lpstr>
      <vt:lpstr>Qui veut compléter la phrase avec le verbe « vouloir »  au conditionnel présent ? Levez la main. </vt:lpstr>
      <vt:lpstr>Je  voudrais acheter des œufs. Qui veut expliquer la phrase ? </vt:lpstr>
      <vt:lpstr>Qui veut compléter la phrase avec le verbe « vouloir »  au conditionnel présent ? Levez la main. </vt:lpstr>
      <vt:lpstr>Nous voudrions faire un gâteau. Qui veut expliquer la phrase ? </vt:lpstr>
      <vt:lpstr>Qui veut compléter la phrase avec le verbe vouloir au conditionnel présent? Levez la main. </vt:lpstr>
      <vt:lpstr>Elles  voudraient aller à l’épicier du quartier. Qui veut expliquer la phrase ? </vt:lpstr>
      <vt:lpstr>Cette partie de la leçon nécessite l’utilisation du livret de l’élève.   En cas d’indisponibilité temporaire du livret de l’élève, l’enseignant prépare des activités écrites à réaliser par les élèves sur cahier. </vt:lpstr>
      <vt:lpstr>Prenez vos livrets à la page 17.</vt:lpstr>
      <vt:lpstr>Sur votre livret, lisez silencieusement la conjugaison du verbe. Vous avez 1 minute. </vt:lpstr>
      <vt:lpstr>Présentation PowerPoint</vt:lpstr>
      <vt:lpstr>Présentation PowerPoint</vt:lpstr>
      <vt:lpstr>Plan de la séance 2</vt:lpstr>
      <vt:lpstr>Maintenant, nous allons faire de la lecture.</vt:lpstr>
      <vt:lpstr>On va lire ensemble ce texte du livret. On va le découper en 4 parties. Après, vous allez le lire tout seuls.   </vt:lpstr>
      <vt:lpstr>Lisez la première partie du texte silencieusement. Après je vais diffuser une lecture audio. </vt:lpstr>
      <vt:lpstr>Lecture en cours. </vt:lpstr>
      <vt:lpstr>Qui veut lire le texte?</vt:lpstr>
      <vt:lpstr>On passe à la deuxième partie.  Lisez en silence. </vt:lpstr>
      <vt:lpstr>Lecture audio. </vt:lpstr>
      <vt:lpstr>Qui veut lire le texte ?</vt:lpstr>
      <vt:lpstr>On passe à la troisième  partie.  Lisez en silence. </vt:lpstr>
      <vt:lpstr>Lecture audio. </vt:lpstr>
      <vt:lpstr>Qui veut lire le texte ?</vt:lpstr>
      <vt:lpstr>On passe à la quatrième et dernière partie.  Lisez en silence. </vt:lpstr>
      <vt:lpstr>Lecture audio. </vt:lpstr>
      <vt:lpstr>Qui veut lire le texte ?</vt:lpstr>
      <vt:lpstr>Cette partie de la leçon nécessite l’utilisation du livret de l’élève.   En cas d’indisponibilité temporaire du livret de l’élève, l’enseignant fait lire les élèves sur l’écran (allez à la dernière page de la leçon). </vt:lpstr>
      <vt:lpstr>Prenez vos livrets à la page 15.</vt:lpstr>
      <vt:lpstr>Présentation PowerPoint</vt:lpstr>
      <vt:lpstr>La séance d’aujourd’hui est terminée. À la maison, relisez le texte.   </vt:lpstr>
      <vt:lpstr>En cas d’indisponibilité du livret : chaque élève lit le texte à son voisin.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2025-08-13T10:11:39Z</cp:lastPrinted>
  <dcterms:created xsi:type="dcterms:W3CDTF">2025-08-01T12:31:49Z</dcterms:created>
  <dcterms:modified xsi:type="dcterms:W3CDTF">2025-11-03T15:20:13Z</dcterms:modified>
</cp:coreProperties>
</file>