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4" r:id="rId12"/>
    <p:sldMasterId id="2147483809" r:id="rId13"/>
    <p:sldMasterId id="2147483821" r:id="rId14"/>
  </p:sldMasterIdLst>
  <p:notesMasterIdLst>
    <p:notesMasterId r:id="rId87"/>
  </p:notesMasterIdLst>
  <p:sldIdLst>
    <p:sldId id="257" r:id="rId15"/>
    <p:sldId id="951" r:id="rId16"/>
    <p:sldId id="1098" r:id="rId17"/>
    <p:sldId id="798" r:id="rId18"/>
    <p:sldId id="800" r:id="rId19"/>
    <p:sldId id="1146" r:id="rId20"/>
    <p:sldId id="1147" r:id="rId21"/>
    <p:sldId id="1095" r:id="rId22"/>
    <p:sldId id="1163" r:id="rId23"/>
    <p:sldId id="1102" r:id="rId24"/>
    <p:sldId id="1101" r:id="rId25"/>
    <p:sldId id="1127" r:id="rId26"/>
    <p:sldId id="1128" r:id="rId27"/>
    <p:sldId id="1129" r:id="rId28"/>
    <p:sldId id="1148" r:id="rId29"/>
    <p:sldId id="1149" r:id="rId30"/>
    <p:sldId id="1150" r:id="rId31"/>
    <p:sldId id="1151" r:id="rId32"/>
    <p:sldId id="1152" r:id="rId33"/>
    <p:sldId id="779" r:id="rId34"/>
    <p:sldId id="1082" r:id="rId35"/>
    <p:sldId id="1164" r:id="rId36"/>
    <p:sldId id="1156" r:id="rId37"/>
    <p:sldId id="1165" r:id="rId38"/>
    <p:sldId id="1200" r:id="rId39"/>
    <p:sldId id="1167" r:id="rId40"/>
    <p:sldId id="1201" r:id="rId41"/>
    <p:sldId id="1202" r:id="rId42"/>
    <p:sldId id="1203" r:id="rId43"/>
    <p:sldId id="1035" r:id="rId44"/>
    <p:sldId id="715" r:id="rId45"/>
    <p:sldId id="1044" r:id="rId46"/>
    <p:sldId id="1088" r:id="rId47"/>
    <p:sldId id="1087" r:id="rId48"/>
    <p:sldId id="1115" r:id="rId49"/>
    <p:sldId id="1160" r:id="rId50"/>
    <p:sldId id="1204" r:id="rId51"/>
    <p:sldId id="1205" r:id="rId52"/>
    <p:sldId id="1206" r:id="rId53"/>
    <p:sldId id="1153" r:id="rId54"/>
    <p:sldId id="1207" r:id="rId55"/>
    <p:sldId id="1155" r:id="rId56"/>
    <p:sldId id="1208" r:id="rId57"/>
    <p:sldId id="799" r:id="rId58"/>
    <p:sldId id="716" r:id="rId59"/>
    <p:sldId id="1166" r:id="rId60"/>
    <p:sldId id="1168" r:id="rId61"/>
    <p:sldId id="1169" r:id="rId62"/>
    <p:sldId id="1170" r:id="rId63"/>
    <p:sldId id="1171" r:id="rId64"/>
    <p:sldId id="1172" r:id="rId65"/>
    <p:sldId id="1175" r:id="rId66"/>
    <p:sldId id="1176" r:id="rId67"/>
    <p:sldId id="1183" r:id="rId68"/>
    <p:sldId id="1184" r:id="rId69"/>
    <p:sldId id="1210" r:id="rId70"/>
    <p:sldId id="1212" r:id="rId71"/>
    <p:sldId id="1211" r:id="rId72"/>
    <p:sldId id="1062" r:id="rId73"/>
    <p:sldId id="1188" r:id="rId74"/>
    <p:sldId id="1077" r:id="rId75"/>
    <p:sldId id="1189" r:id="rId76"/>
    <p:sldId id="1190" r:id="rId77"/>
    <p:sldId id="1191" r:id="rId78"/>
    <p:sldId id="1192" r:id="rId79"/>
    <p:sldId id="1193" r:id="rId80"/>
    <p:sldId id="1194" r:id="rId81"/>
    <p:sldId id="1195" r:id="rId82"/>
    <p:sldId id="1196" r:id="rId83"/>
    <p:sldId id="1197" r:id="rId84"/>
    <p:sldId id="1198" r:id="rId85"/>
    <p:sldId id="689" r:id="rId86"/>
  </p:sldIdLst>
  <p:sldSz cx="9144000" cy="6858000" type="screen4x3"/>
  <p:notesSz cx="6735763" cy="9866313"/>
  <p:embeddedFontLst>
    <p:embeddedFont>
      <p:font typeface="Dosis" pitchFamily="2" charset="0"/>
      <p:regular r:id="rId88"/>
      <p:bold r:id="rId89"/>
    </p:embeddedFont>
    <p:embeddedFont>
      <p:font typeface="Dosis ExtraBold" pitchFamily="2" charset="0"/>
      <p:bold r:id="rId90"/>
    </p:embeddedFont>
    <p:embeddedFont>
      <p:font typeface="Dosis Medium" pitchFamily="2" charset="0"/>
      <p:regular r:id="rId91"/>
    </p:embeddedFont>
    <p:embeddedFont>
      <p:font typeface="Dosis SemiBold" pitchFamily="2" charset="0"/>
      <p:bold r:id="rId92"/>
    </p:embeddedFont>
    <p:embeddedFont>
      <p:font typeface="Mistral" panose="03090702030407020403" pitchFamily="66" charset="0"/>
      <p:regular r:id="rId9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565F88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5363" autoAdjust="0"/>
  </p:normalViewPr>
  <p:slideViewPr>
    <p:cSldViewPr snapToGrid="0">
      <p:cViewPr varScale="1">
        <p:scale>
          <a:sx n="66" d="100"/>
          <a:sy n="66" d="100"/>
        </p:scale>
        <p:origin x="1232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font" Target="fonts/font2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viewProps" Target="view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6.fntdata"/><Relationship Id="rId98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133C8-8281-9AE5-C2B4-65B64B730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EE45F7-CA11-842A-7945-30D170ADE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7D1EE4-BB17-8B52-EC19-511CFB327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9F6E5-FA53-C15E-5CA1-D1D7AB567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1088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7EFB5-3AF3-97A6-E722-DD1A039EE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CE14A6-29B5-2EAE-71F1-364CEDE5A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F61B99-4832-1B9D-1D6C-FAFBD6304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59B62F-05E5-F6D3-864D-A20F2A1DA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910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4866-3DB3-8A0A-AF16-D00B4F5D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AA12CEF-16A0-7185-F5F1-95C41C399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DB6120-C66E-54E4-0B6F-24579C7F5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12C0B5-A49A-DCA9-23C9-E49FC6ACD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4779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AB9AE-AE4C-D894-AF42-C4725167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26ED1C-BEBA-623B-CA0A-163C98BBE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3B42A9-F04F-D195-3251-AD652F32D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4ECA81-87C6-8A22-C774-37D1BD416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7037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57D3-25DF-9AD0-AF12-14999F4BF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F447A8-18BC-923D-B0B8-6CDE0D4A8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3C79C4-51B7-5299-1580-7CF70C033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2D070-1CBD-EC80-07C8-C5AAEFE68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6509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F26A-73B8-189C-F17D-596B0B3D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B37D83-A27E-222C-04C2-3BA3E7D4E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7E869F-6667-3AE2-5DF6-CDD8E3BA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41258E-5676-B6D8-52FF-1EEFF7CCC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4686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D4EF-CC83-00FE-6270-2469B980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8AC320-B09E-E48F-0BE2-D1E9A7897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BDAC68-194E-21C6-34E9-60318924F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77C511-1CDA-FEAB-C1F6-AAEECA6DF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0781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EC4E-2647-ED39-D5B1-01E1C651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57798D-C4DC-4C31-33FA-781C8FB09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91B941-2FB9-ACE8-302E-DC1ECF25E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8D666E-21B1-9214-53F3-F780922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1184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039F5-B483-1978-3246-E4FAD65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62DBEF-C290-BD40-9DF0-A7EFDF8C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B4A6DE-1AF4-407C-67A6-D2C109C67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F631FA-B167-F438-C24E-D9F15AA4C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54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5EA2A-58E0-19F2-F24E-164197A58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B982A1-3C5B-3BA1-015C-E1E72FDD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2FF1C7-F661-FB41-93E2-D2952444A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BE0F-8654-9EB3-DCA5-72AF962F7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4630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81FD-9387-D869-62DD-BA8B9E7B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8E32B4-1AF6-8F89-C52E-1B9FBFFF9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95D36C-953B-B6A4-0B5E-1B7033C4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44AE9-9C00-CBD0-684B-81FDDA712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8144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BFBF-0492-021D-68C7-CD0831C3A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FE6EB4-04B0-A435-AEB3-5BC671ACE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8969EB-4ABD-BF5F-9307-5A9819E19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D09EEE-E6B2-1F58-3B0A-A1B74128E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8921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C7632-7876-073F-9BAE-52EE27EE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0205FF-769B-BB6C-BB64-B874C2DA2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FC6286-9550-5907-E765-BD4D5C95B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23381B-A872-2C72-E7F6-061EE6EE8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2323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4FF8-536B-5214-C8E6-7D1E3075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835883-7CF8-A341-118B-7E9D78C55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3CD483-E936-59B7-6322-0F277153E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3FEB47-2186-7E37-6733-441C52005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275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097D7-F36E-F261-F66C-02793DDE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8C8911-80AB-7D85-D903-48CC6CE16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28169A-3EDC-A039-B6DD-2E3979C62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30076F-2263-12AC-60BC-714155AB2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665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EC9C1-318B-A18E-0FE6-DC8121D3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2CF9DA-57CC-59E4-4CCF-179344756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7145B4-2C17-F5DE-801F-2528641DA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19CCE-5307-DF89-A330-E4EB99440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337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72450-D9DC-31C6-6712-9920033B2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7C3F14-136C-D1D0-CEFE-52ECCB8F8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3C931D-BEFA-B922-F5BC-9C06265C1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48BBB3-D411-E50C-9205-BC1B8BAAA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676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67213-4057-242C-16DA-71BCBDB44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E08C1B-BF69-DDED-839F-95BA13A72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8C5BBE-1ADC-1992-DFD0-129CB3E03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20D501-5B3F-B326-1CD4-0EB08BF55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999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F117-509B-5BD7-A721-D640D766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071527F-6082-0C75-532C-B420B5AA9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D7EDF6-3BFA-460B-47A7-0BF250C56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B05E85-FBA5-851E-8A92-D271FBBC8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860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58555-890C-92CA-07ED-EBC3785F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F72B79-F481-7DB3-08F4-6339C0CE6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B52857-D7E6-6BA2-502A-CFFC2E082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0BC6A2-1C22-5996-4AB5-51697DEE1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157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2837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 français pour les sciences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7229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895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8939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59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08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88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30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68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7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24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71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46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9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41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35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58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95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83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545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9476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68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79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35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92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26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34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4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28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0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28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7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72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98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61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83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59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64240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90811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7797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0104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9587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7367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284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175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4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49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</p:spTree>
    <p:extLst>
      <p:ext uri="{BB962C8B-B14F-4D97-AF65-F5344CB8AC3E}">
        <p14:creationId xmlns:p14="http://schemas.microsoft.com/office/powerpoint/2010/main" val="10518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9DB8F-EFEF-49FA-9565-8E3A6D9E4BD1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05E936-84A6-4E10-82D7-1EA8B1C4E67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75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8" y="134988"/>
            <a:ext cx="24188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français pour les sciences</a:t>
            </a:r>
          </a:p>
        </p:txBody>
      </p:sp>
    </p:spTree>
    <p:extLst>
      <p:ext uri="{BB962C8B-B14F-4D97-AF65-F5344CB8AC3E}">
        <p14:creationId xmlns:p14="http://schemas.microsoft.com/office/powerpoint/2010/main" val="346494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5" y="134988"/>
            <a:ext cx="2457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français pour les sciences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1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1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14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14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customXml" Target="../ink/ink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customXml" Target="../ink/ink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8.png"/><Relationship Id="rId4" Type="http://schemas.openxmlformats.org/officeDocument/2006/relationships/customXml" Target="../ink/ink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customXml" Target="../ink/ink30.xml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14.xml"/><Relationship Id="rId6" Type="http://schemas.openxmlformats.org/officeDocument/2006/relationships/customXml" Target="../ink/ink29.xml"/><Relationship Id="rId5" Type="http://schemas.openxmlformats.org/officeDocument/2006/relationships/image" Target="../media/image42.png"/><Relationship Id="rId4" Type="http://schemas.openxmlformats.org/officeDocument/2006/relationships/customXml" Target="../ink/ink28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4.mp4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D877F0-460C-623B-2820-74C3B4F0E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2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973096" y="233476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la maman?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EB9F44-0F7F-D697-CA7C-838560A4A76B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mère est en train de faire les courses pour préparer le dîner.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DF3EE46-16F3-AB5D-8FBA-D9D7BCFC097F}"/>
              </a:ext>
            </a:extLst>
          </p:cNvPr>
          <p:cNvSpPr txBox="1"/>
          <p:nvPr/>
        </p:nvSpPr>
        <p:spPr>
          <a:xfrm>
            <a:off x="2746566" y="2314549"/>
            <a:ext cx="3650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la maman?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5870CF-3272-ADA9-DF16-C0E7D17BA54E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mère est en train de faire les courses pour préparer le dîner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a sorti la liste des ingrédients nécessaires pour sa recette de poulet au citron et aux herbes.</a:t>
            </a:r>
            <a:endParaRPr kumimoji="0" lang="fr-FR" sz="22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31356-8335-FDBE-9613-FC1C7FA92F7C}"/>
              </a:ext>
            </a:extLst>
          </p:cNvPr>
          <p:cNvSpPr txBox="1"/>
          <p:nvPr/>
        </p:nvSpPr>
        <p:spPr>
          <a:xfrm>
            <a:off x="787294" y="2398910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3FF1E8-5C3F-10E6-E28B-03BFB092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8F8E-2480-4ACE-31BA-6917F603BB43}"/>
              </a:ext>
            </a:extLst>
          </p:cNvPr>
          <p:cNvSpPr txBox="1"/>
          <p:nvPr/>
        </p:nvSpPr>
        <p:spPr>
          <a:xfrm>
            <a:off x="932694" y="2495392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8CC06A-DD06-B6E6-7FC9-45D0D43B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qu’elle a acheté de  l’épicerie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4C840B-167B-7C60-03BC-E8275D32D0B9}"/>
              </a:ext>
            </a:extLst>
          </p:cNvPr>
          <p:cNvSpPr txBox="1"/>
          <p:nvPr/>
        </p:nvSpPr>
        <p:spPr>
          <a:xfrm>
            <a:off x="932694" y="3040126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a acheté des citrons frais, des herbes aromatiques, des pommes de terre et du poulet.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88766D-2011-4043-F79F-DF3C20D10518}"/>
              </a:ext>
            </a:extLst>
          </p:cNvPr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qu’elle a acheté de  l’épicerie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F4E5FD-B89C-838B-9BD9-47845534DC99}"/>
              </a:ext>
            </a:extLst>
          </p:cNvPr>
          <p:cNvSpPr txBox="1"/>
          <p:nvPr/>
        </p:nvSpPr>
        <p:spPr>
          <a:xfrm>
            <a:off x="932694" y="2887278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des citrons frais, des herbes aromatiques, des pommes de terre et bien sûr, du poulet de qualité.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Elle vérifie les prix et les quantités, s'assurant de ne rien oublier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F977-6F3D-59A7-32D8-8386D3B2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8FC8B81D-5854-9260-7A98-5747B439F74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8FC8B81D-5854-9260-7A98-5747B439F7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89F0074-5634-3E64-6479-42339269CB2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89F0074-5634-3E64-6479-42339269CB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7127A9A6-3474-4697-210C-0EA0178E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8FC77C-06A7-5475-C456-B8ECD48FB4AC}"/>
              </a:ext>
            </a:extLst>
          </p:cNvPr>
          <p:cNvSpPr txBox="1"/>
          <p:nvPr/>
        </p:nvSpPr>
        <p:spPr>
          <a:xfrm>
            <a:off x="1057071" y="2831294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5DE2F8-A5B0-45D8-60F1-95201A8500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ACE5B-AA24-C77E-9A8A-010D0CD3F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54601092-C37D-7367-8018-CDB88E94170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54601092-C37D-7367-8018-CDB88E9417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008788A-52CF-71F4-A8B5-8AADED5C72B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008788A-52CF-71F4-A8B5-8AADED5C72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5ECEF70-2A5A-F037-0D22-6BE8D60C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6CB117-736B-FE31-22CF-A518CDA904E0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222733-B180-5444-045C-9CCF5A1155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FA97E-6E54-3A27-C195-048B3CF9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0E6EBE0-7FF5-8550-B00A-AB568880BAB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0E6EBE0-7FF5-8550-B00A-AB568880BA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CFE445E4-DFAE-D048-E060-D954F2A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9C0DB42-E595-C4F3-BCB5-444EF9FFD04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9C0DB42-E595-C4F3-BCB5-444EF9FFD0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093B763C-90BD-D574-38D7-1725F03C6408}"/>
              </a:ext>
            </a:extLst>
          </p:cNvPr>
          <p:cNvSpPr txBox="1"/>
          <p:nvPr/>
        </p:nvSpPr>
        <p:spPr>
          <a:xfrm>
            <a:off x="1229552" y="230144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la maman a fait des achats?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C75F50-E82C-913C-0CD3-8BD701762B68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45FD8C-56A4-BCC0-D993-24D0E05616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0C3CD-8007-3057-6EA5-1C6A9528A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8E8B460-D0ED-2C5F-49DD-F9E6BC196AF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8E8B460-D0ED-2C5F-49DD-F9E6BC196A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2E27091-AB59-D1C3-A7FF-737D0C8AAAF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2E27091-AB59-D1C3-A7FF-737D0C8AA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32A28F1-15A6-E47B-2520-77F2272E9B6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32A28F1-15A6-E47B-2520-77F2272E9B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EDAA382B-056E-2B5F-1B9A-03A1D596655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EDAA382B-056E-2B5F-1B9A-03A1D59665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E6F952F2-CE6E-817D-9888-36CDAC3D99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D1B5764-2F81-D883-100F-DC07D6E05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D4F29BA-B78F-A036-AEA9-5EAB8505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4D8EDD24-92E5-526B-AE13-CEC1ED57DE13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Pour préparer un repas pour la famille.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60980F-76B9-D7F9-32A9-DAEB50380282}"/>
              </a:ext>
            </a:extLst>
          </p:cNvPr>
          <p:cNvSpPr txBox="1"/>
          <p:nvPr/>
        </p:nvSpPr>
        <p:spPr>
          <a:xfrm>
            <a:off x="1431213" y="2211427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la maman a fait des achats?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AC41FE-4AAB-5A9C-AD83-291D81972152}"/>
              </a:ext>
            </a:extLst>
          </p:cNvPr>
          <p:cNvSpPr txBox="1"/>
          <p:nvPr/>
        </p:nvSpPr>
        <p:spPr>
          <a:xfrm>
            <a:off x="1134356" y="3260502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préparer un délicieux repas pour la famille.</a:t>
            </a:r>
          </a:p>
        </p:txBody>
      </p:sp>
    </p:spTree>
    <p:extLst>
      <p:ext uri="{BB962C8B-B14F-4D97-AF65-F5344CB8AC3E}">
        <p14:creationId xmlns:p14="http://schemas.microsoft.com/office/powerpoint/2010/main" val="374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Vous allez écrire un paragraphe pour parler de vos achats.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8D86C5FB-7D22-BEE1-F0B9-A95F6885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748" y="643220"/>
            <a:ext cx="7192119" cy="8680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va écrire un paragraphe différent, étape par étape, en suivant l’ordre de ces questions. Tenez-vous prêts.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A3964F6-304A-3B45-4A21-1E32134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6" y="2454443"/>
            <a:ext cx="6890364" cy="22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5506C-5C06-19B3-24E5-567DAB58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0CFAB10-86C3-0C1E-09B8-B77623BC9EC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EF3D99C-FC14-864B-0BAF-51123B9C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E8023A-A36A-40DA-BB47-4E595AD3A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DE621CA8-B4DF-6DED-8A26-B8D7AC69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D’abord, écrivez une phrase pour répondre à cette question : Je veux préparer quoi ? Vous pouvez parler d’une recette ou d’un repas.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39B6FA-ED9B-5329-1EDE-DE219704AF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9" r="34997" b="66692"/>
          <a:stretch>
            <a:fillRect/>
          </a:stretch>
        </p:blipFill>
        <p:spPr>
          <a:xfrm>
            <a:off x="1325173" y="2918861"/>
            <a:ext cx="6326912" cy="10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7DFB5-112F-DBCB-DCCC-0D4D4B6E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265778D-89E0-0192-F12B-D8510FCF4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549BC56-7238-D9BF-2856-F49B413C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78AFB8-E7CE-D3C8-4AFD-89873EAE6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00EFE16A-27B1-EAD4-560E-CCFF82AA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la phrase suivante. Ecrivez une phrase pour répondre à cette question : J’irai où pour acheter les ingrédients ? Vous devez parler d’un lieu.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432B17-AE58-8289-4F4C-5C965BB9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047" r="6813" b="35304"/>
          <a:stretch>
            <a:fillRect/>
          </a:stretch>
        </p:blipFill>
        <p:spPr>
          <a:xfrm>
            <a:off x="741146" y="3521703"/>
            <a:ext cx="7507704" cy="7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51E1B-4486-93C7-D684-B9DEFA20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E4BBA38-4897-0E96-2600-27E9DB74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B1A46-7E0E-5F7E-364C-CE90BEE2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7" t="4889" r="4382"/>
          <a:stretch>
            <a:fillRect/>
          </a:stretch>
        </p:blipFill>
        <p:spPr>
          <a:xfrm>
            <a:off x="3493971" y="2107933"/>
            <a:ext cx="2338938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3D8E6C-FF51-25A0-F6F3-EE42E8685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20D0-6E89-3E10-A916-8CD99CEB1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D1D1D83-659E-A0E7-F67B-A300B57EB83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4FF2B11-2207-7A01-AF4A-743D8DFF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54C6BE-F517-4110-E499-E9315B69F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BD69B2B1-F720-F5EA-540F-2B9FCB30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Enfin, écrivez une phrase pour répondre à cette question :  Je voudrais acheter quoi ? Vous devez parler des ingrédients ou des aliments que vous voulez acheter.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D8C3B08-09F5-F870-0A8D-00345E52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51" r="6813" b="5698"/>
          <a:stretch>
            <a:fillRect/>
          </a:stretch>
        </p:blipFill>
        <p:spPr>
          <a:xfrm>
            <a:off x="952902" y="3429000"/>
            <a:ext cx="7507704" cy="6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D91B-9827-F6E0-1FF7-74B1591C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882E958-FCB8-2A00-C666-8A88E7F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4B5FA2-0C24-D3D5-C170-9B3B2753D8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4FACE9-22C7-FFA4-BAAC-3E2921E5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</p:spTree>
    <p:extLst>
      <p:ext uri="{BB962C8B-B14F-4D97-AF65-F5344CB8AC3E}">
        <p14:creationId xmlns:p14="http://schemas.microsoft.com/office/powerpoint/2010/main" val="40900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1AD1-328B-85E0-B7BB-6F3F08A6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DBB6235-C158-56E3-F74A-D2CF13B12B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45BD21-FDDE-1299-D1E4-5BD523489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8E6BE3-0E6D-AC52-A243-40475438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0062291B-2AEF-A557-02D0-D4F2BC87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748" y="643220"/>
            <a:ext cx="7192119" cy="8680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un paragraphe complet à partir de vos trois phrases. Vérifiez que vous avez bien répondu aux trois questions.  Je vais circuler entre les rangs.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428295-8893-5323-EFDF-7C19B95DD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6" y="2454443"/>
            <a:ext cx="6890364" cy="22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F91F-A37A-42CF-CD97-DD25A8A2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C34072F-348D-5701-B567-E4E2C462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complet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D5A90F-6B0A-AB60-8083-CB967AC8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7" t="4889" r="4382"/>
          <a:stretch>
            <a:fillRect/>
          </a:stretch>
        </p:blipFill>
        <p:spPr>
          <a:xfrm>
            <a:off x="3493971" y="2107933"/>
            <a:ext cx="2338938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BA495D-E653-5199-7B49-3B02D732C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7D597E2-2EB7-A89C-011B-01EC4409A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31" y="2618134"/>
            <a:ext cx="1739773" cy="26074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878178-450F-ECDF-742D-CBFEE67F0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17" y="2621620"/>
            <a:ext cx="1739771" cy="26806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221FC9-009C-75CD-702E-11390DB21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075" y="2618134"/>
            <a:ext cx="1596067" cy="26074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1D2D86-45E0-075E-9701-A6B4AB3A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587" y="2618133"/>
            <a:ext cx="1674720" cy="26074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FF7CB6-4FF7-CC3B-AF5B-AD989F4FF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248" y="2629409"/>
            <a:ext cx="1641429" cy="26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7BB20E-F429-E487-16D4-A4789B059DA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01AA-3C6E-3D29-FA11-729C960E9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0EB66-9B1E-FB6D-1F6C-10A1DDC8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52B88D5-11B9-552F-FD09-77C4F66E9A25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AB3B3A4-4C8D-BA44-FA1B-BCCD10161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753963B-6853-CF12-66EF-90200CF4BFC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9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CB2C-1819-6484-60D2-95056E8B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3A20A-BE37-E733-4C21-6B009684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à quelle 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6CD33D4-F484-E700-C0AD-76E34B6690E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à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7E6E87-923A-FA84-4155-4A0121668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EF88250-6FF4-4C23-1F9E-E9C9ACAA101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0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2F15-6934-ED51-92C8-4AFBF127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2F7A3-C3CC-3C9C-19A5-C960F07C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812FA0B-6F07-9042-FB71-D496002E28C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327372F-6BCD-C6DB-7B1D-50A4D1E9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AE7FDD3-2E09-C7A3-A398-96EF7C562635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42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91B1-7D73-C5CD-FCE9-84696B7EC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E068B-CA51-F7ED-0581-2FA3EDC0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ta maîtresse ou ton maître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AA9FD55-E927-0D99-A28A-AAE574338B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s’appelle ta maîtresse ou ton maître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36185F-D7FB-D620-8BC1-B2E44FD38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19A9922-CC66-366C-116D-B67D96A1EB3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99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05141" y="372274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21141" y="3470744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885141" y="392544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27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 txBox="1">
            <a:spLocks/>
          </p:cNvSpPr>
          <p:nvPr/>
        </p:nvSpPr>
        <p:spPr>
          <a:xfrm>
            <a:off x="522772" y="106865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Dosis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j-ea"/>
                <a:cs typeface="Arial" panose="020B0604020202020204" pitchFamily="34" charset="0"/>
              </a:rPr>
              <a:t>Organisation de la semaine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709" y="4969830"/>
            <a:ext cx="3828620" cy="1365622"/>
          </a:xfrm>
          <a:prstGeom prst="rect">
            <a:avLst/>
          </a:prstGeom>
        </p:spPr>
      </p:pic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847019" y="496800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21141" y="5560872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français pour les sciences.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Espace réservé pour une image  7">
            <a:extLst>
              <a:ext uri="{FF2B5EF4-FFF2-40B4-BE49-F238E27FC236}">
                <a16:creationId xmlns:a16="http://schemas.microsoft.com/office/drawing/2014/main" id="{14828CBF-E624-4EC9-5B60-7A88BB599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0751" r="8261" b="17816"/>
          <a:stretch>
            <a:fillRect/>
          </a:stretch>
        </p:blipFill>
        <p:spPr>
          <a:xfrm>
            <a:off x="3094014" y="2963061"/>
            <a:ext cx="2955972" cy="28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14571-6EA1-3B4B-D467-F4977CEFE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863AE-53F2-B1CA-C6AA-BE9413CC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je peux acheter ici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C3B9D01-72CB-9428-BCFD-D87A9A340A9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19427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je peux acheter ici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527AFB-E578-0712-0F17-39E80541E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D154746-D54C-0719-C2E1-C0D9F10AE42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Espace réservé pour une image  7">
            <a:extLst>
              <a:ext uri="{FF2B5EF4-FFF2-40B4-BE49-F238E27FC236}">
                <a16:creationId xmlns:a16="http://schemas.microsoft.com/office/drawing/2014/main" id="{44628EFA-949B-7E13-9E1E-CE9FEF977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0751" r="8261" b="17816"/>
          <a:stretch>
            <a:fillRect/>
          </a:stretch>
        </p:blipFill>
        <p:spPr>
          <a:xfrm>
            <a:off x="3325020" y="3159778"/>
            <a:ext cx="2955972" cy="28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va acheter Karim à l’épicerie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22326" y="1637222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va acheter Karim à l’épicerie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136161E-5211-AE5D-7A26-9AAC550A84E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18B19-2FB2-EBA4-FDCF-3C26C3C4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18" t="40150" r="5971" b="40169"/>
          <a:stretch>
            <a:fillRect/>
          </a:stretch>
        </p:blipFill>
        <p:spPr>
          <a:xfrm>
            <a:off x="4224816" y="3313124"/>
            <a:ext cx="1983479" cy="20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2181-F6E8-6A20-7414-84B68C928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08F4F-1917-55B4-AEC4-B5FEE5FB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Karim a besoin de lait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4A1F824-F24B-8D11-26D7-0F918C048583}"/>
              </a:ext>
            </a:extLst>
          </p:cNvPr>
          <p:cNvSpPr txBox="1">
            <a:spLocks/>
          </p:cNvSpPr>
          <p:nvPr/>
        </p:nvSpPr>
        <p:spPr>
          <a:xfrm>
            <a:off x="2892437" y="1776001"/>
            <a:ext cx="464823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Karim a besoin de lait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9ADD44C-1D0B-4A19-4AB0-C6ACF9993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E7307BF-AF06-1684-B5AF-EB49D6B429A0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D0C162-CE60-F9DC-560C-5297F2F1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18" t="40150" r="5971" b="40169"/>
          <a:stretch>
            <a:fillRect/>
          </a:stretch>
        </p:blipFill>
        <p:spPr>
          <a:xfrm>
            <a:off x="4224816" y="3313124"/>
            <a:ext cx="1983479" cy="20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un texte.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Écrire des phrases.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les nombres de 0 à 1000.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2836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 français pour les sciences.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3D7697C-411D-47DD-1732-131B47FC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apprendre à compter en français. Soyez attentifs.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C56E60-3F91-2037-6493-593A12855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0EEC69-02F7-14D6-F52C-D59AF9CE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450D2AD-DECD-3179-DB79-1AEC762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15D242E0-502A-B8AD-5244-60584850B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63E2BD05-C812-22B0-7C99-949FD4EAEA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0A03A-CB12-6CE3-A32E-36498CC60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9B9EE21-C176-C3B6-3938-5C54837A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 en français.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59F3C7D-1735-4163-190C-1A584EC12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FD74FBB-FE91-84BB-73C2-5DE4CA5685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539E763-E4E9-AC8D-99E5-72CF1F58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DFAA46-5EE4-741E-A871-11ED049AC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79A7A43-AC8E-4F96-3AEB-53CC9DE8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74" y="3128211"/>
            <a:ext cx="8667998" cy="11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97281-79D6-5577-901D-1827CAFE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DC05C7C-8731-F60D-7B5C-EA4E8B24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9863062-C2EB-E662-220A-075076127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531540-4D1D-8DAB-3083-0F6AF8FA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B667EA-4473-F2FC-5B8D-2941C4512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85" y="2975732"/>
            <a:ext cx="8384630" cy="11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D2CE-6A22-C180-40EB-676B45A87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4DF9EAA-535D-1D32-C07D-74CDD5D3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79F99969-FC36-26F4-2A48-441AE93DD9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D0CF73D-AAF3-5DAE-31A0-941590724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6566930-4BA5-CD98-E4F8-096429CF2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F8E6FE-8B61-1DAB-7766-DD82A31B7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CB38D0F-422D-25F1-AD18-FA68C6A85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29" y="2679164"/>
            <a:ext cx="7471192" cy="20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5B5AF-62CD-D998-A980-DB7C976F1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E82A49D-BB97-C8EF-0F8C-A0900AA4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07C99FB9-A1B9-C1F4-8B3D-C091E61FE1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C4F51C-59D7-F2C6-CF3F-9CEB32CEDC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F5518A0-C065-D629-EF52-D28CE0A29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29" y="2679164"/>
            <a:ext cx="7471192" cy="20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un texte.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un paragraphe.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les nombres de 0 à 1000..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97B2-A621-BFE6-AA3A-593118CA4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52F3C8B-CBFF-8B03-C945-BF21F6D5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EBC50FD-C088-FF6A-91E4-B176D1CFD3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70FE8AD-B69D-C6A0-03E9-7EF2F4405F3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A9E4BD-B634-2D80-E2DA-AA641E0FD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71AE97-FC50-CB4A-D3D6-00A1C63AC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9CB0C14-CE0A-D25C-2371-AE133D9E2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815809"/>
            <a:ext cx="8319277" cy="20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98118-7700-5569-C5A5-C744AF6D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7B7C666-0F27-7FF7-F716-0A290795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2872986-3E18-AF1E-06DF-FB790D400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84751F-8DEF-17E1-0356-F36B462C0C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9B420D-AA72-130B-61ED-782AF35E2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2" y="2815809"/>
            <a:ext cx="8319277" cy="20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8B1F-4EA6-4C13-CD35-C1825FD7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9FE72BF-A1BF-1C01-2EAE-BA000AEA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5B24D352-7D80-1689-8B2A-3713AA6396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444A221-AC3A-CDFF-9211-7379CE5C53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C474BB-74BD-B770-6D69-AC32A5F8A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53D7A36-2291-7ACC-9E86-225B6453D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FFB6AD1-0FEE-C389-EE6B-6AC4F3E3E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02" y="2897336"/>
            <a:ext cx="8128938" cy="19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41F9F-C67C-94B8-D8D0-070DC2329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0B54EA0-600C-F9F8-8937-6679847E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43ECFC78-23B4-1586-3E9F-1E2185808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EE37D0-D943-376C-792C-792DBF36AB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0D083C-D979-7294-8F01-83E21651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02" y="2897336"/>
            <a:ext cx="8128938" cy="19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07BD-6088-34F7-CE85-9232BECDD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B32EC6C-DC91-CDE9-7CFB-B47485D0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BD43A05-FCCD-F24E-6872-9ACD0B5FF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4D4212-520A-7E30-D91C-319167FDCD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9180364-3AD5-1230-0517-21047F78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3195F8-DB64-8B5E-B86D-83FD377F6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E4B5E1-C576-B42F-BC21-3B9E40B17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06" y="2879608"/>
            <a:ext cx="8267815" cy="19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763BD-3D26-539A-0AD1-2185A62A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6BDEDE5-6272-D967-DB38-B8C33B56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14BAB84-2D7C-CC2F-4A7B-7FEA67E1C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E37AB1-6EF8-AB05-FF0B-9BAA79E6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D3BC8F9-A174-BEF3-23CE-B97630E45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6" y="2879608"/>
            <a:ext cx="8267815" cy="19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0059-749A-9E29-C243-FA40BBAE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2A6840B-B866-111C-EB08-B4D1C07F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42B7100C-EE54-57EA-F6D5-D4C0B6C70D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27BB76-C9B3-37A4-5983-77E183D0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570132-075F-19E3-4C4F-88D8745B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94" y="2982811"/>
            <a:ext cx="821812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DFFDC-32EF-0123-6DF1-5DEAB46BB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B282184-51D2-267A-7257-0593232A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4462FAF-1CEB-957D-6A9C-AB8102362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A1A2EE-F12E-66C4-BF86-2DC1D258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4D36CA-F6B9-F6A5-2169-EC7DBD1D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77" y="2761430"/>
            <a:ext cx="799864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FE4E-0F6C-0BFD-1A19-2000B3E0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0C4E9BF-0496-F5E5-E1A8-86939626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4362A0FC-90AD-A050-786C-06E5CA5BC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3DAA2D-B02D-4DA6-B1AE-F0D2D5D5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D5DF53-71A8-D264-8F3D-6389958D8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97" y="2761430"/>
            <a:ext cx="736460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1"/>
            <a:ext cx="6801287" cy="25668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62754" y="3134487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en français les </a:t>
            </a: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nombres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de 100 à 1000. 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48556" y="5726867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4700E-88B4-936E-18E1-49F20886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D003F11-1EA6-157D-2DC3-498C9152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6FBB836-FB04-5BBD-3051-88C60D3C5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240F2-D78C-EBB4-6502-8A70BB1E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4A88A5-2BC7-74B2-D37F-7FC7FA96BC78}"/>
              </a:ext>
            </a:extLst>
          </p:cNvPr>
          <p:cNvSpPr txBox="1"/>
          <p:nvPr/>
        </p:nvSpPr>
        <p:spPr>
          <a:xfrm>
            <a:off x="2155313" y="3181290"/>
            <a:ext cx="48333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Cent quatre-vingts</a:t>
            </a:r>
          </a:p>
        </p:txBody>
      </p:sp>
    </p:spTree>
    <p:extLst>
      <p:ext uri="{BB962C8B-B14F-4D97-AF65-F5344CB8AC3E}">
        <p14:creationId xmlns:p14="http://schemas.microsoft.com/office/powerpoint/2010/main" val="11212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6917EE-D3ED-73EF-18AD-780C00836E4E}"/>
              </a:ext>
            </a:extLst>
          </p:cNvPr>
          <p:cNvSpPr txBox="1"/>
          <p:nvPr/>
        </p:nvSpPr>
        <p:spPr>
          <a:xfrm>
            <a:off x="3869210" y="3057766"/>
            <a:ext cx="16001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1857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B0FE-701F-67CD-ACC7-D9AC1F25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4F14E1C-6A7D-C98A-3981-655B7E3E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B185BA6-114D-2340-606D-60175BB94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9712B7-F0B3-BB8A-D9A3-2633185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F7FB6F-DA9F-08E9-1EBA-ADA766453437}"/>
              </a:ext>
            </a:extLst>
          </p:cNvPr>
          <p:cNvSpPr txBox="1"/>
          <p:nvPr/>
        </p:nvSpPr>
        <p:spPr>
          <a:xfrm>
            <a:off x="1450678" y="3212286"/>
            <a:ext cx="59378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deux cent cinquante-six</a:t>
            </a:r>
          </a:p>
        </p:txBody>
      </p:sp>
    </p:spTree>
    <p:extLst>
      <p:ext uri="{BB962C8B-B14F-4D97-AF65-F5344CB8AC3E}">
        <p14:creationId xmlns:p14="http://schemas.microsoft.com/office/powerpoint/2010/main" val="7037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8615-FB13-3D87-6604-853D23D0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E4F14-11E8-793E-FA57-0CCF5F85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298CEC-35A1-2FF4-0D96-EAAE2462C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9E318D4-7FB9-860B-1337-92F40FC413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C0448C-5BB7-E54D-F6C6-9DF2C623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E72D60-C410-947C-E9A1-08ECF02F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3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7A7B-9FA6-038F-3AD2-40A5023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35A15BA-8FAE-3A3E-480C-38790A51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D7ED8A77-AFB9-DB2E-C598-3D4E2B428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18337-7A60-19E8-CE50-A9B6B5EA50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DED6B6-C946-663D-0CC6-AF0526ED97F2}"/>
              </a:ext>
            </a:extLst>
          </p:cNvPr>
          <p:cNvSpPr txBox="1"/>
          <p:nvPr/>
        </p:nvSpPr>
        <p:spPr>
          <a:xfrm>
            <a:off x="3869210" y="3057766"/>
            <a:ext cx="1786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18023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DA2A-8D60-C2D9-8A9C-EEA61920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B790E82-8528-BCA2-D500-1461BB3A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12F764C-BD1A-BFC4-ADB2-90BF5C32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357E4D-CD14-A413-8413-2C638867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373372-E4C5-71BB-8F11-1B81E21DA2EF}"/>
              </a:ext>
            </a:extLst>
          </p:cNvPr>
          <p:cNvSpPr txBox="1"/>
          <p:nvPr/>
        </p:nvSpPr>
        <p:spPr>
          <a:xfrm>
            <a:off x="2534308" y="3028890"/>
            <a:ext cx="34339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huit cent cinq</a:t>
            </a:r>
            <a:endParaRPr kumimoji="0" lang="fr-FR" sz="4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B809F-FED4-A9D8-1F5B-1D00C645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CAD8C-5D13-6971-23F1-2876D436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D30C7D-CF10-839E-E28B-D0A81491C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A0DBBEF-F55D-9733-5A68-4513D77BD3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8EA1A31-6791-31E9-86C5-BB4B0E4A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C3B541-B871-7409-DA48-FFDF58861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438A-E44B-59D0-E0A0-3F25F391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A03F0E2-B85B-1089-2026-7B3C80F6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F38EB04-EE1D-3C29-EC26-D44A87081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8D1E6A-7675-02C7-D1F6-F3EB9A2A11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43BBE1-1874-DF26-3F88-15E7C11E78F4}"/>
              </a:ext>
            </a:extLst>
          </p:cNvPr>
          <p:cNvSpPr txBox="1"/>
          <p:nvPr/>
        </p:nvSpPr>
        <p:spPr>
          <a:xfrm>
            <a:off x="3869210" y="3057766"/>
            <a:ext cx="1826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0" b="1" dirty="0">
                <a:solidFill>
                  <a:srgbClr val="C00000"/>
                </a:solidFill>
                <a:latin typeface="Dosis" pitchFamily="2" charset="0"/>
              </a:rPr>
              <a:t>805</a:t>
            </a: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B9CB-875E-5A40-0B63-F40BCCD3A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1537634-F02D-5DB0-462E-7105B8AD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174DF43-27BF-01EB-719B-AC88C5AD11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9ECD17-ED7B-2390-E008-B923070C19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082439-C3C2-CDF9-309A-D0B2E7D51E39}"/>
              </a:ext>
            </a:extLst>
          </p:cNvPr>
          <p:cNvSpPr txBox="1"/>
          <p:nvPr/>
        </p:nvSpPr>
        <p:spPr>
          <a:xfrm>
            <a:off x="2168548" y="3028890"/>
            <a:ext cx="56268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neuf cent vingt-quatre</a:t>
            </a:r>
          </a:p>
        </p:txBody>
      </p:sp>
    </p:spTree>
    <p:extLst>
      <p:ext uri="{BB962C8B-B14F-4D97-AF65-F5344CB8AC3E}">
        <p14:creationId xmlns:p14="http://schemas.microsoft.com/office/powerpoint/2010/main" val="747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44F6C-4934-3139-C799-FD9C7E77A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066D9-7837-A5BC-7678-1C2FFEAD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10132A1-4BCD-C59E-2452-116A8B7D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011BA69-3B13-FCA2-C19C-C1FEB7BBCAC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48D975-6372-AEA8-04F1-9037ACA8D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FBFA28-B3C2-022F-6A07-54E515729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7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BF22-296E-ED00-FE78-3417DB61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4184C4D-1749-B7A8-00CC-0ADE6280E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CD1EE58-8B0E-A6A4-12EF-ED1424C0C5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3DAA8C-8272-0B51-F1AF-0FD80452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D8630E-809E-5244-41A6-C8BDA305F2E8}"/>
              </a:ext>
            </a:extLst>
          </p:cNvPr>
          <p:cNvSpPr txBox="1"/>
          <p:nvPr/>
        </p:nvSpPr>
        <p:spPr>
          <a:xfrm>
            <a:off x="3869210" y="3057766"/>
            <a:ext cx="17812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924</a:t>
            </a:r>
          </a:p>
        </p:txBody>
      </p:sp>
    </p:spTree>
    <p:extLst>
      <p:ext uri="{BB962C8B-B14F-4D97-AF65-F5344CB8AC3E}">
        <p14:creationId xmlns:p14="http://schemas.microsoft.com/office/powerpoint/2010/main" val="13376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57038A91-9C68-6D96-2E5C-AA37A7B29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2079057"/>
            <a:ext cx="2199487" cy="3512612"/>
          </a:xfrm>
          <a:prstGeom prst="rect">
            <a:avLst/>
          </a:prstGeom>
        </p:spPr>
      </p:pic>
      <p:pic>
        <p:nvPicPr>
          <p:cNvPr id="8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363135A3-A5E1-7D3B-5583-D8C5EA4067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1610" b="1509"/>
          <a:stretch>
            <a:fillRect/>
          </a:stretch>
        </p:blipFill>
        <p:spPr>
          <a:xfrm>
            <a:off x="2586838" y="2172825"/>
            <a:ext cx="1985162" cy="34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932694" y="265282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964B-5D6E-876E-3F18-3347727C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835B4F3-6947-78ED-F35B-16203A78C8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835B4F3-6947-78ED-F35B-16203A78C8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5BFD1273-F5BB-85BC-04CE-9B8B7DCBAB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5BFD1273-F5BB-85BC-04CE-9B8B7DCBAB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BB5D2F3D-01CD-6DCD-72AE-AFF177FF0AF3}"/>
              </a:ext>
            </a:extLst>
          </p:cNvPr>
          <p:cNvSpPr txBox="1"/>
          <p:nvPr/>
        </p:nvSpPr>
        <p:spPr>
          <a:xfrm>
            <a:off x="932694" y="265282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E6A5FB-6231-D7C3-7130-51132BE724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B4D316F-C4CA-29AC-5992-0E8A1CA3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 </a:t>
            </a:r>
          </a:p>
        </p:txBody>
      </p:sp>
    </p:spTree>
    <p:extLst>
      <p:ext uri="{BB962C8B-B14F-4D97-AF65-F5344CB8AC3E}">
        <p14:creationId xmlns:p14="http://schemas.microsoft.com/office/powerpoint/2010/main" val="17929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5826</TotalTime>
  <Words>1422</Words>
  <PresentationFormat>Affichage à l'écran (4:3)</PresentationFormat>
  <Paragraphs>200</Paragraphs>
  <Slides>72</Slides>
  <Notes>24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72</vt:i4>
      </vt:variant>
    </vt:vector>
  </HeadingPairs>
  <TitlesOfParts>
    <vt:vector size="96" baseType="lpstr">
      <vt:lpstr>Calibri</vt:lpstr>
      <vt:lpstr>Mistral</vt:lpstr>
      <vt:lpstr>Wingdings</vt:lpstr>
      <vt:lpstr>Dosis</vt:lpstr>
      <vt:lpstr>Arial</vt:lpstr>
      <vt:lpstr>Aptos</vt:lpstr>
      <vt:lpstr>Dosis SemiBold</vt:lpstr>
      <vt:lpstr>Dosis Medium</vt:lpstr>
      <vt:lpstr>Dosis ExtraBold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1_Révision</vt:lpstr>
      <vt:lpstr>Thème Office</vt:lpstr>
      <vt:lpstr>2_Révision</vt:lpstr>
      <vt:lpstr>Présentation PowerPoint</vt:lpstr>
      <vt:lpstr>Pictogrammes</vt:lpstr>
      <vt:lpstr>Contenu de la semaine </vt:lpstr>
      <vt:lpstr>Présentation PowerPoint</vt:lpstr>
      <vt:lpstr>Plan de la séance 6</vt:lpstr>
      <vt:lpstr>Présentation PowerPoint</vt:lpstr>
      <vt:lpstr>Bonjour les enfants. Aujourd’hui, nous allons réviser les leçons de la semaine passée. Soyez attentifs.</vt:lpstr>
      <vt:lpstr>Qui veut lire ce paragraphe ? </vt:lpstr>
      <vt:lpstr>Qui veut expliquer ce paragraphe dans sa langue ?  </vt:lpstr>
      <vt:lpstr>Qui veut lire la question et y répondre en français ? </vt:lpstr>
      <vt:lpstr>La mère est en train de faire les courses pour préparer le dîner. </vt:lpstr>
      <vt:lpstr>Qui veut lire ce paragraphe ? </vt:lpstr>
      <vt:lpstr>Qui veut expliquer ce paragraphe dans sa langue ? </vt:lpstr>
      <vt:lpstr>Qui veut lire la question et y répondre en français ? </vt:lpstr>
      <vt:lpstr>Présentation PowerPoint</vt:lpstr>
      <vt:lpstr>Qui veut lire ce paragraphe ? </vt:lpstr>
      <vt:lpstr>Qui veut expliquer ce paragraphe dans sa langue ? </vt:lpstr>
      <vt:lpstr>Qui veut lire la question et y répondre en français ? </vt:lpstr>
      <vt:lpstr>Présentation PowerPoint</vt:lpstr>
      <vt:lpstr>Prenez vos cahiers. Vous allez écrire un paragraphe pour parler de vos achats. </vt:lpstr>
      <vt:lpstr>Chacun va écrire un paragraphe différent, étape par étape, en suivant l’ordre de ces questions. Tenez-vous prêts.</vt:lpstr>
      <vt:lpstr>D’abord, écrivez une phrase pour répondre à cette question : Je veux préparer quoi ? Vous pouvez parler d’une recette ou d’un repas. </vt:lpstr>
      <vt:lpstr>Qui veut lire sa phrase ?</vt:lpstr>
      <vt:lpstr>On passe à la phrase suivante. Ecrivez une phrase pour répondre à cette question : J’irai où pour acheter les ingrédients ? Vous devez parler d’un lieu. </vt:lpstr>
      <vt:lpstr>Qui veut lire sa phrase ?</vt:lpstr>
      <vt:lpstr>Enfin, écrivez une phrase pour répondre à cette question :  Je voudrais acheter quoi ? Vous devez parler des ingrédients ou des aliments que vous voulez acheter. </vt:lpstr>
      <vt:lpstr>Qui veut lire sa phrase ?</vt:lpstr>
      <vt:lpstr>Maintenant, écrivez un paragraphe complet à partir de vos trois phrases. Vérifiez que vous avez bien répondu aux trois questions.  Je vais circuler entre les rangs.</vt:lpstr>
      <vt:lpstr>Qui veut lire son paragraphe complet ?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as quel âge ?</vt:lpstr>
      <vt:lpstr>Tu es en quelle classe ?</vt:lpstr>
      <vt:lpstr>Tu es à quelle école ?</vt:lpstr>
      <vt:lpstr>Tu habites où ?</vt:lpstr>
      <vt:lpstr>Comment s’appelle ta maîtresse ou ton maître ?</vt:lpstr>
      <vt:lpstr>Qu’est-ce que c’est ? </vt:lpstr>
      <vt:lpstr>Qu’est-ce que je peux acheter ici ? </vt:lpstr>
      <vt:lpstr>Que va acheter Karim à l’épicerie ? </vt:lpstr>
      <vt:lpstr>Pourquoi Karim a besoin de lait ? </vt:lpstr>
      <vt:lpstr>Plan de la séance 6</vt:lpstr>
      <vt:lpstr>Maintenant, nous allons apprendre à compter en français. Soyez attentifs. </vt:lpstr>
      <vt:lpstr>Lisons ensemble ces nombres en français.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Qui veut lire ? </vt:lpstr>
      <vt:lpstr>Qui veut lire ? </vt:lpstr>
      <vt:lpstr>Qui veut lire ? </vt:lpstr>
      <vt:lpstr>Prenez vos ardoises.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2025-11-09T17:30:16Z</dcterms:modified>
</cp:coreProperties>
</file>