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6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  <p:sldMasterId id="2147483854" r:id="rId16"/>
    <p:sldMasterId id="2147483861" r:id="rId17"/>
  </p:sldMasterIdLst>
  <p:notesMasterIdLst>
    <p:notesMasterId r:id="rId93"/>
  </p:notesMasterIdLst>
  <p:sldIdLst>
    <p:sldId id="257" r:id="rId18"/>
    <p:sldId id="1029" r:id="rId19"/>
    <p:sldId id="998" r:id="rId20"/>
    <p:sldId id="1110" r:id="rId21"/>
    <p:sldId id="798" r:id="rId22"/>
    <p:sldId id="799" r:id="rId23"/>
    <p:sldId id="1236" r:id="rId24"/>
    <p:sldId id="899" r:id="rId25"/>
    <p:sldId id="900" r:id="rId26"/>
    <p:sldId id="901" r:id="rId27"/>
    <p:sldId id="1068" r:id="rId28"/>
    <p:sldId id="844" r:id="rId29"/>
    <p:sldId id="1069" r:id="rId30"/>
    <p:sldId id="1058" r:id="rId31"/>
    <p:sldId id="1237" r:id="rId32"/>
    <p:sldId id="1067" r:id="rId33"/>
    <p:sldId id="1066" r:id="rId34"/>
    <p:sldId id="955" r:id="rId35"/>
    <p:sldId id="800" r:id="rId36"/>
    <p:sldId id="1016" r:id="rId37"/>
    <p:sldId id="902" r:id="rId38"/>
    <p:sldId id="1046" r:id="rId39"/>
    <p:sldId id="992" r:id="rId40"/>
    <p:sldId id="990" r:id="rId41"/>
    <p:sldId id="1073" r:id="rId42"/>
    <p:sldId id="1047" r:id="rId43"/>
    <p:sldId id="1051" r:id="rId44"/>
    <p:sldId id="1052" r:id="rId45"/>
    <p:sldId id="1053" r:id="rId46"/>
    <p:sldId id="1060" r:id="rId47"/>
    <p:sldId id="1063" r:id="rId48"/>
    <p:sldId id="1064" r:id="rId49"/>
    <p:sldId id="999" r:id="rId50"/>
    <p:sldId id="1065" r:id="rId51"/>
    <p:sldId id="1075" r:id="rId52"/>
    <p:sldId id="1030" r:id="rId53"/>
    <p:sldId id="1031" r:id="rId54"/>
    <p:sldId id="1076" r:id="rId55"/>
    <p:sldId id="805" r:id="rId56"/>
    <p:sldId id="716" r:id="rId57"/>
    <p:sldId id="1216" r:id="rId58"/>
    <p:sldId id="1217" r:id="rId59"/>
    <p:sldId id="1218" r:id="rId60"/>
    <p:sldId id="1219" r:id="rId61"/>
    <p:sldId id="1220" r:id="rId62"/>
    <p:sldId id="1221" r:id="rId63"/>
    <p:sldId id="1222" r:id="rId64"/>
    <p:sldId id="1223" r:id="rId65"/>
    <p:sldId id="1224" r:id="rId66"/>
    <p:sldId id="1225" r:id="rId67"/>
    <p:sldId id="1226" r:id="rId68"/>
    <p:sldId id="1227" r:id="rId69"/>
    <p:sldId id="1228" r:id="rId70"/>
    <p:sldId id="1229" r:id="rId71"/>
    <p:sldId id="1230" r:id="rId72"/>
    <p:sldId id="1231" r:id="rId73"/>
    <p:sldId id="1232" r:id="rId74"/>
    <p:sldId id="1233" r:id="rId75"/>
    <p:sldId id="1234" r:id="rId76"/>
    <p:sldId id="1235" r:id="rId77"/>
    <p:sldId id="1211" r:id="rId78"/>
    <p:sldId id="1212" r:id="rId79"/>
    <p:sldId id="1210" r:id="rId80"/>
    <p:sldId id="1062" r:id="rId81"/>
    <p:sldId id="1188" r:id="rId82"/>
    <p:sldId id="1077" r:id="rId83"/>
    <p:sldId id="1189" r:id="rId84"/>
    <p:sldId id="1190" r:id="rId85"/>
    <p:sldId id="1191" r:id="rId86"/>
    <p:sldId id="1192" r:id="rId87"/>
    <p:sldId id="1193" r:id="rId88"/>
    <p:sldId id="1194" r:id="rId89"/>
    <p:sldId id="1195" r:id="rId90"/>
    <p:sldId id="689" r:id="rId91"/>
    <p:sldId id="983" r:id="rId92"/>
  </p:sldIdLst>
  <p:sldSz cx="9144000" cy="6858000" type="screen4x3"/>
  <p:notesSz cx="6735763" cy="9866313"/>
  <p:embeddedFontLst>
    <p:embeddedFont>
      <p:font typeface="Dosis" pitchFamily="2" charset="0"/>
      <p:regular r:id="rId94"/>
      <p:bold r:id="rId95"/>
    </p:embeddedFont>
    <p:embeddedFont>
      <p:font typeface="Dosis ExtraBold" pitchFamily="2" charset="0"/>
      <p:bold r:id="rId96"/>
    </p:embeddedFont>
    <p:embeddedFont>
      <p:font typeface="Dosis Medium" pitchFamily="2" charset="0"/>
      <p:regular r:id="rId97"/>
    </p:embeddedFont>
    <p:embeddedFont>
      <p:font typeface="Dosis SemiBold" pitchFamily="2" charset="0"/>
      <p:bold r:id="rId9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F26553"/>
    <a:srgbClr val="E84234"/>
    <a:srgbClr val="2AB6D7"/>
    <a:srgbClr val="55B7DE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0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font" Target="fonts/font2.fntdata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microsoft.com/office/2018/10/relationships/authors" Target="author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font" Target="fonts/font1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E6256-127D-40BA-CD4D-15B2D1C56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71A378-4C40-BA94-33D0-E5D3259A5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9BC054-7481-1CD9-BB59-10ED3CC66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E41EEF-459B-AABA-D9A1-C5E0EC41D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410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65FC-FF75-4CF8-9A2B-BD3030E89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92FC3C-36B7-2205-F75B-17B859558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E6AFC2-560C-8AFC-6698-1C3C454F0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E26FD9-C770-27AA-F344-058412220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43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8F31-F672-36B5-0505-0BD753DD9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0ADB68C-868F-E5F0-7DDD-2DB2C9F935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0603C4-4A99-1DE4-6D9F-624DE43B4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1FAB54-F251-B767-7908-1A35696CC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82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7AB4-8FBC-09C7-E4DF-AC9A844C8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9820616-1260-AA7D-90F6-CF12C3147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F29D8EA-A80B-5709-4210-EA069C23A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AB638B-BEE0-0BBF-5269-4362C84AB4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7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07D69-97E8-F24D-F9E4-D9961438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AE7514C-2004-8297-6029-6916B8FCF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04CB4B-9640-B06B-8406-4320D7916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A7E6EB-4B19-E0D9-4181-74977FF9D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482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0B8EC-A7ED-D197-CE1D-303D8E46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FA12847-9C20-8966-7382-C3BB75856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947711E-1489-ADD8-6672-B1D97AC34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9F6D3B-C890-8612-0D28-09DED8B2A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13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A3D1C-3352-6282-AA52-FAED4DE30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771EE4-16F2-6805-6655-CC289E6E7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93F1A2-DC3B-6B53-5C35-3E07F8519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466777-D973-F1BB-2E3B-BE0F402E3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88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B1238-3859-906A-86DF-D330E6FAC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0EC797-7D5C-C025-BF38-EFD6E9D23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186273A-BCEF-DF1C-BF9E-E614E36A3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AD3F3F-0DC7-F63A-8708-2F6E00E32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3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DDF07-64D9-E94A-5321-DF8A4EBD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B2611F7-9B29-5169-092B-F58373995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B1773A-D067-3E35-EC78-BE8451B5C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D5FAA0-D447-6421-A670-5C77D38F8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131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FEFF8-30EA-1A66-7E11-423085DA3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6E3D3B-D045-D06B-E31C-8EA618825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C464B9-66A1-A794-2293-00FFAAAE1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93303C-85EE-D3B4-B54B-FAC9794F6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1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981F2-3A25-A2F9-B8A4-2A52298B0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1E3CB0D-219E-EA26-5042-8E9A19B51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B6FDCE-F564-90C5-BB44-A03CAA790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300E58-A80A-46B2-E1B1-2423A8C77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07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38BFF-E583-79DC-C04C-9FA16CD2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3C477D9-E5BB-92E1-12CE-D97702E06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A3889C-2181-0DE5-C3E0-66C445AF6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FC24D3-FD65-7B43-3B28-184128B9F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39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FDCE3-0166-C102-1C62-2A72CE501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B74D10-7F31-EF92-8B17-646E74931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2802842-9BD8-3A45-9FC8-1731CE74C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8E1114-9543-A5D9-728A-E3180F4D6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47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0A59E-FDC6-82B8-D36D-918EC96B7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8BB6A3-519E-DC60-2E03-40CE84C93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D8937E-B7BA-41E0-1C1C-D214274F2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705AE9-C989-CD68-8AC6-10A93FFE01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58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D4EF-CC83-00FE-6270-2469B9800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8AC320-B09E-E48F-0BE2-D1E9A7897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BDAC68-194E-21C6-34E9-60318924F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77C511-1CDA-FEAB-C1F6-AAEECA6DF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781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F26A-73B8-189C-F17D-596B0B3D0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B37D83-A27E-222C-04C2-3BA3E7D4E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7E869F-6667-3AE2-5DF6-CDD8E3BA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41258E-5676-B6D8-52FF-1EEFF7CCC1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86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57D3-25DF-9AD0-AF12-14999F4BF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F447A8-18BC-923D-B0B8-6CDE0D4A8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3C79C4-51B7-5299-1580-7CF70C033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52D070-1CBD-EC80-07C8-C5AAEFE68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509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7EC4E-2647-ED39-D5B1-01E1C651D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57798D-C4DC-4C31-33FA-781C8FB09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91B941-2FB9-ACE8-302E-DC1ECF25E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8D666E-21B1-9214-53F3-F78092219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84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15920-27F8-597D-74B0-FD8DA973C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AEF06C-18B8-5512-3D91-69721E789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2BD6D7-7148-3B30-17D9-0E41C5025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32D4EF-DFF0-CF59-F830-69ABB1444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08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039F5-B483-1978-3246-E4FAD656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62DBEF-C290-BD40-9DF0-A7EFDF8C1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B4A6DE-1AF4-407C-67A6-D2C109C67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F631FA-B167-F438-C24E-D9F15AA4C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4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5EA2A-58E0-19F2-F24E-164197A58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B982A1-3C5B-3BA1-015C-E1E72FDD1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2FF1C7-F661-FB41-93E2-D2952444A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BE0F-8654-9EB3-DCA5-72AF962F7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30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F81FD-9387-D869-62DD-BA8B9E7B0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8E32B4-1AF6-8F89-C52E-1B9FBFFF9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95D36C-953B-B6A4-0B5E-1B7033C4D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944AE9-9C00-CBD0-684B-81FDDA712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144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BFBF-0492-021D-68C7-CD0831C3A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FE6EB4-04B0-A435-AEB3-5BC671ACE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8969EB-4ABD-BF5F-9307-5A9819E19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D09EEE-E6B2-1F58-3B0A-A1B74128E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921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72745-4818-FD3C-7324-FA01082E0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01E9BD-2879-65E3-B23F-2D3E86E60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8797D7-88A6-66AB-1A1A-D08A1D3DD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3CF433-3DEC-9FD9-8EFE-CC4FBE4B6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03D99-1952-F125-4671-27639135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C02AAF-145D-619D-EC70-C77CC70D3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363C0F9-3EC2-0EE3-42DB-408BA51BA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D941B5-7159-325A-DC6C-676008C67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3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38A2-0266-4BC6-40A7-C987C0B55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CF3729-8C7E-C482-662B-0965E68FC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9BF8D8-0107-F9B9-0C85-98FC56F50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6FFAEA-26C8-459E-700F-75CB3D622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18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C950C-0A36-F8C2-4AC7-0BEA9343A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6D3923-BA6E-4516-D407-7FDD530CE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36FDE2B-D021-C31D-8BF6-C38518BE8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460C8B-2E36-E824-40C1-614BB47B4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3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E1CD1-D21C-FCC6-C6EA-F1B368ED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2CA3FE-0CF8-1842-D4D0-7FD120A9D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30EB76-24D2-D7E6-AA45-50A15F373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3DDA3A-2AD6-D307-B06C-6B2771320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68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82078-2208-E486-6BF4-12022BFC4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951A3F-2CCA-A643-A93C-A8C830D21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2C65A25-E606-4D9A-F1C0-9BD72C148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510D81-C629-B3DD-6429-72B77FAFF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9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76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68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85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24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46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6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0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8248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6919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977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21367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8130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29808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94801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76874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56222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92583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7626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08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32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99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37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17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88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54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39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54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45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01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02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3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79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3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6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28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02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6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9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2145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188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DNL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76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 offerte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8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7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8" y="209734"/>
            <a:ext cx="16852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DNL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4031756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6398878" y="209732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9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241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5" y="134988"/>
            <a:ext cx="2457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français pour les sciences</a:t>
            </a:r>
          </a:p>
        </p:txBody>
      </p:sp>
    </p:spTree>
    <p:extLst>
      <p:ext uri="{BB962C8B-B14F-4D97-AF65-F5344CB8AC3E}">
        <p14:creationId xmlns:p14="http://schemas.microsoft.com/office/powerpoint/2010/main" val="35409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1904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4296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offerte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0.xml"/><Relationship Id="rId10" Type="http://schemas.openxmlformats.org/officeDocument/2006/relationships/image" Target="../media/image27.png"/><Relationship Id="rId4" Type="http://schemas.openxmlformats.org/officeDocument/2006/relationships/video" Target="../media/media6.mp4"/><Relationship Id="rId9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7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8.mp4"/><Relationship Id="rId7" Type="http://schemas.openxmlformats.org/officeDocument/2006/relationships/image" Target="../media/image2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30.xml"/><Relationship Id="rId4" Type="http://schemas.openxmlformats.org/officeDocument/2006/relationships/video" Target="../media/media8.mp4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0.png"/><Relationship Id="rId5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46A8B23-7EE6-2E25-68F3-D34A04BFA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5AP-6AP_SM3_s4">
            <a:hlinkClick r:id="" action="ppaction://media"/>
            <a:extLst>
              <a:ext uri="{FF2B5EF4-FFF2-40B4-BE49-F238E27FC236}">
                <a16:creationId xmlns:a16="http://schemas.microsoft.com/office/drawing/2014/main" id="{F4A50132-1A23-1788-49B2-5A14FD6327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3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093073"/>
            <a:ext cx="8284261" cy="30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1590E0A-8A2E-A0D5-A953-6C2A5FB8D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777" y="1897878"/>
            <a:ext cx="6526446" cy="38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AC078-50B2-4067-987F-054A4A87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e 64">
            <a:extLst>
              <a:ext uri="{FF2B5EF4-FFF2-40B4-BE49-F238E27FC236}">
                <a16:creationId xmlns:a16="http://schemas.microsoft.com/office/drawing/2014/main" id="{093A1BA8-2936-6D00-B455-CE88F37D306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8B52D453-E0C7-CD0F-3325-EE8E5DBBA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BF91DB5-B85C-E77F-6CCC-BBFC1CEDD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238F74D5-3FF3-0108-3234-D305541D5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2EB403-AAFA-17D4-63BB-EF981A765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242" y="1812810"/>
            <a:ext cx="6265515" cy="38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73C748-CB18-1ECA-8ECE-D6E1B12314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586" y="289545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4DD56D-74F4-4546-36E6-87B37BD9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51971C-54E7-9EA8-64D6-39694E2225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2473" y="225727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626306-FE66-AA83-2AD9-9567FF4E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432794" y="228614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32735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82D0E2-8494-D7EA-8870-B6664D86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3E953C-71B1-EFC9-DEE9-2202A8C13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6543F7-827C-41BF-EEE7-5A01C57CA445}"/>
              </a:ext>
            </a:extLst>
          </p:cNvPr>
          <p:cNvSpPr txBox="1"/>
          <p:nvPr/>
        </p:nvSpPr>
        <p:spPr>
          <a:xfrm>
            <a:off x="709503" y="3210893"/>
            <a:ext cx="2878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au parc. Chacun demande à l’autre comment est son voisin ou sa voisine.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9E8508E-84C4-E8F3-CBB0-28CE40203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BACC35-C88D-B95F-CCFE-B283BC23C5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C293E8-A824-D380-FFA2-3B9ADC55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998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D98F90-BBBB-CE82-FA29-8BFEE892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 Comment est son voisin ?  Comment est sa voisine ?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60055B-111D-9DDB-36B9-3797AEFE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35F1B012-63C4-8341-4827-0879E2CA66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826BE5-F1BC-3554-F034-716CA98339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E7951A4-BE50-E363-F98C-38C835417B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230A94-BA47-7945-ABF9-707538AFF6D0}"/>
              </a:ext>
            </a:extLst>
          </p:cNvPr>
          <p:cNvSpPr txBox="1"/>
          <p:nvPr/>
        </p:nvSpPr>
        <p:spPr>
          <a:xfrm>
            <a:off x="709503" y="3210893"/>
            <a:ext cx="2878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au parc. Chacun demande à l’autre comment est son voisin ou sa voisine. </a:t>
            </a:r>
          </a:p>
        </p:txBody>
      </p:sp>
    </p:spTree>
    <p:extLst>
      <p:ext uri="{BB962C8B-B14F-4D97-AF65-F5344CB8AC3E}">
        <p14:creationId xmlns:p14="http://schemas.microsoft.com/office/powerpoint/2010/main" val="910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7659FC-5538-DAF0-D4B1-94EDBC5225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065" y="289545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37285BA1-D090-33C5-E1CF-31B308F0C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2621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5886D6-646F-D317-3073-70A2606B0E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98952" y="225727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D87199-4EFC-E8CE-9734-B17F3CFB97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59273" y="228614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A289B7-CCCA-B208-7CCB-8883F27BA38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41991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737422-4846-4BB0-9391-73278268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6" y="3532594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Jouer un dialogue reprenant l’acte de parole :  « Comment est ton voisin ?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Compter de 1000 à 10000.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 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  <a:r>
              <a:rPr lang="ar-MA" sz="3200" dirty="0"/>
              <a:t> 4</a:t>
            </a:r>
            <a:r>
              <a:rPr lang="fr-MA" sz="3200" dirty="0"/>
              <a:t> </a:t>
            </a:r>
          </a:p>
        </p:txBody>
      </p:sp>
      <p:pic>
        <p:nvPicPr>
          <p:cNvPr id="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797EC90-A1C6-144F-45BF-0BC08D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75" y="3371803"/>
            <a:ext cx="540000" cy="540000"/>
          </a:xfrm>
          <a:prstGeom prst="rect">
            <a:avLst/>
          </a:prstGeom>
          <a:noFill/>
        </p:spPr>
      </p:pic>
      <p:pic>
        <p:nvPicPr>
          <p:cNvPr id="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BF54F1C-4A97-3E44-049B-6151DB444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0607" y="4832880"/>
            <a:ext cx="540000" cy="540000"/>
          </a:xfrm>
          <a:prstGeom prst="rect">
            <a:avLst/>
          </a:prstGeom>
          <a:noFill/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61B60CE-2001-A73E-43D2-5C8B2E940C27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C22C4-A244-0D0E-6CE0-7D9046E4032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A93FC7-68E3-1C32-8834-E3BB3AED20A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0CEDED6B-78CA-AA37-BC06-CF7CF474EC3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9BD172F-E481-C579-58A7-D67EBBFD2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270" y="1139904"/>
            <a:ext cx="3505763" cy="515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AD0B4-3A1D-DA25-9EDA-03A4934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A22F12-4906-2BC9-187A-D571A25EDDE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6935A-EB7A-50D7-D814-9E9DF1AB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B2EA27-86E2-1784-7843-98C88EB86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CB2E9222-73F3-C9E8-5F61-7F6189D3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19" y="2405966"/>
            <a:ext cx="3917162" cy="26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FA07-8B4F-C9E4-7B1B-81559D1F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27B090-5538-E83D-6810-4C2B47D62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13" y="1624017"/>
            <a:ext cx="3257419" cy="4786724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BEABB45A-BD75-502A-D159-B658E5DE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20. On va lire ce texte.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2851FE5-B876-95EA-0881-83B05C4AD8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7689B14-34F9-A236-4EAB-95C1D9A4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FBF44C-C467-1161-119C-3A9D0985E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76A4293-5CA4-AF9D-CDDA-B938B3A9DB1E}"/>
              </a:ext>
            </a:extLst>
          </p:cNvPr>
          <p:cNvSpPr/>
          <p:nvPr/>
        </p:nvSpPr>
        <p:spPr>
          <a:xfrm>
            <a:off x="3035428" y="2512771"/>
            <a:ext cx="3073143" cy="183245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39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98B4-03D8-C09B-9274-7EB4C66B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E5F6E22-43D0-EBF3-0CB1-26084D32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Après, on écoutera une lecture audio.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274E01-8DB7-89B8-F1FE-F03C090C45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DA3467C-E8CF-592F-3669-71FFDE3F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CB847C9-ABC1-627B-0144-F4F2D00F4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F1CEA3A-1B93-8E57-193D-3D673FE9A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83" y="1908156"/>
            <a:ext cx="7504386" cy="46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642B4-099A-1713-AF88-44AAEE02E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614000B-3DA0-9A4D-F298-C078F0E2C3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512E136-1766-29AC-2487-554EF75A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ADC3A7-ADDD-6AF7-104B-D260ED0B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ull Karaoké Le gentil voisin">
            <a:hlinkClick r:id="" action="ppaction://media"/>
            <a:extLst>
              <a:ext uri="{FF2B5EF4-FFF2-40B4-BE49-F238E27FC236}">
                <a16:creationId xmlns:a16="http://schemas.microsoft.com/office/drawing/2014/main" id="{C8ED0ABF-E42A-270D-52E5-FBC671F6F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691" t="16368" r="6693" b="19813"/>
          <a:stretch>
            <a:fillRect/>
          </a:stretch>
        </p:blipFill>
        <p:spPr>
          <a:xfrm>
            <a:off x="906022" y="2026962"/>
            <a:ext cx="7331956" cy="40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7492-8F44-0D57-31BC-82ADF25C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0BDBD61-75A7-1D50-D094-B36E1659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2AB2C62-F506-28D4-469F-B6B47CCD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C2BE7C-56F3-F3B0-B8A5-894612A3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3" y="1908156"/>
            <a:ext cx="7504386" cy="46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9BF5A-2266-8084-19E8-BBDDDA18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46FE284-6656-8863-DD98-08F62AC15A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DAFBD4-777D-A2D5-000D-15EA181E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34A7B5-22B2-390D-E051-AB35B6E67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D55F1368-8FEF-3917-3FDC-13AAB0443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B0FDF5-D499-3305-D4C5-476F0128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AFCEF-B44C-06AA-FD10-EDD4EC93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A0E5881-552A-AFE6-7C3A-AD17998F33E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325968-8A2A-4B53-4EA3-3072D383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C2C571-317C-9B6D-5229-2AD0BB19D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F58FC95-EC17-341C-6971-EA1189E2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11204E9-8CDC-B1DD-D7D7-544BC4E1FE6F}"/>
              </a:ext>
            </a:extLst>
          </p:cNvPr>
          <p:cNvSpPr txBox="1">
            <a:spLocks/>
          </p:cNvSpPr>
          <p:nvPr/>
        </p:nvSpPr>
        <p:spPr>
          <a:xfrm>
            <a:off x="96835" y="1681768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Karim le matin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0BA2DD-B5C7-47EF-DD56-045C660F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387035"/>
            <a:ext cx="6763407" cy="41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0D685-D366-15A7-5744-6638E7DD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AB387930-8F14-F325-EBA0-9E1F0583ADA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1A9B33F-EBE2-0AD4-B2C9-70CFEA66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CEF343C-3E08-2FE1-DB97-AA352A3A3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1563A8F-19E2-37A9-E488-546AE42EC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 la bonne réponse sur vos ardoises.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D6939-7260-C673-3A48-F1A5763543B6}"/>
              </a:ext>
            </a:extLst>
          </p:cNvPr>
          <p:cNvSpPr txBox="1"/>
          <p:nvPr/>
        </p:nvSpPr>
        <p:spPr>
          <a:xfrm>
            <a:off x="1447174" y="2893343"/>
            <a:ext cx="8018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reste dans son jardin.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salue les personnes qui vont au travail.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part en voyage.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ouvre un magasin.</a:t>
            </a:r>
            <a:endParaRPr kumimoji="0" lang="fr-MA" sz="32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2666CA-FEF7-10B0-B67B-98D926031BDE}"/>
              </a:ext>
            </a:extLst>
          </p:cNvPr>
          <p:cNvSpPr txBox="1">
            <a:spLocks/>
          </p:cNvSpPr>
          <p:nvPr/>
        </p:nvSpPr>
        <p:spPr>
          <a:xfrm>
            <a:off x="96835" y="2034055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Karim le matin ? </a:t>
            </a:r>
          </a:p>
        </p:txBody>
      </p:sp>
    </p:spTree>
    <p:extLst>
      <p:ext uri="{BB962C8B-B14F-4D97-AF65-F5344CB8AC3E}">
        <p14:creationId xmlns:p14="http://schemas.microsoft.com/office/powerpoint/2010/main" val="26077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8D8B-1091-EFDF-7E56-FDC842C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19D348-D7FB-83DF-46BA-A7151FB95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7BC8789-8138-FBC3-9F31-7543183A1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6D9188-84D0-45B6-9447-B3E7E578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9C82B9A-E462-3BD0-2C29-953B3579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0" y="756000"/>
            <a:ext cx="721493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La bonne réponse est :  « Il salue les personnes qui vont au travail. 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BA1ACA-62AA-C0AC-88FE-87F317B7FFE8}"/>
              </a:ext>
            </a:extLst>
          </p:cNvPr>
          <p:cNvSpPr txBox="1"/>
          <p:nvPr/>
        </p:nvSpPr>
        <p:spPr>
          <a:xfrm>
            <a:off x="1447174" y="2893343"/>
            <a:ext cx="8018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reste dans son jardin.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salue les personnes qui vont au travail.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part en voyage.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ouvre un magasin.</a:t>
            </a:r>
            <a:endParaRPr kumimoji="0" lang="fr-MA" sz="32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85D7B9-8532-8061-A925-2E149811764E}"/>
              </a:ext>
            </a:extLst>
          </p:cNvPr>
          <p:cNvSpPr txBox="1">
            <a:spLocks/>
          </p:cNvSpPr>
          <p:nvPr/>
        </p:nvSpPr>
        <p:spPr>
          <a:xfrm>
            <a:off x="96835" y="2034055"/>
            <a:ext cx="872160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Karim le matin ? </a:t>
            </a:r>
          </a:p>
        </p:txBody>
      </p:sp>
    </p:spTree>
    <p:extLst>
      <p:ext uri="{BB962C8B-B14F-4D97-AF65-F5344CB8AC3E}">
        <p14:creationId xmlns:p14="http://schemas.microsoft.com/office/powerpoint/2010/main" val="38267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8E790-5984-7F67-F85E-9AD03B5F5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7E1FBE1-2A5C-5922-EAD0-6A8E6B3505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4BC76B7-6E00-C77F-B56E-64E1AFB1A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12E8EB-0C8F-676E-E353-EFDBFCD5F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0876B494-C567-DDC3-97E3-D99FE348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B1F983-F6AD-1CB4-949F-E502AFCBBE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531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ADAC-4490-C446-8621-404DCB50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2635A95-376F-49CC-E397-7A238ACE9B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FA8D6DA-FB10-F309-C853-47B2AF65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748A1E-9474-884B-EE80-341AE5DA2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C737A69E-722F-1393-D9CF-8DB854B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6C084B3-EF4F-DF50-CA57-C35C02E8DF09}"/>
              </a:ext>
            </a:extLst>
          </p:cNvPr>
          <p:cNvSpPr txBox="1">
            <a:spLocks/>
          </p:cNvSpPr>
          <p:nvPr/>
        </p:nvSpPr>
        <p:spPr>
          <a:xfrm>
            <a:off x="645300" y="1624017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le jardin de Karim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1A4F76-302B-8A9E-6863-D9E19D03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387035"/>
            <a:ext cx="6763407" cy="41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D02B1-D796-89D3-2470-7DE499F6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5DA4D9E-DBA4-D31C-A2B1-0E584F1D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AEF287-D6E9-E70E-AF76-9C9A36266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464A3B-6F5B-9B55-C3EA-DD8C3008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609ABD5-A2AC-58D7-C202-588875E88E94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le jardin de Karim ?</a:t>
            </a:r>
          </a:p>
        </p:txBody>
      </p:sp>
    </p:spTree>
    <p:extLst>
      <p:ext uri="{BB962C8B-B14F-4D97-AF65-F5344CB8AC3E}">
        <p14:creationId xmlns:p14="http://schemas.microsoft.com/office/powerpoint/2010/main" val="33249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7893-DDA8-BC3B-C9DF-14EA5BB3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04358DE-DBD8-6499-967B-89264654E5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0C8AD51-9158-6405-49D6-20B300D14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65A4FC9-6FC9-F4F3-F835-2A6587F2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DD4AF10D-5646-142D-E1EF-C77920D8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8744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où ? Je cherche un lieu dans le texte. La réponse  est : « Le jardin se trouve derrière l’immeuble.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47C0E4-2547-0CC3-04B4-E486057C0B95}"/>
              </a:ext>
            </a:extLst>
          </p:cNvPr>
          <p:cNvSpPr txBox="1"/>
          <p:nvPr/>
        </p:nvSpPr>
        <p:spPr>
          <a:xfrm>
            <a:off x="834901" y="3132797"/>
            <a:ext cx="789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Le jardin se trouve derrière </a:t>
            </a:r>
            <a:r>
              <a:rPr lang="fr-FR" sz="2800" b="1" dirty="0">
                <a:solidFill>
                  <a:srgbClr val="C00000"/>
                </a:solidFill>
                <a:latin typeface="Dosis" pitchFamily="2" charset="0"/>
              </a:rPr>
              <a:t>l’immeuble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EC1C44-B85A-39D0-7A05-54E3443B2D2A}"/>
              </a:ext>
            </a:extLst>
          </p:cNvPr>
          <p:cNvSpPr txBox="1">
            <a:spLocks/>
          </p:cNvSpPr>
          <p:nvPr/>
        </p:nvSpPr>
        <p:spPr>
          <a:xfrm>
            <a:off x="1001435" y="2028278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le jardin de Karim ?</a:t>
            </a:r>
          </a:p>
        </p:txBody>
      </p:sp>
    </p:spTree>
    <p:extLst>
      <p:ext uri="{BB962C8B-B14F-4D97-AF65-F5344CB8AC3E}">
        <p14:creationId xmlns:p14="http://schemas.microsoft.com/office/powerpoint/2010/main" val="279101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F9B3F-5DB1-635D-1EBC-52BBBDF3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287E868-2CB9-71B6-AF1F-16DAFE5A7B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BADDA47-86CE-4A57-698A-35E2828F9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9CFE7C-ED54-8CCE-4BF4-B8D19EF88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B9CC8A27-7438-0B99-1AE4-B5763ECA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 Je vais passer entre les rangs pour vous aider.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5A1D298-A728-13A5-7802-9836E95E6F2E}"/>
              </a:ext>
            </a:extLst>
          </p:cNvPr>
          <p:cNvSpPr txBox="1">
            <a:spLocks/>
          </p:cNvSpPr>
          <p:nvPr/>
        </p:nvSpPr>
        <p:spPr>
          <a:xfrm>
            <a:off x="834901" y="1723054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font parfois les voisins chez Karim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9F6527-2839-F573-5523-F34C0672A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387035"/>
            <a:ext cx="6763407" cy="41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909C3-1EA7-4304-204E-234C54F4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49BF7D4-51C3-147D-9F95-F26EDADB0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C458A8-D381-544A-A7C8-B2DABB57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F82A97-B10F-E14C-C0F8-D987A3F79B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3271657-F678-036C-4A6C-2FDA731B4725}"/>
              </a:ext>
            </a:extLst>
          </p:cNvPr>
          <p:cNvSpPr txBox="1">
            <a:spLocks/>
          </p:cNvSpPr>
          <p:nvPr/>
        </p:nvSpPr>
        <p:spPr>
          <a:xfrm>
            <a:off x="834901" y="1898142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font parfois les voisins chez Karim ?</a:t>
            </a:r>
          </a:p>
        </p:txBody>
      </p:sp>
    </p:spTree>
    <p:extLst>
      <p:ext uri="{BB962C8B-B14F-4D97-AF65-F5344CB8AC3E}">
        <p14:creationId xmlns:p14="http://schemas.microsoft.com/office/powerpoint/2010/main" val="2967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23252-52C0-EE7C-28C6-0E6DA98FC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A9F2640-DDAC-3E48-A1B1-8695FC791D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00A04ED-3559-22CF-8525-D534025E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57C6DA-E621-5880-C91F-172059CDD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99356945-DF42-0E26-EA5E-0377B342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77795"/>
            <a:ext cx="7026174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« Que font parfois les voisins chez Karim ?». Je cherche dans le texte ce que font les voisins chez Karim. La réponse est : Les voisins prennent du thé ou goûtent des fruits di jardin de Karim..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4BE2D2-CC8F-9C6D-3902-486943E23E1F}"/>
              </a:ext>
            </a:extLst>
          </p:cNvPr>
          <p:cNvSpPr txBox="1"/>
          <p:nvPr/>
        </p:nvSpPr>
        <p:spPr>
          <a:xfrm>
            <a:off x="664323" y="3429000"/>
            <a:ext cx="7815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</a:rPr>
              <a:t>Les voisins prennent du thé ou goûtent des fruits di jardin de Karim.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95B3D6-1D5E-537F-8AB1-FD1D620FE13C}"/>
              </a:ext>
            </a:extLst>
          </p:cNvPr>
          <p:cNvSpPr txBox="1">
            <a:spLocks/>
          </p:cNvSpPr>
          <p:nvPr/>
        </p:nvSpPr>
        <p:spPr>
          <a:xfrm>
            <a:off x="757899" y="2464199"/>
            <a:ext cx="7886700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font parfois les voisins chez Karim ?</a:t>
            </a:r>
          </a:p>
        </p:txBody>
      </p:sp>
    </p:spTree>
    <p:extLst>
      <p:ext uri="{BB962C8B-B14F-4D97-AF65-F5344CB8AC3E}">
        <p14:creationId xmlns:p14="http://schemas.microsoft.com/office/powerpoint/2010/main" val="38628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EA3D9-75D0-0948-7841-A9115DC46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8FB903B-7F74-2972-186F-606F4F8890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924A9FD-C833-16B6-D13F-4F43DC66E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235F821-BB69-B5D5-4460-DF501C390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009886BD-7E81-EDBD-FA97-6A4CC082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chacun va parler de lui-même. Répondez à cette question sur vos cahiers. Je vais passer entre les rangs pour vous aider. 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343BBF0-6DA8-E1D6-67F3-F788DDA59358}"/>
              </a:ext>
            </a:extLst>
          </p:cNvPr>
          <p:cNvSpPr txBox="1">
            <a:spLocks/>
          </p:cNvSpPr>
          <p:nvPr/>
        </p:nvSpPr>
        <p:spPr>
          <a:xfrm>
            <a:off x="690522" y="3305300"/>
            <a:ext cx="4768802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Est-ce qu’il y a dans ton quartier un voisin gentil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6CFDA4-2BB7-8CE2-7FA0-058A2495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24" y="2070098"/>
            <a:ext cx="3175672" cy="31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060FD-9EDF-6FA5-BC35-926C0F00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25B3494-8F86-B421-31D3-776693B3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A48567-9335-D51B-62C1-F5642BEC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2949B0-E373-9FEC-0AEC-8D694EA4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49931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04B74B3-3748-3066-29C4-8CEC889858E5}"/>
              </a:ext>
            </a:extLst>
          </p:cNvPr>
          <p:cNvSpPr txBox="1">
            <a:spLocks/>
          </p:cNvSpPr>
          <p:nvPr/>
        </p:nvSpPr>
        <p:spPr>
          <a:xfrm>
            <a:off x="1609284" y="2081022"/>
            <a:ext cx="5925431" cy="705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Est-ce qu’il y a dans ton quartier un voisin gentil ?</a:t>
            </a:r>
          </a:p>
        </p:txBody>
      </p:sp>
    </p:spTree>
    <p:extLst>
      <p:ext uri="{BB962C8B-B14F-4D97-AF65-F5344CB8AC3E}">
        <p14:creationId xmlns:p14="http://schemas.microsoft.com/office/powerpoint/2010/main" val="1133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56C0C5EB-0BAA-AB78-2535-4DBA4491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11" y="5038233"/>
            <a:ext cx="6242845" cy="1347333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Jouer un dialogue reprenant l’acte de parole :  « Comment est ton voisin? »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2118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DNL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Compter de 1000 à 10000.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1C7B977-905E-5F19-5394-8B6C52AAB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1658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4D554E7-4201-CE61-8FB4-819F085AD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34306" y="4970046"/>
            <a:ext cx="540000" cy="540000"/>
          </a:xfrm>
          <a:prstGeom prst="rect">
            <a:avLst/>
          </a:prstGeom>
          <a:noFill/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6B60B49-FB08-2707-F8BF-E97124F71F3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1DEFF5-EC68-483A-EA1C-160E1CBE1C3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687BAE-8D50-9CA4-E762-F5F76439159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5E14EB14-90A7-0F1C-DE7B-51007912B9D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46A8ABE-0E94-ABA0-C14F-D62436A3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810" y="2540650"/>
            <a:ext cx="1967348" cy="30411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76ADE7-06AF-C6B0-1C4E-77652E40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158" y="2540650"/>
            <a:ext cx="2248707" cy="30001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231E0A-B4FD-4824-B3CB-2CA55D37C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865" y="2540649"/>
            <a:ext cx="2179248" cy="30411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272DAD-D532-19B8-D2C1-1F074D7D4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89" y="2540650"/>
            <a:ext cx="2053295" cy="30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3D7697C-411D-47DD-1732-131B47FC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apprendre à compter en français. Soyez attentifs.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C56E60-3F91-2037-6493-593A12855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0EEC69-02F7-14D6-F52C-D59AF9CE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450D2AD-DECD-3179-DB79-1AEC762A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15D242E0-502A-B8AD-5244-60584850B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63E2BD05-C812-22B0-7C99-949FD4EAEA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41E7-1FFC-51A0-E0CD-D428ED2F7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E011CEE-179F-E855-51E4-FE1807FF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665017D-7CC1-CCE3-435F-637D498E75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3AA41FF-68BC-38B1-FB40-0F80A01535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55092E3-8CE9-8C28-3C00-2CD6A7DA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4829DBE-8BF9-417A-DBFA-9510F10EA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47CFEC9-715D-EFEF-9AFA-CC6EAC34D468}"/>
              </a:ext>
            </a:extLst>
          </p:cNvPr>
          <p:cNvSpPr txBox="1"/>
          <p:nvPr/>
        </p:nvSpPr>
        <p:spPr>
          <a:xfrm>
            <a:off x="595706" y="2765792"/>
            <a:ext cx="8257389" cy="2256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1100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500 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1700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1800   1900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2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3446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F21D-34F1-D8FB-2659-006C47FE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C369DA88-A557-D310-F50E-F58C7270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79AC614C-5629-896D-FD04-537F2ED7A9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D93E2A-9BD7-70D3-6157-93D0AA80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B51E00-6E61-BCEB-BCDF-69E0EA3D4311}"/>
              </a:ext>
            </a:extLst>
          </p:cNvPr>
          <p:cNvSpPr txBox="1"/>
          <p:nvPr/>
        </p:nvSpPr>
        <p:spPr>
          <a:xfrm>
            <a:off x="595706" y="2765792"/>
            <a:ext cx="8257389" cy="2256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1100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500 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1700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1800   1900   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2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37143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6EF6-125A-141E-3C03-D34B49DA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04B6651-CE99-755C-EF25-20C75384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395822B1-7DE2-7BD4-A1FD-C7AB043F5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B101C50-96EC-7CBE-A4DE-FE1B63131B8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555064D-ADFC-80FD-A97A-92C55670E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2CFF2C8-297A-B521-E72F-24042C8CE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041836A-A995-3765-2B8C-FF7026B6CEF4}"/>
              </a:ext>
            </a:extLst>
          </p:cNvPr>
          <p:cNvSpPr txBox="1"/>
          <p:nvPr/>
        </p:nvSpPr>
        <p:spPr>
          <a:xfrm>
            <a:off x="526662" y="2702730"/>
            <a:ext cx="8090676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2100    2200    2300    2400    2500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2600    2700    2800    2900    3000</a:t>
            </a:r>
          </a:p>
        </p:txBody>
      </p:sp>
    </p:spTree>
    <p:extLst>
      <p:ext uri="{BB962C8B-B14F-4D97-AF65-F5344CB8AC3E}">
        <p14:creationId xmlns:p14="http://schemas.microsoft.com/office/powerpoint/2010/main" val="23550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A33A2-D4DA-E20F-518B-DC0CCC74D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593F91E5-899F-C412-3AC7-23D068B4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DB308D32-3011-3F30-E46A-44BC0264EA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549BA9-BAD7-E843-A1F1-CE9AD971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55A74A-D745-E7D5-57C2-E04D15FADAD2}"/>
              </a:ext>
            </a:extLst>
          </p:cNvPr>
          <p:cNvSpPr txBox="1"/>
          <p:nvPr/>
        </p:nvSpPr>
        <p:spPr>
          <a:xfrm>
            <a:off x="526662" y="2702730"/>
            <a:ext cx="8090676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2100    2200    2300    2400    2500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2600    2700    2800    2900    3000</a:t>
            </a:r>
          </a:p>
        </p:txBody>
      </p:sp>
    </p:spTree>
    <p:extLst>
      <p:ext uri="{BB962C8B-B14F-4D97-AF65-F5344CB8AC3E}">
        <p14:creationId xmlns:p14="http://schemas.microsoft.com/office/powerpoint/2010/main" val="40981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0B829-78D8-F3D5-2297-67E8CA35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AD5357E-FD7B-C1BD-11FB-C06E4789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AD61B308-6BA6-7B26-2822-DFD3083B09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D30C329-FED6-E7DB-C3F9-A8DEF482C9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577596-1A9E-7F8E-11FE-5040CE5B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2EC07BB-E056-1C2A-86E7-273703079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56BD211-C3F8-8593-2053-CD64AE8E7C6A}"/>
              </a:ext>
            </a:extLst>
          </p:cNvPr>
          <p:cNvSpPr txBox="1"/>
          <p:nvPr/>
        </p:nvSpPr>
        <p:spPr>
          <a:xfrm>
            <a:off x="445710" y="2734261"/>
            <a:ext cx="825258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3100     3200     3300    3400    3500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3600    3700     3800    3900    4000</a:t>
            </a:r>
          </a:p>
        </p:txBody>
      </p:sp>
    </p:spTree>
    <p:extLst>
      <p:ext uri="{BB962C8B-B14F-4D97-AF65-F5344CB8AC3E}">
        <p14:creationId xmlns:p14="http://schemas.microsoft.com/office/powerpoint/2010/main" val="15142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6834F-82EC-6B7A-9210-44B5C17D9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A7FED37-B372-3CD1-F83D-D70BAAFB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5DF3FEDE-73AA-62F6-818A-5BAFAB8AA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57B773-AF9F-FCDF-FFC3-CE4E5F47B0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BDB253-AB6B-6968-37EB-94C36869BF7C}"/>
              </a:ext>
            </a:extLst>
          </p:cNvPr>
          <p:cNvSpPr txBox="1"/>
          <p:nvPr/>
        </p:nvSpPr>
        <p:spPr>
          <a:xfrm>
            <a:off x="445710" y="2734261"/>
            <a:ext cx="825258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3100     3200     3300    3400    3500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3600    3700     3800    3900    4000</a:t>
            </a:r>
          </a:p>
        </p:txBody>
      </p:sp>
    </p:spTree>
    <p:extLst>
      <p:ext uri="{BB962C8B-B14F-4D97-AF65-F5344CB8AC3E}">
        <p14:creationId xmlns:p14="http://schemas.microsoft.com/office/powerpoint/2010/main" val="27336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A8083-AC8F-A173-F849-AF856F2B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6FB4D65-32E4-1C62-BA20-DD1FA13D0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70D283BD-0D99-33E0-A411-07301599D3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44C93C1-17B6-0DD1-B87E-4B787D9E1F2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90603F-F519-817A-0102-2DC8C6F94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538A602-124C-A07D-7BF1-058C3D94B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51AB95A-FE33-1528-2532-713175544051}"/>
              </a:ext>
            </a:extLst>
          </p:cNvPr>
          <p:cNvSpPr txBox="1"/>
          <p:nvPr/>
        </p:nvSpPr>
        <p:spPr>
          <a:xfrm>
            <a:off x="581966" y="2734261"/>
            <a:ext cx="798007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4100    4200    4300    4400    4500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4600    4700    4800    4900   5000</a:t>
            </a:r>
          </a:p>
        </p:txBody>
      </p:sp>
    </p:spTree>
    <p:extLst>
      <p:ext uri="{BB962C8B-B14F-4D97-AF65-F5344CB8AC3E}">
        <p14:creationId xmlns:p14="http://schemas.microsoft.com/office/powerpoint/2010/main" val="26745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BAD3A-3789-91B2-DABF-FF76F804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942FEFF-A17B-AC20-8D45-6CCDEFCA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A8E7449D-7648-FDA3-1D69-8C9077B19C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7D7156-2FA0-1799-0491-86A5D66501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866635-B6B1-F18D-761C-E162DD4DE105}"/>
              </a:ext>
            </a:extLst>
          </p:cNvPr>
          <p:cNvSpPr txBox="1"/>
          <p:nvPr/>
        </p:nvSpPr>
        <p:spPr>
          <a:xfrm>
            <a:off x="581966" y="2734261"/>
            <a:ext cx="798007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4100    4200    4300    4400    4500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4600    4700    4800    4900   5000</a:t>
            </a:r>
          </a:p>
        </p:txBody>
      </p:sp>
    </p:spTree>
    <p:extLst>
      <p:ext uri="{BB962C8B-B14F-4D97-AF65-F5344CB8AC3E}">
        <p14:creationId xmlns:p14="http://schemas.microsoft.com/office/powerpoint/2010/main" val="41134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67EC-D621-E57A-A9FA-48ADC48E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C9A21EF4-9BB3-6131-E50D-93C7D084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8488CF2-394D-1C81-326B-0951D3805C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15AC013-1AE7-79EC-516C-C2A4F8B64C9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999FF60-A2BC-9F2E-F356-4A39C1516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A91D4C5-2866-89A0-AC79-3300CE383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16A5236-77F0-8787-6856-87C0972A6232}"/>
              </a:ext>
            </a:extLst>
          </p:cNvPr>
          <p:cNvSpPr txBox="1"/>
          <p:nvPr/>
        </p:nvSpPr>
        <p:spPr>
          <a:xfrm>
            <a:off x="667841" y="2734261"/>
            <a:ext cx="8113118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5100    5200    5300    5400    5500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5600    5700    5800    5900    6000</a:t>
            </a:r>
          </a:p>
        </p:txBody>
      </p:sp>
    </p:spTree>
    <p:extLst>
      <p:ext uri="{BB962C8B-B14F-4D97-AF65-F5344CB8AC3E}">
        <p14:creationId xmlns:p14="http://schemas.microsoft.com/office/powerpoint/2010/main" val="29176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A304F-9B76-7416-47A4-5FC586C7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194088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</a:t>
            </a:r>
            <a:r>
              <a:rPr lang="fr-FR" dirty="0"/>
              <a:t>texte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477857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B0A203-BE29-E955-7502-CB25154D7C78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6629BD-3580-2994-C40B-0C6F424B622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4A04DD-1559-9F22-2691-2AA65052239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BD95F10D-0CC6-C679-F6C1-AC6F9486A1C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7A19A-81F7-9F55-4D0C-0E0C6FC1F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24BC5D2-8F44-72D3-1236-DF87DFE5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77AA80BC-2E70-C96B-13DE-8C24511B95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E48559-A834-5859-DD93-2A6EC1F56C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D57D603-DB54-DC06-6653-0D180D620C6D}"/>
              </a:ext>
            </a:extLst>
          </p:cNvPr>
          <p:cNvSpPr txBox="1"/>
          <p:nvPr/>
        </p:nvSpPr>
        <p:spPr>
          <a:xfrm>
            <a:off x="667841" y="2734261"/>
            <a:ext cx="8113118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5100    5200    5300    5400    5500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5600    5700    5800    5900    6000</a:t>
            </a:r>
          </a:p>
        </p:txBody>
      </p:sp>
    </p:spTree>
    <p:extLst>
      <p:ext uri="{BB962C8B-B14F-4D97-AF65-F5344CB8AC3E}">
        <p14:creationId xmlns:p14="http://schemas.microsoft.com/office/powerpoint/2010/main" val="22205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6A45B-A45A-FC9A-D654-21B18B879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CB2E2CE-27B3-FC61-C7E7-E98A5F97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BF223D5-58F1-0E4D-2FD7-9A28A7DC1A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AD4D09C-31E2-C5AC-2912-F739F75FA1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A752C0C-8714-7B5B-CDD1-C5201C052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008297-8A82-0AB8-1FA3-632FD8D78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A33FA14-3721-8565-7F41-A80EF10E68BC}"/>
              </a:ext>
            </a:extLst>
          </p:cNvPr>
          <p:cNvSpPr txBox="1"/>
          <p:nvPr/>
        </p:nvSpPr>
        <p:spPr>
          <a:xfrm>
            <a:off x="667841" y="2734261"/>
            <a:ext cx="8113118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5100    5200    5300    5400    5500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5600    5700    5800    5900    6000</a:t>
            </a:r>
          </a:p>
        </p:txBody>
      </p:sp>
    </p:spTree>
    <p:extLst>
      <p:ext uri="{BB962C8B-B14F-4D97-AF65-F5344CB8AC3E}">
        <p14:creationId xmlns:p14="http://schemas.microsoft.com/office/powerpoint/2010/main" val="16504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BD6AD-61C5-2B74-DE36-12E79A426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5FEA3D4-AE78-E97C-AD9D-BA8DCBB2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EE0A94DE-FC5B-3EF8-7958-0D97866FCC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9E3152-7F8A-00A3-7B46-20ADDEC5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906859-F69D-6BFA-74AD-4716E7D1A358}"/>
              </a:ext>
            </a:extLst>
          </p:cNvPr>
          <p:cNvSpPr txBox="1"/>
          <p:nvPr/>
        </p:nvSpPr>
        <p:spPr>
          <a:xfrm>
            <a:off x="667841" y="2734261"/>
            <a:ext cx="8113118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5100    5200    5300    5400    5500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5600    5700    5800    5900    6000</a:t>
            </a:r>
          </a:p>
        </p:txBody>
      </p:sp>
    </p:spTree>
    <p:extLst>
      <p:ext uri="{BB962C8B-B14F-4D97-AF65-F5344CB8AC3E}">
        <p14:creationId xmlns:p14="http://schemas.microsoft.com/office/powerpoint/2010/main" val="37751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03C5A-896E-CC65-304A-5E52C1006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7799A641-7B44-4CDC-1CC3-D3CE5BC1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3C904B89-F5FD-8786-E9F5-36FBB808C9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83CA7BC-1A8A-BD91-A1E1-BDBDF3FEA46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EEC7393-C1C0-B5ED-BCD8-84DC75C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962F8C-FA5D-EC85-2283-9F747D846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CD5F7C8-3E6B-5D84-BDDD-D7A2E82C5B4C}"/>
              </a:ext>
            </a:extLst>
          </p:cNvPr>
          <p:cNvSpPr txBox="1"/>
          <p:nvPr/>
        </p:nvSpPr>
        <p:spPr>
          <a:xfrm>
            <a:off x="528352" y="2765792"/>
            <a:ext cx="810831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6100    6200    6300    6400    6500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6600    6700    6800    6900    7000</a:t>
            </a:r>
          </a:p>
        </p:txBody>
      </p:sp>
    </p:spTree>
    <p:extLst>
      <p:ext uri="{BB962C8B-B14F-4D97-AF65-F5344CB8AC3E}">
        <p14:creationId xmlns:p14="http://schemas.microsoft.com/office/powerpoint/2010/main" val="21528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23183-3638-F338-30F9-B98D15ADD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B7F6313-D7FB-A0E9-2F78-548F99B3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140A288C-9AF0-801D-5E4B-3F16EEAE07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1F1CB6-9268-A61D-EBC3-DB03F358D8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67EEBD-2563-DAD5-6B84-5DE1FAE86E49}"/>
              </a:ext>
            </a:extLst>
          </p:cNvPr>
          <p:cNvSpPr txBox="1"/>
          <p:nvPr/>
        </p:nvSpPr>
        <p:spPr>
          <a:xfrm>
            <a:off x="528352" y="2765792"/>
            <a:ext cx="810831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6100    6200    6300    6400    6500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6600    6700    6800    6900    7000</a:t>
            </a:r>
          </a:p>
        </p:txBody>
      </p:sp>
    </p:spTree>
    <p:extLst>
      <p:ext uri="{BB962C8B-B14F-4D97-AF65-F5344CB8AC3E}">
        <p14:creationId xmlns:p14="http://schemas.microsoft.com/office/powerpoint/2010/main" val="5836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2937D-AF34-5D3F-7013-ADB136A12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12ADE0E7-BA91-6B40-B63E-4819F284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62E2292C-778B-B9DC-FE51-55AF9FA5E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03A6A2E-49B7-13AB-B672-16B38AA455B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6056740-A07E-5E7B-143C-E30B5792A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B128B56-A522-133D-DF78-E356E81AE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77981EF-E959-39BC-8A4C-978AE4D388FA}"/>
              </a:ext>
            </a:extLst>
          </p:cNvPr>
          <p:cNvSpPr txBox="1"/>
          <p:nvPr/>
        </p:nvSpPr>
        <p:spPr>
          <a:xfrm>
            <a:off x="684672" y="2583050"/>
            <a:ext cx="8079456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7100    7200    7300    7400     7500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7600    7700    7800    7900    8000</a:t>
            </a:r>
          </a:p>
        </p:txBody>
      </p:sp>
    </p:spTree>
    <p:extLst>
      <p:ext uri="{BB962C8B-B14F-4D97-AF65-F5344CB8AC3E}">
        <p14:creationId xmlns:p14="http://schemas.microsoft.com/office/powerpoint/2010/main" val="274484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9B23A-5F6E-9196-F243-DF811A0E2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6D5BD23-388F-7E9B-A154-A5C79E35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0CACE115-0326-99ED-9EC4-E84E34C478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BF6C32-EC0D-4935-6EAB-F2D9CA5E73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2BE20B-770F-66DB-9610-243F5A956F78}"/>
              </a:ext>
            </a:extLst>
          </p:cNvPr>
          <p:cNvSpPr txBox="1"/>
          <p:nvPr/>
        </p:nvSpPr>
        <p:spPr>
          <a:xfrm>
            <a:off x="684672" y="2583050"/>
            <a:ext cx="8079456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7100    7200    7300    7400     7500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7600    7700    7800    7900    8000</a:t>
            </a:r>
          </a:p>
        </p:txBody>
      </p:sp>
    </p:spTree>
    <p:extLst>
      <p:ext uri="{BB962C8B-B14F-4D97-AF65-F5344CB8AC3E}">
        <p14:creationId xmlns:p14="http://schemas.microsoft.com/office/powerpoint/2010/main" val="3242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9B2E-1E27-6E85-AB70-72F146E83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41AE99A-BCC7-67DC-1894-FAD7D89E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0F256D3F-1F5E-4D72-5E25-08EF3C701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D139976-7D80-D75B-AFB2-E01474EA5C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B45FB94-B1B0-B694-6E04-DFA22EA15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D88919C-7E24-EB53-B5F7-0797EF3BC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F4A3DF4-6DCB-306B-2D11-173402E8D6F5}"/>
              </a:ext>
            </a:extLst>
          </p:cNvPr>
          <p:cNvSpPr txBox="1"/>
          <p:nvPr/>
        </p:nvSpPr>
        <p:spPr>
          <a:xfrm>
            <a:off x="638186" y="2583050"/>
            <a:ext cx="817243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8100    8200    8300    8400    8500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8600    8700    8800    8900    9000</a:t>
            </a:r>
          </a:p>
        </p:txBody>
      </p:sp>
    </p:spTree>
    <p:extLst>
      <p:ext uri="{BB962C8B-B14F-4D97-AF65-F5344CB8AC3E}">
        <p14:creationId xmlns:p14="http://schemas.microsoft.com/office/powerpoint/2010/main" val="17854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17283-1350-B549-E314-8CD78674D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DDBE40B1-23EE-92C7-3D0B-EEE47394B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F608D978-F3A0-7E7C-6822-3C33381F38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161132-88BA-3ED6-CA2C-489CED7CB0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9AEFE2F-BB97-6AC3-F933-1354406E43A7}"/>
              </a:ext>
            </a:extLst>
          </p:cNvPr>
          <p:cNvSpPr txBox="1"/>
          <p:nvPr/>
        </p:nvSpPr>
        <p:spPr>
          <a:xfrm>
            <a:off x="638186" y="2583050"/>
            <a:ext cx="8172430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8100    8200    8300    8400    8500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8600    8700    8800    8900    9000</a:t>
            </a:r>
          </a:p>
        </p:txBody>
      </p:sp>
    </p:spTree>
    <p:extLst>
      <p:ext uri="{BB962C8B-B14F-4D97-AF65-F5344CB8AC3E}">
        <p14:creationId xmlns:p14="http://schemas.microsoft.com/office/powerpoint/2010/main" val="7171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101CF-1AC9-BC42-32C8-DFE044E5B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2C0FDD0-C1A2-0ED2-C75F-B34E1EEF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 ces nombres.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0361AE1D-DCFE-C6D3-DF6D-84A75D4D10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939B5FA-DB6F-762F-CFA1-2A2BF5C1793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994EDD3-AF19-A793-2755-44D17DDA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213CC8F-43F9-ED29-7067-50317A5B0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4AE5B90-FC5A-8C22-F1E8-FFD614582569}"/>
              </a:ext>
            </a:extLst>
          </p:cNvPr>
          <p:cNvSpPr txBox="1"/>
          <p:nvPr/>
        </p:nvSpPr>
        <p:spPr>
          <a:xfrm>
            <a:off x="425827" y="2583050"/>
            <a:ext cx="8377614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9100    9200    9300    9400    9500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9600    9700    9800    9900    10000</a:t>
            </a:r>
          </a:p>
        </p:txBody>
      </p:sp>
    </p:spTree>
    <p:extLst>
      <p:ext uri="{BB962C8B-B14F-4D97-AF65-F5344CB8AC3E}">
        <p14:creationId xmlns:p14="http://schemas.microsoft.com/office/powerpoint/2010/main" val="23593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CA2AA0-80E9-8B6C-B84B-F85280FD2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77" y="2045869"/>
            <a:ext cx="6242845" cy="1347333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Compter de 1000 à 10000.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4901452"/>
            <a:ext cx="540000" cy="54000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393202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162542"/>
            <a:ext cx="115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l’acte de parole :  « Comment est ton voisin ? »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F656464-B09E-AC66-4AB5-98E5BD83A5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84952"/>
            <a:ext cx="540000" cy="540000"/>
          </a:xfrm>
          <a:prstGeom prst="rect">
            <a:avLst/>
          </a:prstGeom>
          <a:noFill/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F8F0C09-0B29-069E-F8AD-B28CE4FCCE5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6D23A0-A9C1-7884-2EB2-24B44803352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141A2D-59D4-F15A-B70E-D452C9AB97F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C68AED69-082E-18D7-DCF1-BEEEE68BEC4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ECA8E-900D-6862-07D7-828AFD01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553D3D2-F783-C221-D045-0D948250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A3075EE8-7B20-4CF8-E056-E71ECB611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763938-9A10-2EFD-033D-744F8046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958AF0-897C-18F6-D982-E3EC16A198BA}"/>
              </a:ext>
            </a:extLst>
          </p:cNvPr>
          <p:cNvSpPr txBox="1"/>
          <p:nvPr/>
        </p:nvSpPr>
        <p:spPr>
          <a:xfrm>
            <a:off x="425827" y="2583050"/>
            <a:ext cx="8377614" cy="199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9100    9200    9300    9400    9500 </a:t>
            </a:r>
          </a:p>
          <a:p>
            <a:pPr marL="0" marR="0" lvl="0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9600    9700    9800    9900    10000</a:t>
            </a:r>
          </a:p>
        </p:txBody>
      </p:sp>
    </p:spTree>
    <p:extLst>
      <p:ext uri="{BB962C8B-B14F-4D97-AF65-F5344CB8AC3E}">
        <p14:creationId xmlns:p14="http://schemas.microsoft.com/office/powerpoint/2010/main" val="39845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6FE4E-0F6C-0BFD-1A19-2000B3E0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0C4E9BF-0496-F5E5-E1A8-86939626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4362A0FC-90AD-A050-786C-06E5CA5BCA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3DAA2D-B02D-4DA6-B1AE-F0D2D5D5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9553BF-0DE7-875F-0A4A-49D17BEE9618}"/>
              </a:ext>
            </a:extLst>
          </p:cNvPr>
          <p:cNvSpPr txBox="1"/>
          <p:nvPr/>
        </p:nvSpPr>
        <p:spPr>
          <a:xfrm>
            <a:off x="611549" y="2998113"/>
            <a:ext cx="84962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6500       5400       2300       1400  </a:t>
            </a:r>
          </a:p>
        </p:txBody>
      </p:sp>
    </p:spTree>
    <p:extLst>
      <p:ext uri="{BB962C8B-B14F-4D97-AF65-F5344CB8AC3E}">
        <p14:creationId xmlns:p14="http://schemas.microsoft.com/office/powerpoint/2010/main" val="5947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DFFDC-32EF-0123-6DF1-5DEAB46BB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B282184-51D2-267A-7257-0593232A3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E4462FAF-1CEB-957D-6A9C-AB81023624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A1A2EE-F12E-66C4-BF86-2DC1D25863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2A2FF-5886-DA05-8915-5290280B3337}"/>
              </a:ext>
            </a:extLst>
          </p:cNvPr>
          <p:cNvSpPr txBox="1"/>
          <p:nvPr/>
        </p:nvSpPr>
        <p:spPr>
          <a:xfrm>
            <a:off x="971495" y="2998113"/>
            <a:ext cx="72010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1200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3400     6200     2100</a:t>
            </a:r>
          </a:p>
        </p:txBody>
      </p:sp>
    </p:spTree>
    <p:extLst>
      <p:ext uri="{BB962C8B-B14F-4D97-AF65-F5344CB8AC3E}">
        <p14:creationId xmlns:p14="http://schemas.microsoft.com/office/powerpoint/2010/main" val="21969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80059-749A-9E29-C243-FA40BBAE8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2A6840B-B866-111C-EB08-B4D1C07F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?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42B7100C-EE54-57EA-F6D5-D4C0B6C70D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27BB76-C9B3-37A4-5983-77E183D0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DB34EA-24D1-D863-CB07-61574C63C033}"/>
              </a:ext>
            </a:extLst>
          </p:cNvPr>
          <p:cNvSpPr txBox="1"/>
          <p:nvPr/>
        </p:nvSpPr>
        <p:spPr>
          <a:xfrm>
            <a:off x="787294" y="2998113"/>
            <a:ext cx="72619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1970      5400      2</a:t>
            </a:r>
            <a:r>
              <a:rPr lang="fr-FR" sz="50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8</a:t>
            </a: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30    1010</a:t>
            </a:r>
          </a:p>
        </p:txBody>
      </p:sp>
    </p:spTree>
    <p:extLst>
      <p:ext uri="{BB962C8B-B14F-4D97-AF65-F5344CB8AC3E}">
        <p14:creationId xmlns:p14="http://schemas.microsoft.com/office/powerpoint/2010/main" val="246338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4700E-88B4-936E-18E1-49F20886C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D003F11-1EA6-157D-2DC3-498C9152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66FBB836-FB04-5BBD-3051-88C60D3C58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B240F2-D78C-EBB4-6502-8A70BB1E49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4A88A5-2BC7-74B2-D37F-7FC7FA96BC78}"/>
              </a:ext>
            </a:extLst>
          </p:cNvPr>
          <p:cNvSpPr txBox="1"/>
          <p:nvPr/>
        </p:nvSpPr>
        <p:spPr>
          <a:xfrm>
            <a:off x="2155313" y="3181290"/>
            <a:ext cx="48333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six mille deux cents</a:t>
            </a:r>
          </a:p>
        </p:txBody>
      </p:sp>
    </p:spTree>
    <p:extLst>
      <p:ext uri="{BB962C8B-B14F-4D97-AF65-F5344CB8AC3E}">
        <p14:creationId xmlns:p14="http://schemas.microsoft.com/office/powerpoint/2010/main" val="11212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EBCBB-0B0E-FE86-99A1-D0100175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EF8293D-F5EA-9328-7721-9CEEFE84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B94C9BB0-55AC-5444-A798-3EC90ED24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48727E-8DD1-1439-AC0F-DCD02D6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6917EE-D3ED-73EF-18AD-780C00836E4E}"/>
              </a:ext>
            </a:extLst>
          </p:cNvPr>
          <p:cNvSpPr txBox="1"/>
          <p:nvPr/>
        </p:nvSpPr>
        <p:spPr>
          <a:xfrm>
            <a:off x="3517980" y="2919680"/>
            <a:ext cx="24128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6200</a:t>
            </a:r>
          </a:p>
        </p:txBody>
      </p:sp>
    </p:spTree>
    <p:extLst>
      <p:ext uri="{BB962C8B-B14F-4D97-AF65-F5344CB8AC3E}">
        <p14:creationId xmlns:p14="http://schemas.microsoft.com/office/powerpoint/2010/main" val="18571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1B0FE-701F-67CD-ACC7-D9AC1F259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4F14E1C-6A7D-C98A-3981-655B7E3E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CB185BA6-114D-2340-606D-60175BB94F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9712B7-F0B3-BB8A-D9A3-26331858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F7FB6F-DA9F-08E9-1EBA-ADA766453437}"/>
              </a:ext>
            </a:extLst>
          </p:cNvPr>
          <p:cNvSpPr txBox="1"/>
          <p:nvPr/>
        </p:nvSpPr>
        <p:spPr>
          <a:xfrm>
            <a:off x="1450678" y="3212286"/>
            <a:ext cx="56300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cinq mille quatre cents</a:t>
            </a:r>
          </a:p>
        </p:txBody>
      </p:sp>
    </p:spTree>
    <p:extLst>
      <p:ext uri="{BB962C8B-B14F-4D97-AF65-F5344CB8AC3E}">
        <p14:creationId xmlns:p14="http://schemas.microsoft.com/office/powerpoint/2010/main" val="7037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B8615-FB13-3D87-6604-853D23D0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E4F14-11E8-793E-FA57-0CCF5F85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298CEC-35A1-2FF4-0D96-EAAE2462C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9E318D4-7FB9-860B-1337-92F40FC413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C0448C-5BB7-E54D-F6C6-9DF2C623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1E72D60-C410-947C-E9A1-08ECF02F7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3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</p:spTree>
    <p:extLst>
      <p:ext uri="{BB962C8B-B14F-4D97-AF65-F5344CB8AC3E}">
        <p14:creationId xmlns:p14="http://schemas.microsoft.com/office/powerpoint/2010/main" val="38527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A7A7B-9FA6-038F-3AD2-40A5023A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A35A15BA-8FAE-3A3E-480C-38790A51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D7ED8A77-AFB9-DB2E-C598-3D4E2B428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918337-7A60-19E8-CE50-A9B6B5EA50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DED6B6-C946-663D-0CC6-AF0526ED97F2}"/>
              </a:ext>
            </a:extLst>
          </p:cNvPr>
          <p:cNvSpPr txBox="1"/>
          <p:nvPr/>
        </p:nvSpPr>
        <p:spPr>
          <a:xfrm>
            <a:off x="3540422" y="2919680"/>
            <a:ext cx="23679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5400</a:t>
            </a:r>
          </a:p>
        </p:txBody>
      </p:sp>
    </p:spTree>
    <p:extLst>
      <p:ext uri="{BB962C8B-B14F-4D97-AF65-F5344CB8AC3E}">
        <p14:creationId xmlns:p14="http://schemas.microsoft.com/office/powerpoint/2010/main" val="18023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6DA2A-8D60-C2D9-8A9C-EEA61920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DB790E82-8528-BCA2-D500-1461BB3A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en chiffres le nombre suivant.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112F764C-BD1A-BFC4-ADB2-90BF5C3290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357E4D-CD14-A413-8413-2C63886730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373372-E4C5-71BB-8F11-1B81E21DA2EF}"/>
              </a:ext>
            </a:extLst>
          </p:cNvPr>
          <p:cNvSpPr txBox="1"/>
          <p:nvPr/>
        </p:nvSpPr>
        <p:spPr>
          <a:xfrm>
            <a:off x="944358" y="3028890"/>
            <a:ext cx="75600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trois mille deux cent cinquante</a:t>
            </a:r>
          </a:p>
        </p:txBody>
      </p:sp>
    </p:spTree>
    <p:extLst>
      <p:ext uri="{BB962C8B-B14F-4D97-AF65-F5344CB8AC3E}">
        <p14:creationId xmlns:p14="http://schemas.microsoft.com/office/powerpoint/2010/main" val="26855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B809F-FED4-A9D8-1F5B-1D00C645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CAD8C-5D13-6971-23F1-2876D436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D30C7D-CF10-839E-E28B-D0A81491C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A0DBBEF-F55D-9733-5A68-4513D77BD3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8EA1A31-6791-31E9-86C5-BB4B0E4AB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C3B541-B871-7409-DA48-FFDF58861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438A-E44B-59D0-E0A0-3F25F3915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A03F0E2-B85B-1089-2026-7B3C80F6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689319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17" name="AutoShape 4" descr="Image générée">
            <a:extLst>
              <a:ext uri="{FF2B5EF4-FFF2-40B4-BE49-F238E27FC236}">
                <a16:creationId xmlns:a16="http://schemas.microsoft.com/office/drawing/2014/main" id="{EF38EB04-EE1D-3C29-EC26-D44A87081B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8D1E6A-7675-02C7-D1F6-F3EB9A2A11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43BBE1-1874-DF26-3F88-15E7C11E78F4}"/>
              </a:ext>
            </a:extLst>
          </p:cNvPr>
          <p:cNvSpPr txBox="1"/>
          <p:nvPr/>
        </p:nvSpPr>
        <p:spPr>
          <a:xfrm>
            <a:off x="3869210" y="3057766"/>
            <a:ext cx="2331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3250</a:t>
            </a:r>
          </a:p>
        </p:txBody>
      </p:sp>
    </p:spTree>
    <p:extLst>
      <p:ext uri="{BB962C8B-B14F-4D97-AF65-F5344CB8AC3E}">
        <p14:creationId xmlns:p14="http://schemas.microsoft.com/office/powerpoint/2010/main" val="2048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57038A91-9C68-6D96-2E5C-AA37A7B29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9" y="2079057"/>
            <a:ext cx="2199487" cy="3512612"/>
          </a:xfrm>
          <a:prstGeom prst="rect">
            <a:avLst/>
          </a:prstGeom>
        </p:spPr>
      </p:pic>
      <p:pic>
        <p:nvPicPr>
          <p:cNvPr id="8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363135A3-A5E1-7D3B-5583-D8C5EA4067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1610" b="1509"/>
          <a:stretch>
            <a:fillRect/>
          </a:stretch>
        </p:blipFill>
        <p:spPr>
          <a:xfrm>
            <a:off x="2586838" y="2172825"/>
            <a:ext cx="1985162" cy="34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99832E4-39EC-8F7A-0AB6-9F5B1969F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092" y="1599548"/>
            <a:ext cx="3257419" cy="47867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relisez le texte.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8F03A6ED-8091-1670-C590-B575DFF48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901" y="2463948"/>
            <a:ext cx="2272592" cy="362936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6F73D15-5CE6-4F5C-4A5A-B9F27D01448C}"/>
              </a:ext>
            </a:extLst>
          </p:cNvPr>
          <p:cNvSpPr/>
          <p:nvPr/>
        </p:nvSpPr>
        <p:spPr>
          <a:xfrm>
            <a:off x="4719724" y="2463948"/>
            <a:ext cx="3073143" cy="177505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F064E0-1057-F239-4C13-515212327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05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5AP-6AP_SM3_s4">
            <a:hlinkClick r:id="" action="ppaction://media"/>
            <a:extLst>
              <a:ext uri="{FF2B5EF4-FFF2-40B4-BE49-F238E27FC236}">
                <a16:creationId xmlns:a16="http://schemas.microsoft.com/office/drawing/2014/main" id="{F4A50132-1A23-1788-49B2-5A14FD6327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3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093073"/>
            <a:ext cx="8284261" cy="30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55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8606</TotalTime>
  <Words>1423</Words>
  <Application>Microsoft Office PowerPoint</Application>
  <PresentationFormat>Affichage à l'écran (4:3)</PresentationFormat>
  <Paragraphs>238</Paragraphs>
  <Slides>75</Slides>
  <Notes>32</Notes>
  <HiddenSlides>0</HiddenSlides>
  <MMClips>10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75</vt:i4>
      </vt:variant>
    </vt:vector>
  </HeadingPairs>
  <TitlesOfParts>
    <vt:vector size="101" baseType="lpstr">
      <vt:lpstr>Dosis SemiBold</vt:lpstr>
      <vt:lpstr>Aptos Display</vt:lpstr>
      <vt:lpstr>Calibri</vt:lpstr>
      <vt:lpstr>Dosis Medium</vt:lpstr>
      <vt:lpstr>Wingdings</vt:lpstr>
      <vt:lpstr>Dosis</vt:lpstr>
      <vt:lpstr>Arial</vt:lpstr>
      <vt:lpstr>Aptos</vt:lpstr>
      <vt:lpstr>Dosis ExtraBold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Thème Office</vt:lpstr>
      <vt:lpstr>lecture offerte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 </vt:lpstr>
      <vt:lpstr>Nous allons écouter le dialogue une deuxième fois.</vt:lpstr>
      <vt:lpstr>Lecture de la vidéo 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 Comment est son voisin ?  Comment est sa voisine ?</vt:lpstr>
      <vt:lpstr>Etape 3.  Maintenant, vous allez jouer le dialogue. Qui veut passer au tableau ? </vt:lpstr>
      <vt:lpstr>Maintenant, tout le monde participe. Jouez le dialogue avec votre voisin.</vt:lpstr>
      <vt:lpstr>Plan de la séance  4 </vt:lpstr>
      <vt:lpstr>Cette partie de la leçon nécessite l’utilisation du livret de l’élève.   En cas d’indisponibilité temporaire du livret de l’élève, l’enseignant fait lire les élèves sur l’écran. </vt:lpstr>
      <vt:lpstr>Maintenant, on va faire de la lecture. </vt:lpstr>
      <vt:lpstr>Ouvrez le manuel à la page 20. On va lire ce texte. </vt:lpstr>
      <vt:lpstr>Lisez le texte silencieusement sur votre livret.  Après, on écoutera une lecture audio. </vt:lpstr>
      <vt:lpstr>Lecture de la vidéo.</vt:lpstr>
      <vt:lpstr>Qui veut lire le texte ? Je vais désigner plusieurs élèves. Chacun va lire un passage. </vt:lpstr>
      <vt:lpstr>Prenez vos ardoises. On va répondre à des questions de compréhension. </vt:lpstr>
      <vt:lpstr>Lisez la question et cherchez la réponse dans le texte. </vt:lpstr>
      <vt:lpstr>Écrivez le numéro de la bonne réponse sur vos ardoises.</vt:lpstr>
      <vt:lpstr>Levez vos ardoises. La bonne réponse est :  « Il salue les personnes qui vont au travail. »</vt:lpstr>
      <vt:lpstr>Prenez vos cahiers.</vt:lpstr>
      <vt:lpstr>Répondez à cette question sur vos cahiers. Je vais passer entre les rangs pour vous aider. </vt:lpstr>
      <vt:lpstr>Qui veut lire sa réponse ?</vt:lpstr>
      <vt:lpstr>La question est : où ? Je cherche un lieu dans le texte. La réponse  est : « Le jardin se trouve derrière l’immeuble. »</vt:lpstr>
      <vt:lpstr>Répondez à cette question sur vos cahiers.  Je vais passer entre les rangs pour vous aider. </vt:lpstr>
      <vt:lpstr>Qui veut lire sa réponse ?</vt:lpstr>
      <vt:lpstr>La question est : « Que font parfois les voisins chez Karim ?». Je cherche dans le texte ce que font les voisins chez Karim. La réponse est : Les voisins prennent du thé ou goûtent des fruits di jardin de Karim..</vt:lpstr>
      <vt:lpstr>Maintenant, chacun va parler de lui-même. Répondez à cette question sur vos cahiers. Je vais passer entre les rangs pour vous aider.  </vt:lpstr>
      <vt:lpstr>Qui veut lire sa réponse ?</vt:lpstr>
      <vt:lpstr>Plan de la séance 4</vt:lpstr>
      <vt:lpstr>Maintenant, nous allons apprendre à compter en français. Soyez attentifs.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Lisons ensemble ces nombres. </vt:lpstr>
      <vt:lpstr>Qui veut lire ? </vt:lpstr>
      <vt:lpstr>Qui veut lire ? </vt:lpstr>
      <vt:lpstr>Qui veut lire ? </vt:lpstr>
      <vt:lpstr>Qui veut lire ? </vt:lpstr>
      <vt:lpstr>Prenez vos ardoises.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Ecrivez en chiffres le nombre suivant. </vt:lpstr>
      <vt:lpstr>Levez les ardoises. </vt:lpstr>
      <vt:lpstr>Corrigez. </vt:lpstr>
      <vt:lpstr>La séance d’aujourd’hui est terminée.  </vt:lpstr>
      <vt:lpstr>La séance d’aujourd’hui est terminée. À la maison relisez le texte.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3</cp:revision>
  <cp:lastPrinted>2025-08-13T10:11:39Z</cp:lastPrinted>
  <dcterms:created xsi:type="dcterms:W3CDTF">2025-08-01T12:31:49Z</dcterms:created>
  <dcterms:modified xsi:type="dcterms:W3CDTF">2025-11-13T18:22:37Z</dcterms:modified>
</cp:coreProperties>
</file>