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  <p:sldMasterId id="2147483898" r:id="rId13"/>
    <p:sldMasterId id="2147483900" r:id="rId14"/>
    <p:sldMasterId id="2147483915" r:id="rId15"/>
  </p:sldMasterIdLst>
  <p:notesMasterIdLst>
    <p:notesMasterId r:id="rId79"/>
  </p:notesMasterIdLst>
  <p:handoutMasterIdLst>
    <p:handoutMasterId r:id="rId80"/>
  </p:handoutMasterIdLst>
  <p:sldIdLst>
    <p:sldId id="257" r:id="rId16"/>
    <p:sldId id="1032" r:id="rId17"/>
    <p:sldId id="998" r:id="rId18"/>
    <p:sldId id="1051" r:id="rId19"/>
    <p:sldId id="1050" r:id="rId20"/>
    <p:sldId id="1000" r:id="rId21"/>
    <p:sldId id="1001" r:id="rId22"/>
    <p:sldId id="707" r:id="rId23"/>
    <p:sldId id="881" r:id="rId24"/>
    <p:sldId id="974" r:id="rId25"/>
    <p:sldId id="978" r:id="rId26"/>
    <p:sldId id="980" r:id="rId27"/>
    <p:sldId id="960" r:id="rId28"/>
    <p:sldId id="962" r:id="rId29"/>
    <p:sldId id="1018" r:id="rId30"/>
    <p:sldId id="1017" r:id="rId31"/>
    <p:sldId id="1019" r:id="rId32"/>
    <p:sldId id="570" r:id="rId33"/>
    <p:sldId id="1045" r:id="rId34"/>
    <p:sldId id="1046" r:id="rId35"/>
    <p:sldId id="1044" r:id="rId36"/>
    <p:sldId id="866" r:id="rId37"/>
    <p:sldId id="877" r:id="rId38"/>
    <p:sldId id="954" r:id="rId39"/>
    <p:sldId id="956" r:id="rId40"/>
    <p:sldId id="957" r:id="rId41"/>
    <p:sldId id="959" r:id="rId42"/>
    <p:sldId id="963" r:id="rId43"/>
    <p:sldId id="953" r:id="rId44"/>
    <p:sldId id="951" r:id="rId45"/>
    <p:sldId id="965" r:id="rId46"/>
    <p:sldId id="969" r:id="rId47"/>
    <p:sldId id="983" r:id="rId48"/>
    <p:sldId id="981" r:id="rId49"/>
    <p:sldId id="1024" r:id="rId50"/>
    <p:sldId id="865" r:id="rId51"/>
    <p:sldId id="878" r:id="rId52"/>
    <p:sldId id="717" r:id="rId53"/>
    <p:sldId id="718" r:id="rId54"/>
    <p:sldId id="1033" r:id="rId55"/>
    <p:sldId id="1034" r:id="rId56"/>
    <p:sldId id="721" r:id="rId57"/>
    <p:sldId id="724" r:id="rId58"/>
    <p:sldId id="1036" r:id="rId59"/>
    <p:sldId id="1006" r:id="rId60"/>
    <p:sldId id="549" r:id="rId61"/>
    <p:sldId id="669" r:id="rId62"/>
    <p:sldId id="723" r:id="rId63"/>
    <p:sldId id="844" r:id="rId64"/>
    <p:sldId id="846" r:id="rId65"/>
    <p:sldId id="1039" r:id="rId66"/>
    <p:sldId id="898" r:id="rId67"/>
    <p:sldId id="1014" r:id="rId68"/>
    <p:sldId id="1041" r:id="rId69"/>
    <p:sldId id="1042" r:id="rId70"/>
    <p:sldId id="1040" r:id="rId71"/>
    <p:sldId id="1048" r:id="rId72"/>
    <p:sldId id="1049" r:id="rId73"/>
    <p:sldId id="1027" r:id="rId74"/>
    <p:sldId id="1008" r:id="rId75"/>
    <p:sldId id="964" r:id="rId76"/>
    <p:sldId id="1009" r:id="rId77"/>
    <p:sldId id="1010" r:id="rId78"/>
  </p:sldIdLst>
  <p:sldSz cx="9144000" cy="6858000" type="screen4x3"/>
  <p:notesSz cx="6735763" cy="9866313"/>
  <p:embeddedFontLst>
    <p:embeddedFont>
      <p:font typeface="Dosis" pitchFamily="2" charset="0"/>
      <p:regular r:id="rId81"/>
      <p:bold r:id="rId82"/>
    </p:embeddedFont>
    <p:embeddedFont>
      <p:font typeface="Dosis ExtraBold" pitchFamily="2" charset="0"/>
      <p:bold r:id="rId83"/>
    </p:embeddedFont>
    <p:embeddedFont>
      <p:font typeface="Dosis Medium" pitchFamily="2" charset="0"/>
      <p:regular r:id="rId84"/>
    </p:embeddedFont>
    <p:embeddedFont>
      <p:font typeface="Dosis SemiBold" pitchFamily="2" charset="0"/>
      <p:bold r:id="rId85"/>
    </p:embeddedFont>
    <p:embeddedFont>
      <p:font typeface="Mistral" panose="03090702030407020403" pitchFamily="66" charset="0"/>
      <p:regular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24D7B"/>
    <a:srgbClr val="00ACA4"/>
    <a:srgbClr val="CEE2E8"/>
    <a:srgbClr val="94C0CD"/>
    <a:srgbClr val="A1D6EC"/>
    <a:srgbClr val="959BB1"/>
    <a:srgbClr val="757575"/>
    <a:srgbClr val="55B6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font" Target="fonts/font4.fntdata"/><Relationship Id="rId89" Type="http://schemas.openxmlformats.org/officeDocument/2006/relationships/theme" Target="theme/theme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font" Target="fonts/font3.fntdata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presProps" Target="presProps.xml"/><Relationship Id="rId61" Type="http://schemas.openxmlformats.org/officeDocument/2006/relationships/slide" Target="slides/slide46.xml"/><Relationship Id="rId82" Type="http://schemas.openxmlformats.org/officeDocument/2006/relationships/font" Target="fonts/font2.fntdata"/><Relationship Id="rId1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A77C4-56BB-9A67-5DB3-181D8B7B3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B8F278-563E-49C1-D040-68056370B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7F292E-6028-DBFA-FFCC-3A797DBD5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98D1D6-657D-CA3B-8FAF-C19181E03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6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56D476-F4EC-DC6F-9351-F947FCBC9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3828"/>
          <a:stretch>
            <a:fillRect/>
          </a:stretch>
        </p:blipFill>
        <p:spPr>
          <a:xfrm>
            <a:off x="0" y="0"/>
            <a:ext cx="9144000" cy="69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44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90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25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9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9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37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07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43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17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05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1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02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4619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15841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3629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062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8426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2564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21920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41128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98776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81383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845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2636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1C4EE6-21E4-4F72-AE97-219E9DB44A8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0D03A3-920C-47AF-B2F4-7D64CE4BB41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72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2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3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11.mp4"/><Relationship Id="rId7" Type="http://schemas.openxmlformats.org/officeDocument/2006/relationships/image" Target="../media/image5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1.mp4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8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0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0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18.mp4"/><Relationship Id="rId7" Type="http://schemas.openxmlformats.org/officeDocument/2006/relationships/image" Target="../media/image5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8.mp4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4.png"/><Relationship Id="rId7" Type="http://schemas.openxmlformats.org/officeDocument/2006/relationships/image" Target="../media/image3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4.png"/><Relationship Id="rId7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4.png"/><Relationship Id="rId7" Type="http://schemas.openxmlformats.org/officeDocument/2006/relationships/image" Target="../media/image4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1.png"/><Relationship Id="rId5" Type="http://schemas.openxmlformats.org/officeDocument/2006/relationships/image" Target="../media/image34.gif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4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4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79.png"/><Relationship Id="rId5" Type="http://schemas.openxmlformats.org/officeDocument/2006/relationships/image" Target="../media/image29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video" Target="../media/media3.mp4"/><Relationship Id="rId16" Type="http://schemas.openxmlformats.org/officeDocument/2006/relationships/image" Target="../media/image44.png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A021CB4-D60F-F974-B7F9-681557367F3D}"/>
              </a:ext>
            </a:extLst>
          </p:cNvPr>
          <p:cNvSpPr txBox="1"/>
          <p:nvPr/>
        </p:nvSpPr>
        <p:spPr>
          <a:xfrm>
            <a:off x="4767943" y="4898571"/>
            <a:ext cx="153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Semaine 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F05107-0ED9-D1C5-9EE1-A6CAD79E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7C4D-7D97-EC46-AC5D-7DE5BA87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79C7BFE-5935-9882-429B-43569969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79A177-27C2-834E-DB9A-9EE29736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5613836-D53C-02F2-B551-C8A10012E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1415976"/>
          </a:xfrm>
        </p:spPr>
        <p:txBody>
          <a:bodyPr/>
          <a:lstStyle/>
          <a:p>
            <a:r>
              <a:rPr lang="fr-FR" dirty="0"/>
              <a:t>Inviter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275399-7142-763C-64FF-681C6CAF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576222"/>
            <a:ext cx="2323409" cy="20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CA39-7158-0C93-6BAE-CDBA6CA61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66518-2DDF-19F3-EDE6-46108F35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682370C-FBBD-1CF6-9DCC-F109321825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F24FC9-91AD-710E-CB03-25349308E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CB3EEA8E">
            <a:hlinkClick r:id="" action="ppaction://media"/>
            <a:extLst>
              <a:ext uri="{FF2B5EF4-FFF2-40B4-BE49-F238E27FC236}">
                <a16:creationId xmlns:a16="http://schemas.microsoft.com/office/drawing/2014/main" id="{88ABC463-7998-6AA3-BA21-103E28C05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7868" y="1653871"/>
            <a:ext cx="7021002" cy="41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B056-836D-73AE-991D-0C0B6F40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758249C-4339-017E-EA76-807347BA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B33E-8E10-508E-16F3-FFDFFFB1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D0E6F58-6185-F2ED-67F6-EBA0E1B2E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Appeler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3C1D06-E388-3110-E82D-52FEBEBD7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565212"/>
            <a:ext cx="206314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FA8D-FB37-7033-3052-C5739558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729-A8B8-5EB9-6C26-2E8554B1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0BB99-C654-3481-B6D6-A6B6C283D2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AE81E7E-D5BD-5055-D517-0EE4F4C2D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3D3C3137">
            <a:hlinkClick r:id="" action="ppaction://media"/>
            <a:extLst>
              <a:ext uri="{FF2B5EF4-FFF2-40B4-BE49-F238E27FC236}">
                <a16:creationId xmlns:a16="http://schemas.microsoft.com/office/drawing/2014/main" id="{DB254E4C-BFC4-512F-FFD0-106859F89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204" y="1804946"/>
            <a:ext cx="7677579" cy="40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78657-3828-DB6E-7E4E-C5E88AFE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73AAD21-4815-0CC2-7F08-61CC05AF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8F401D-550C-B812-8ED4-2F15046B3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540B10-BF6A-5B0C-49E3-1A53206BF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2932" y="2606491"/>
            <a:ext cx="3650630" cy="1477327"/>
          </a:xfrm>
        </p:spPr>
        <p:txBody>
          <a:bodyPr/>
          <a:lstStyle/>
          <a:p>
            <a:r>
              <a:rPr lang="fr-FR" dirty="0"/>
              <a:t>Après</a:t>
            </a:r>
          </a:p>
          <a:p>
            <a:r>
              <a:rPr lang="fr-FR" dirty="0"/>
              <a:t> une heure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12DB23-3145-F55E-EB72-44047FDA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168" y="2606491"/>
            <a:ext cx="2449901" cy="20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0C6D-99DA-E323-6B75-7D1D133A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5A0CB-EEEB-5578-388B-19519B1F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1E28575-5F6E-7269-6A31-A03CB8CEE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C28DAD6-0CEE-8996-27A5-3FBBD3F5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53E2555D">
            <a:hlinkClick r:id="" action="ppaction://media"/>
            <a:extLst>
              <a:ext uri="{FF2B5EF4-FFF2-40B4-BE49-F238E27FC236}">
                <a16:creationId xmlns:a16="http://schemas.microsoft.com/office/drawing/2014/main" id="{75FC67DA-0379-3DF5-6377-62BFC8E611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7212" y="1670920"/>
            <a:ext cx="7104788" cy="44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9124-DEA5-1879-FA88-4C6B3FF8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ABC354B-32A5-18B3-45C6-CD7BFDC0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AAF370-6DDA-248D-91A0-936EA288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F687921-0237-4105-5BA1-82C2020F7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Remercier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2EE574-5FE8-68C0-5D43-1E4324316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5249"/>
            <a:ext cx="2116675" cy="20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F9C48-F716-5C66-021E-58015FEE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F5C5C-2CC7-5B0C-C0B8-C6811C8C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C327C1F-B2ED-8806-1DF1-99FE300E3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5D5E4FE-1C16-C7AE-776F-A7658CD8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E93E769C">
            <a:hlinkClick r:id="" action="ppaction://media"/>
            <a:extLst>
              <a:ext uri="{FF2B5EF4-FFF2-40B4-BE49-F238E27FC236}">
                <a16:creationId xmlns:a16="http://schemas.microsoft.com/office/drawing/2014/main" id="{2737412A-FF38-11B9-DC78-C2E0A87EE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854389"/>
            <a:ext cx="7207208" cy="42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E5BCBD4E-D082-FB9C-D93D-7C2C8C321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7749" y="3240000"/>
            <a:ext cx="3613875" cy="66210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82DDBFD6-7D1A-E8E4-CF0F-C0B94FAD740D}"/>
              </a:ext>
            </a:extLst>
          </p:cNvPr>
          <p:cNvSpPr txBox="1">
            <a:spLocks/>
          </p:cNvSpPr>
          <p:nvPr/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Rencontrer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45BE53-2A5E-D834-4FE6-38EE64A01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33" y="1989177"/>
            <a:ext cx="2669863" cy="28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4565-47D7-6AAD-4D7C-EFB7C4B0A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72DC9-B3FD-CF69-8636-667B655F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AD15579-41D8-0B43-C322-D0C2BBB750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7EF24A-7BA2-3BB7-0B4A-A885D5A19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581C472C">
            <a:hlinkClick r:id="" action="ppaction://media"/>
            <a:extLst>
              <a:ext uri="{FF2B5EF4-FFF2-40B4-BE49-F238E27FC236}">
                <a16:creationId xmlns:a16="http://schemas.microsoft.com/office/drawing/2014/main" id="{C2A40301-FD2D-00B8-363A-BA9BBB219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3756" y="1455089"/>
            <a:ext cx="7053166" cy="42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38E03-B8CB-5D69-512D-4ECBC662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5B54461-090D-4C9E-CB34-C2D287C38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C4A938-81F4-A7AC-D446-3D833F6C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1C7EF3E3-06A3-33D9-668E-7451E6AFD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06685" y="3097948"/>
            <a:ext cx="3613875" cy="662104"/>
          </a:xfrm>
        </p:spPr>
        <p:txBody>
          <a:bodyPr/>
          <a:lstStyle/>
          <a:p>
            <a:r>
              <a:rPr lang="fr-FR" dirty="0"/>
              <a:t>Heureux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54BD46-F786-2323-4047-9D5187DEE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42269"/>
            <a:ext cx="2434066" cy="28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AE3E-424F-E709-9D3C-387D9F50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2279C9F5-51F2-A438-D2A0-F9433ABB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ECB66F7-5698-5B74-6826-4D3FF556EC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5FB69DF9-8157-AE40-BD21-0122F9F0EAA1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008180" y="2171962"/>
            <a:ext cx="2078341" cy="3628724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59AB8D7-277E-23BC-5531-E0B51A275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A39B6D-6ED9-2FA4-FE88-BE11FCFA83FF}"/>
              </a:ext>
            </a:extLst>
          </p:cNvPr>
          <p:cNvSpPr/>
          <p:nvPr/>
        </p:nvSpPr>
        <p:spPr>
          <a:xfrm>
            <a:off x="6208792" y="1646566"/>
            <a:ext cx="1744124" cy="1484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WhatsApp Video 2025-11-18 at 19.13.47 (1)">
            <a:hlinkClick r:id="" action="ppaction://media"/>
            <a:extLst>
              <a:ext uri="{FF2B5EF4-FFF2-40B4-BE49-F238E27FC236}">
                <a16:creationId xmlns:a16="http://schemas.microsoft.com/office/drawing/2014/main" id="{858EB2A8-B4A0-5B17-E7E9-94B123B2FB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30174" r="29190"/>
          <a:stretch>
            <a:fillRect/>
          </a:stretch>
        </p:blipFill>
        <p:spPr>
          <a:xfrm>
            <a:off x="4521282" y="1550982"/>
            <a:ext cx="2559572" cy="40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515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126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- </a:t>
            </a:r>
            <a:r>
              <a:rPr lang="fr-FR" dirty="0"/>
              <a:t>Inviter – Appeler –  Après une heure – Remercier – Rencontrer </a:t>
            </a:r>
            <a:br>
              <a:rPr lang="fr-FR" dirty="0"/>
            </a:br>
            <a:r>
              <a:rPr lang="fr-FR" dirty="0"/>
              <a:t>– Heureux 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360" y="3601805"/>
            <a:ext cx="1800000" cy="360000"/>
          </a:xfrm>
        </p:spPr>
        <p:txBody>
          <a:bodyPr/>
          <a:lstStyle/>
          <a:p>
            <a:r>
              <a:rPr lang="fr-MA" dirty="0"/>
              <a:t>Inviter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17656" y="5726705"/>
            <a:ext cx="1800000" cy="360000"/>
          </a:xfrm>
        </p:spPr>
        <p:txBody>
          <a:bodyPr/>
          <a:lstStyle/>
          <a:p>
            <a:r>
              <a:rPr lang="fr-FR" dirty="0"/>
              <a:t>Remercier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44214" y="5733745"/>
            <a:ext cx="1800000" cy="360000"/>
          </a:xfrm>
        </p:spPr>
        <p:txBody>
          <a:bodyPr/>
          <a:lstStyle/>
          <a:p>
            <a:r>
              <a:rPr lang="fr-MA" dirty="0"/>
              <a:t>Rencontrer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3920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Après une heure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644448" y="356350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Appeler</a:t>
            </a:r>
            <a:endParaRPr lang="fr-MA" dirty="0"/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F69684FB-7DC0-67AA-5B1A-A553B62B5F49}"/>
              </a:ext>
            </a:extLst>
          </p:cNvPr>
          <p:cNvSpPr txBox="1">
            <a:spLocks/>
          </p:cNvSpPr>
          <p:nvPr/>
        </p:nvSpPr>
        <p:spPr>
          <a:xfrm>
            <a:off x="6272300" y="5698467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Heureux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DCFC43-E905-88E5-C276-E511950DD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33" y="1621533"/>
            <a:ext cx="1463253" cy="17267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30D8F9-E91D-B901-189A-DE258A77F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97" y="1681711"/>
            <a:ext cx="1580851" cy="14249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B55AEC-4784-588A-E0A3-200CFF985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56" y="4119265"/>
            <a:ext cx="1703063" cy="151059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C80F4C-338E-AB2C-2762-C157BA718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32097"/>
            <a:ext cx="1703063" cy="148492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907B6B-B762-F6E9-2036-47529550E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058" y="1681711"/>
            <a:ext cx="1767063" cy="148308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B04223-8F87-36C5-3722-3586E5467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6" y="4167921"/>
            <a:ext cx="1443058" cy="14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Majd.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90" y="2261937"/>
            <a:ext cx="1488893" cy="35913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8F6672-F237-C389-878E-9A4FDA69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99" y="4578264"/>
            <a:ext cx="1291745" cy="1200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614CDC-2391-709B-2909-E07850872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24" y="4422401"/>
            <a:ext cx="1488893" cy="15120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88F1D2-CD00-57CE-207B-54F95CCF8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97" y="2979048"/>
            <a:ext cx="1427429" cy="15039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086A6B-90C7-C23C-39CB-4BE041B23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53" y="1769557"/>
            <a:ext cx="1342893" cy="13574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DB81F8-AC99-5DA6-9601-1DCE988E2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60" y="1773944"/>
            <a:ext cx="1491461" cy="13530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D1494F2-3979-541D-9E3D-DC7453FB8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3273684"/>
            <a:ext cx="1342643" cy="12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8360-E9BF-045A-220A-B7858BD3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637E6-6917-96C9-A805-4C09581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D46D35-2C03-6957-2B96-08DE0DA4F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94948BD-5B83-58B9-4A8E-90E3ABB31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93" y="6047291"/>
            <a:ext cx="812539" cy="812539"/>
          </a:xfrm>
          <a:prstGeom prst="rect">
            <a:avLst/>
          </a:prstGeom>
        </p:spPr>
      </p:pic>
      <p:pic>
        <p:nvPicPr>
          <p:cNvPr id="5" name="C2BB17A2">
            <a:hlinkClick r:id="" action="ppaction://media"/>
            <a:extLst>
              <a:ext uri="{FF2B5EF4-FFF2-40B4-BE49-F238E27FC236}">
                <a16:creationId xmlns:a16="http://schemas.microsoft.com/office/drawing/2014/main" id="{CD96E01A-3163-080E-2F62-B416AAC42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81" y="1616608"/>
            <a:ext cx="6774511" cy="44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D66B-E8C3-14AA-D154-F1A57C51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896A268-81F9-DB9A-A8EF-735E9CCA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C4245-DCCD-C28A-E44A-08CECA61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6F15220-F18E-0050-D41F-0B9A27D32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Déménager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E2C049-4197-4BBD-800C-0237B7236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2154803"/>
            <a:ext cx="2449002" cy="25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AE31-D219-05B5-8C32-A99B2328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639DE-0E92-0CA1-9E16-35ADF98C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FBABF23-FF3E-23DE-A946-264359019E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B6C5B79-407D-942D-2467-9C91FCE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BD1DC99">
            <a:hlinkClick r:id="" action="ppaction://media"/>
            <a:extLst>
              <a:ext uri="{FF2B5EF4-FFF2-40B4-BE49-F238E27FC236}">
                <a16:creationId xmlns:a16="http://schemas.microsoft.com/office/drawing/2014/main" id="{EDF89C17-9310-3D8C-C9ED-7020D8ECCB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2239" y="1856575"/>
            <a:ext cx="7151571" cy="42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81341-AA3F-94E8-992F-6A0B4D26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DF83F67-0A8C-EB5E-900A-2AB98A3B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D867F1-F572-866A-6FF6-D3CF8F87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E405756-2948-A4A9-5F2D-CC2039B3A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Se souvenir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E6FC68-22B0-94A4-8069-2E087C7A8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28" y="2154803"/>
            <a:ext cx="2520562" cy="2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D045-35FE-6AB5-2EE5-F424CC4B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8E328-7770-2A51-BE2F-F9275BD8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A8FC34-988E-E4B7-FE4D-C176A72BC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89A4EE-7973-9BBC-B21E-9EC0B13F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F0365BD">
            <a:hlinkClick r:id="" action="ppaction://media"/>
            <a:extLst>
              <a:ext uri="{FF2B5EF4-FFF2-40B4-BE49-F238E27FC236}">
                <a16:creationId xmlns:a16="http://schemas.microsoft.com/office/drawing/2014/main" id="{EBC69E2E-D7CC-0CAE-4CA7-0C654DA2D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8274" y="1661822"/>
            <a:ext cx="6658568" cy="41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792A-4731-D09D-F32B-9B51D5A4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F95DB67-520D-0844-F30F-15132AF5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EF07EC-022E-9EE7-C946-319A2711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1384EB3-39E3-F8AE-DCDE-1FB9112A5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8147" y="3240000"/>
            <a:ext cx="4276783" cy="662104"/>
          </a:xfrm>
        </p:spPr>
        <p:txBody>
          <a:bodyPr/>
          <a:lstStyle/>
          <a:p>
            <a:r>
              <a:rPr lang="fr-FR" sz="4400" dirty="0"/>
              <a:t>Dans dix minutes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33B2F7-E052-B8DC-CFDF-E611BD0D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005" t="-10831" r="-9005" b="-1"/>
          <a:stretch>
            <a:fillRect/>
          </a:stretch>
        </p:blipFill>
        <p:spPr>
          <a:xfrm>
            <a:off x="1019498" y="2349063"/>
            <a:ext cx="2616165" cy="22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F03F-47E3-4534-60CC-F118FE5F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3861D-9EE7-4BF7-B1BB-876F0A2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BBAFC5-0729-4560-2ED0-8A0EF7360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304BB20-C451-D5E8-FB47-ACBAE23E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11D2D9C2">
            <a:hlinkClick r:id="" action="ppaction://media"/>
            <a:extLst>
              <a:ext uri="{FF2B5EF4-FFF2-40B4-BE49-F238E27FC236}">
                <a16:creationId xmlns:a16="http://schemas.microsoft.com/office/drawing/2014/main" id="{B2622662-1106-9CA5-19D4-49DDBD36B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798" y="1761104"/>
            <a:ext cx="7102023" cy="43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E633-79CE-3CB4-F496-96DCA0C14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CAACD3D-F213-8DA3-AE8A-705E8353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C43E4C-C64F-035D-D9CB-E2AC55E4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2F47DCC-D7AF-DFF1-C578-1782DB671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Répondre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F55052-FE99-017C-91FE-6B25C7294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13092"/>
            <a:ext cx="2704315" cy="27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DE1E-0B7D-7BA9-AFAE-D3513D3D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018D0-5ACF-374D-BFC0-AABE1AEB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7DD8658-6E14-7237-1C22-CA0F3D758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5A83FC-A3DE-82B5-0C89-90236558E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DC2DB90F">
            <a:hlinkClick r:id="" action="ppaction://media"/>
            <a:extLst>
              <a:ext uri="{FF2B5EF4-FFF2-40B4-BE49-F238E27FC236}">
                <a16:creationId xmlns:a16="http://schemas.microsoft.com/office/drawing/2014/main" id="{088CD101-51F4-3247-0B6B-24A68DBDD6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1" y="1744908"/>
            <a:ext cx="6298716" cy="43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0C8E-DF87-9985-54B0-C5A32735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6CCF164-A355-2517-638E-B74251B7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1685CA-E987-B6D8-2ADD-A3767485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F4E09524-02AB-CBFD-76CF-C13C4F7464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211" y="2715208"/>
            <a:ext cx="3964719" cy="1586204"/>
          </a:xfrm>
        </p:spPr>
        <p:txBody>
          <a:bodyPr/>
          <a:lstStyle/>
          <a:p>
            <a:r>
              <a:rPr lang="fr-FR" dirty="0"/>
              <a:t>Consoler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9D2112-6FBF-682D-0199-A15F57098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40" y="2257949"/>
            <a:ext cx="3058784" cy="28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0AC6-C6E5-6C2D-6C2E-6E137762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3659E-6CE5-38D9-454F-CE36BC01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2CB8F5-7B11-89CC-0581-17D0A07417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1863575-187E-5ACD-BD5C-A7D7549B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C3E4ED4C">
            <a:hlinkClick r:id="" action="ppaction://media"/>
            <a:extLst>
              <a:ext uri="{FF2B5EF4-FFF2-40B4-BE49-F238E27FC236}">
                <a16:creationId xmlns:a16="http://schemas.microsoft.com/office/drawing/2014/main" id="{6BBE5F7F-B0F1-C58C-C5B6-5413B4D9C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8212" y="1630016"/>
            <a:ext cx="6233823" cy="41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C8DC-6F67-C0F5-FBCF-CA0B685B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4538AF2-0F7F-937A-54A8-8A49CEC8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E9EA2D-F4B6-2973-E858-5030B202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5AE34576-FFB2-29BF-7F60-AE71DE9E1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211" y="2715208"/>
            <a:ext cx="3964719" cy="1586204"/>
          </a:xfrm>
        </p:spPr>
        <p:txBody>
          <a:bodyPr/>
          <a:lstStyle/>
          <a:p>
            <a:r>
              <a:rPr lang="fr-FR" dirty="0"/>
              <a:t>Aider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5CA7EF-30F6-0DB7-BE93-847EC62EE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26" y="2287784"/>
            <a:ext cx="2550347" cy="244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C0DA6054-FBFD-C590-D5A0-CD3E572D3318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752580" y="2140157"/>
            <a:ext cx="2078341" cy="3628724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41F62D-9F8C-511E-567A-6A41B47D8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WhatsApp Video 2025-11-18 at 19.13.47">
            <a:hlinkClick r:id="" action="ppaction://media"/>
            <a:extLst>
              <a:ext uri="{FF2B5EF4-FFF2-40B4-BE49-F238E27FC236}">
                <a16:creationId xmlns:a16="http://schemas.microsoft.com/office/drawing/2014/main" id="{807A9D60-ED16-2118-CC31-ADE3B5E8C7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358" r="29037" b="1643"/>
          <a:stretch>
            <a:fillRect/>
          </a:stretch>
        </p:blipFill>
        <p:spPr>
          <a:xfrm>
            <a:off x="4692481" y="1480037"/>
            <a:ext cx="3026980" cy="47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35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fr-FR" dirty="0"/>
              <a:t>épétons ensemble : - </a:t>
            </a:r>
            <a:r>
              <a:rPr lang="fr-MA" dirty="0"/>
              <a:t>Déménager</a:t>
            </a:r>
            <a:r>
              <a:rPr lang="fr-FR" dirty="0"/>
              <a:t> – </a:t>
            </a:r>
            <a:r>
              <a:rPr lang="fr-MA" dirty="0"/>
              <a:t>Se souvenir </a:t>
            </a:r>
            <a:r>
              <a:rPr lang="fr-FR" dirty="0"/>
              <a:t>– </a:t>
            </a:r>
            <a:r>
              <a:rPr lang="fr-MA" dirty="0"/>
              <a:t>Dans dix minutes</a:t>
            </a:r>
            <a:r>
              <a:rPr lang="fr-FR" dirty="0"/>
              <a:t> – </a:t>
            </a:r>
            <a:r>
              <a:rPr lang="fr-MA" dirty="0"/>
              <a:t>Répondre </a:t>
            </a:r>
            <a:br>
              <a:rPr lang="fr-MA" dirty="0"/>
            </a:br>
            <a:r>
              <a:rPr lang="fr-FR" dirty="0"/>
              <a:t>– </a:t>
            </a:r>
            <a:r>
              <a:rPr lang="fr-MA" dirty="0"/>
              <a:t>Consoler </a:t>
            </a:r>
            <a:r>
              <a:rPr lang="fr-FR" dirty="0"/>
              <a:t>– Aider</a:t>
            </a:r>
            <a:endParaRPr lang="fr-M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0410" y="3585216"/>
            <a:ext cx="2025024" cy="360000"/>
          </a:xfrm>
        </p:spPr>
        <p:txBody>
          <a:bodyPr/>
          <a:lstStyle/>
          <a:p>
            <a:r>
              <a:rPr lang="fr-FR" dirty="0"/>
              <a:t>Déménager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79111" y="5693709"/>
            <a:ext cx="1800000" cy="360000"/>
          </a:xfrm>
        </p:spPr>
        <p:txBody>
          <a:bodyPr/>
          <a:lstStyle/>
          <a:p>
            <a:r>
              <a:rPr lang="fr-FR" dirty="0"/>
              <a:t>Aider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7090" y="3585216"/>
            <a:ext cx="2682494" cy="360000"/>
          </a:xfrm>
        </p:spPr>
        <p:txBody>
          <a:bodyPr/>
          <a:lstStyle/>
          <a:p>
            <a:r>
              <a:rPr lang="fr-FR" dirty="0"/>
              <a:t>Se souvenir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81571" y="5727719"/>
            <a:ext cx="2025024" cy="291980"/>
          </a:xfrm>
        </p:spPr>
        <p:txBody>
          <a:bodyPr/>
          <a:lstStyle/>
          <a:p>
            <a:r>
              <a:rPr lang="fr-FR" dirty="0"/>
              <a:t>Répondre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Consoler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Dans dix minutes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CB982DA-7CDC-6C6C-F3F6-2B2EB037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97354AA-25FB-B104-2722-F7B4EFFD7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0B78C0-A707-2AC2-B41A-74838E4A8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3" y="4113813"/>
            <a:ext cx="1278279" cy="144214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9A6C67-DA31-37EF-6A4C-E6D9FFFE0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0D4B9FF-43D6-5D48-E06C-DFE653601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1798056"/>
            <a:ext cx="1278280" cy="13530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948E0C1-9F56-12E2-7544-1067AF0CD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Appeler».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4AB6E4A-BAAA-AE9E-052D-5A51916E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08E4D8-D7FB-05E3-06BC-96F33CF42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0A4B63-0558-B4A5-9784-C0F785F6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54C5B9-DD0B-4C30-7DEC-F48D2C376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45" y="2513133"/>
            <a:ext cx="1598312" cy="14249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8F9B56-5132-5160-8156-327E79D1F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513133"/>
            <a:ext cx="1703063" cy="14849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C10403E-FD7D-6229-E312-C48ADA6F3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77" y="2395810"/>
            <a:ext cx="1598312" cy="16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4B5A-45D5-D764-15B4-F48759E17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81A42F9-C9DF-548D-C86B-431732F5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9A4F00C-2414-B1BF-3721-19814038776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388B7D-0C79-6FD7-146E-AE840AE633E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7BCA96-BCFB-FFFD-E2F4-EA8A0EBD1A2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05BA1795-ADF6-7EFA-7914-A42C74431F5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4F10BA7-E8EA-9BF2-BA41-3F9411150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32" y="2733467"/>
            <a:ext cx="1499318" cy="24789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833CBB-CC70-54DB-B16D-E042587D4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163" y="2733467"/>
            <a:ext cx="1690811" cy="24789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F0885E-0944-9FE1-4E2C-7CD80BF3D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662" y="2733467"/>
            <a:ext cx="1601183" cy="24789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738E26-D163-8659-5DCF-F4F737B9D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845" y="2733467"/>
            <a:ext cx="1690812" cy="24789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0932D6-63A2-5D35-39EF-6196642C4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624" y="2733467"/>
            <a:ext cx="1777944" cy="24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9617C-94F9-2073-9B40-437D6448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C8CC974-484A-C0F7-E476-1E29827F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Consoler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1EF6A7-FAD1-2C28-E853-0CC30E23D6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28C906AA-FBA7-297E-FA85-70ABDE55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A530B6-4520-C7F8-2EDC-2D21C5945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0F2737-30C2-0B30-96DB-D924174A8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EDA807-A294-D648-9E04-52D63EF98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08" y="2531801"/>
            <a:ext cx="1396474" cy="15120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3715B2-AC0C-A161-9E1B-942B9E19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5" y="2531801"/>
            <a:ext cx="1562808" cy="15120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24FA81-81B9-D31E-6559-400F93CDE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74" y="2531801"/>
            <a:ext cx="1428522" cy="15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DE9B6-A3D9-F28E-230D-9761971A3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48B1E26-F838-55F1-D046-A8CB033B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Se souvenir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CA5FC8-271A-54AC-C94F-9E9BAF2D5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394E6FF6-F3DF-89AE-B5DC-D7BC5C421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E98C4C-EAE1-EE90-46C0-C3204AC6E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6F090-81C8-C1A3-437E-74A97E890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12A3D3-2AED-A637-4F28-5A5FFCF47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39" y="2559634"/>
            <a:ext cx="1291745" cy="12003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307AA8-9713-1087-5C21-BBC54246E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82" y="2483284"/>
            <a:ext cx="1278280" cy="1353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AE0484-2A77-47AD-D566-07B460603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979" y="2502259"/>
            <a:ext cx="1342643" cy="12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1C43A7-A06B-D161-66E3-92AE4BB49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BC76510-71B8-E570-C1CA-A356AB1A0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49" y="1987827"/>
            <a:ext cx="1898954" cy="21495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D04CD5-A366-23BB-4517-151EC5873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151" y="2216424"/>
            <a:ext cx="1769541" cy="17353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E87FFF-DAD3-4D59-94EA-DE2B45BE9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47" y="2216424"/>
            <a:ext cx="1769542" cy="17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3508A-B553-3A5A-D8A1-100C3EA7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2F7C6-889E-F4B8-45D4-C71E9EB4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7AFB4B-09C4-C1E4-E21F-7628E6139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63F763-E18C-CDB4-EC3F-5E3360B60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4" y="2425304"/>
            <a:ext cx="2143282" cy="20073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66D69-0662-19CB-87A0-60F7E7A74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359" y="2425304"/>
            <a:ext cx="2143281" cy="19691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910BA5-41CE-0C63-EC94-88055DC1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13" y="2409537"/>
            <a:ext cx="1940369" cy="19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solidFill>
                  <a:srgbClr val="565F88"/>
                </a:solidFill>
              </a:rPr>
              <a:t>Inviter – </a:t>
            </a:r>
            <a:r>
              <a:rPr lang="fr-MA" dirty="0">
                <a:solidFill>
                  <a:srgbClr val="565F88"/>
                </a:solidFill>
              </a:rPr>
              <a:t>Appeler –</a:t>
            </a:r>
            <a:r>
              <a:rPr lang="en-US" dirty="0">
                <a:solidFill>
                  <a:srgbClr val="565F88"/>
                </a:solidFill>
              </a:rPr>
              <a:t> </a:t>
            </a:r>
            <a:r>
              <a:rPr lang="fr-MA" dirty="0">
                <a:solidFill>
                  <a:srgbClr val="565F88"/>
                </a:solidFill>
              </a:rPr>
              <a:t>Après une heure </a:t>
            </a:r>
            <a:r>
              <a:rPr lang="fr-FR" dirty="0">
                <a:solidFill>
                  <a:srgbClr val="565F88"/>
                </a:solidFill>
              </a:rPr>
              <a:t>– Remercier – Rencontrer – </a:t>
            </a:r>
            <a:r>
              <a:rPr lang="fr-MA" dirty="0">
                <a:solidFill>
                  <a:srgbClr val="565F88"/>
                </a:solidFill>
              </a:rPr>
              <a:t>Heureux </a:t>
            </a:r>
            <a:r>
              <a:rPr lang="fr-MA" dirty="0">
                <a:solidFill>
                  <a:srgbClr val="565F88"/>
                </a:solidFill>
                <a:latin typeface="Dosis" pitchFamily="2" charset="0"/>
              </a:rPr>
              <a:t>.</a:t>
            </a:r>
            <a:endParaRPr lang="fr-FR" dirty="0">
              <a:solidFill>
                <a:srgbClr val="565F88"/>
              </a:solidFill>
            </a:endParaRPr>
          </a:p>
          <a:p>
            <a:pPr>
              <a:defRPr/>
            </a:pPr>
            <a:r>
              <a:rPr lang="fr-FR" dirty="0"/>
              <a:t>Déménager – Se souvenir – Dans dix minutes  – Répondre – Consoler – Aider  </a:t>
            </a: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56FA29-E2E9-40E9-0F07-8E921549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75" y="1849518"/>
            <a:ext cx="6317586" cy="4407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Majd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692153" y="2175481"/>
            <a:ext cx="2142431" cy="40903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F2DE31-5EB4-6D93-3BFC-5CB682413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4" y="2446631"/>
            <a:ext cx="4993556" cy="35528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763"/>
          <a:stretch>
            <a:fillRect/>
          </a:stretch>
        </p:blipFill>
        <p:spPr>
          <a:xfrm>
            <a:off x="674475" y="2315485"/>
            <a:ext cx="2035049" cy="3517424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AB5BB3-5D1A-A689-4F38-76918E834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965" y="2315485"/>
            <a:ext cx="5130511" cy="37231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41" y="5989299"/>
            <a:ext cx="764413" cy="764413"/>
          </a:xfrm>
          <a:prstGeom prst="rect">
            <a:avLst/>
          </a:prstGeom>
        </p:spPr>
      </p:pic>
      <p:pic>
        <p:nvPicPr>
          <p:cNvPr id="7" name="Scène la maison de salma N5 S4 s1">
            <a:hlinkClick r:id="" action="ppaction://media"/>
            <a:extLst>
              <a:ext uri="{FF2B5EF4-FFF2-40B4-BE49-F238E27FC236}">
                <a16:creationId xmlns:a16="http://schemas.microsoft.com/office/drawing/2014/main" id="{C6DE3009-106B-A843-0E29-C1B06852AE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491" y="1757238"/>
            <a:ext cx="7275556" cy="43777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4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/>
              <a:t>Lecture – Texte (Compréhension 1)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60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(compréhension 2 )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Activités de vocabulaire sur livret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E30FF5E5-2A03-9C55-FE58-1A60B188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9D549B6-AD2E-6C40-345C-BE2E1EF01B4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F35E8-8EF4-77BB-E633-7805B9C766B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F44902-1F21-A533-063B-C2C07D67D5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1BA6C605-8D0E-9FDA-A9AC-27E17BBB73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75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l’image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F359D6-E6A9-A3C2-E5AF-90170E65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692153" y="2002055"/>
            <a:ext cx="2142431" cy="4090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7BE579-E0B7-B639-C273-7F38844A6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4" y="2242365"/>
            <a:ext cx="5324140" cy="38500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41" y="5989299"/>
            <a:ext cx="764413" cy="764413"/>
          </a:xfrm>
          <a:prstGeom prst="rect">
            <a:avLst/>
          </a:prstGeom>
        </p:spPr>
      </p:pic>
      <p:pic>
        <p:nvPicPr>
          <p:cNvPr id="6" name="Scène la maison de salma N5 S4 s1">
            <a:hlinkClick r:id="" action="ppaction://media"/>
            <a:extLst>
              <a:ext uri="{FF2B5EF4-FFF2-40B4-BE49-F238E27FC236}">
                <a16:creationId xmlns:a16="http://schemas.microsoft.com/office/drawing/2014/main" id="{DC96F7A5-03CF-6457-D300-A4699CD62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6444" y="1800808"/>
            <a:ext cx="6609883" cy="43342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8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4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849ED8-21D8-7751-614C-B4CC161B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1783142"/>
            <a:ext cx="6190759" cy="43188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9BE7-FEAB-DC7E-AE25-892C18F5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A0B486B-DBEF-C0E7-C32F-B3BD7769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maison de qui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0B0362-111C-67F9-267F-496E4595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5631EF-EC0A-07AB-17ED-0779DA237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94" y="1630184"/>
            <a:ext cx="6410013" cy="44718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C61F89F-421C-4B30-7FA2-FB7FF7657F89}"/>
              </a:ext>
            </a:extLst>
          </p:cNvPr>
          <p:cNvSpPr/>
          <p:nvPr/>
        </p:nvSpPr>
        <p:spPr>
          <a:xfrm>
            <a:off x="5238773" y="3428999"/>
            <a:ext cx="2738442" cy="168368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61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E880-5D64-9CB8-9109-0CD985BE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72A8241-6057-B746-B66A-6CECFF3F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la famille de Salma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4675C6-7493-FAC7-B985-3A0552E7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6781E0-4045-C8C9-240C-8C6650AA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" y="1773308"/>
            <a:ext cx="6528021" cy="4554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B7DCF6-9E1C-1D10-9725-53068B20CF2B}"/>
              </a:ext>
            </a:extLst>
          </p:cNvPr>
          <p:cNvSpPr/>
          <p:nvPr/>
        </p:nvSpPr>
        <p:spPr>
          <a:xfrm>
            <a:off x="2049895" y="3366911"/>
            <a:ext cx="2192693" cy="17457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22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69B4-4A81-AE00-C9C3-8B7B4174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0054D1A-CE5A-0D9B-7198-387F7B80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Nada est venue voir Salma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ED81AD-BFE7-1DB0-255B-1925E654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D1B571-98D6-ABF7-62FB-2C8546DE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12" y="1547858"/>
            <a:ext cx="6528021" cy="4554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4A60872-95AB-DCF9-3C74-4BAD45CA96F9}"/>
              </a:ext>
            </a:extLst>
          </p:cNvPr>
          <p:cNvSpPr/>
          <p:nvPr/>
        </p:nvSpPr>
        <p:spPr>
          <a:xfrm>
            <a:off x="5207416" y="3429000"/>
            <a:ext cx="1793052" cy="13669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6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0430A-5A5D-D8A3-C023-410A9754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0676229-1BAE-A2E1-74C6-C9C76EDA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Kamal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B7CCF7-E66E-0EA9-5F6D-1894FC423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7BABC0-4757-769D-4BEE-4591FEAA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287" y="1486759"/>
            <a:ext cx="6528021" cy="4554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26F77E0-AB2D-BAF0-264B-070C18C5A212}"/>
              </a:ext>
            </a:extLst>
          </p:cNvPr>
          <p:cNvSpPr/>
          <p:nvPr/>
        </p:nvSpPr>
        <p:spPr>
          <a:xfrm>
            <a:off x="5632262" y="4507535"/>
            <a:ext cx="1315974" cy="13669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24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45BA8-37FF-A753-1845-BB160986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28DEF60-212F-694E-A555-EB056A2F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Réda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3B23FC-2EB4-71F4-2A4C-99075292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691E8C-9CA2-3CCD-4D04-D757117C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44" y="1447002"/>
            <a:ext cx="6528021" cy="4554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FC8F837-CE59-628F-32B6-D334F080AFCB}"/>
              </a:ext>
            </a:extLst>
          </p:cNvPr>
          <p:cNvSpPr/>
          <p:nvPr/>
        </p:nvSpPr>
        <p:spPr>
          <a:xfrm>
            <a:off x="5623899" y="4459417"/>
            <a:ext cx="1315974" cy="13669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75103-1C11-41A3-5478-98A76F1C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9D560D7-5040-B848-8CAC-812D8A2F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Adam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8FB946-7699-3E36-5AB5-15F839AA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78E237-F1E5-C61F-9781-25829588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61" y="1723105"/>
            <a:ext cx="6528021" cy="4554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FDED46-C3B9-B1D2-C6CB-A31C572F5D57}"/>
              </a:ext>
            </a:extLst>
          </p:cNvPr>
          <p:cNvSpPr/>
          <p:nvPr/>
        </p:nvSpPr>
        <p:spPr>
          <a:xfrm>
            <a:off x="3021356" y="4910312"/>
            <a:ext cx="1315974" cy="13669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B492D-7606-A0A6-F3D1-8BA297B6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5578A14-F1AF-DB42-F4F2-1AC6302E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à vous. Qui veut décrire la scène comme Majd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5A2747-73FA-9D34-1CA9-24DAE3DB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6BFD0F-A644-E84D-0603-7121B2FB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520" r="-14" b="1"/>
          <a:stretch>
            <a:fillRect/>
          </a:stretch>
        </p:blipFill>
        <p:spPr>
          <a:xfrm>
            <a:off x="1415039" y="1844566"/>
            <a:ext cx="6313921" cy="44270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347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solidFill>
                  <a:srgbClr val="565F88"/>
                </a:solidFill>
              </a:rPr>
              <a:t>Inviter – </a:t>
            </a:r>
            <a:r>
              <a:rPr lang="fr-MA" dirty="0">
                <a:solidFill>
                  <a:srgbClr val="565F88"/>
                </a:solidFill>
              </a:rPr>
              <a:t>Appeler –</a:t>
            </a:r>
            <a:r>
              <a:rPr lang="en-US" dirty="0">
                <a:solidFill>
                  <a:srgbClr val="565F88"/>
                </a:solidFill>
              </a:rPr>
              <a:t>  </a:t>
            </a:r>
            <a:r>
              <a:rPr lang="fr-MA" dirty="0">
                <a:solidFill>
                  <a:srgbClr val="565F88"/>
                </a:solidFill>
              </a:rPr>
              <a:t>Après une heure </a:t>
            </a:r>
            <a:r>
              <a:rPr lang="fr-FR" dirty="0">
                <a:solidFill>
                  <a:srgbClr val="565F88"/>
                </a:solidFill>
              </a:rPr>
              <a:t>– Remercier – Rencontrer – </a:t>
            </a:r>
            <a:r>
              <a:rPr lang="fr-MA" dirty="0">
                <a:solidFill>
                  <a:srgbClr val="565F88"/>
                </a:solidFill>
              </a:rPr>
              <a:t>Heureux </a:t>
            </a:r>
            <a:r>
              <a:rPr lang="fr-MA" dirty="0">
                <a:solidFill>
                  <a:srgbClr val="565F88"/>
                </a:solidFill>
                <a:latin typeface="Dosis" pitchFamily="2" charset="0"/>
              </a:rPr>
              <a:t>.</a:t>
            </a:r>
            <a:endParaRPr lang="fr-FR" dirty="0">
              <a:solidFill>
                <a:srgbClr val="565F88"/>
              </a:solidFill>
            </a:endParaRPr>
          </a:p>
          <a:p>
            <a:pPr>
              <a:defRPr/>
            </a:pPr>
            <a:r>
              <a:rPr lang="fr-FR" dirty="0"/>
              <a:t>Déménager – Se souvenir – Dans dix minutes  – Répondre – Consoler – Aider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solidFill>
                  <a:srgbClr val="565F88"/>
                </a:solidFill>
              </a:rPr>
              <a:t>Inviter – </a:t>
            </a:r>
            <a:r>
              <a:rPr lang="fr-MA" dirty="0">
                <a:solidFill>
                  <a:srgbClr val="565F88"/>
                </a:solidFill>
              </a:rPr>
              <a:t>Appeler –</a:t>
            </a:r>
            <a:r>
              <a:rPr lang="en-US" dirty="0">
                <a:solidFill>
                  <a:srgbClr val="565F88"/>
                </a:solidFill>
              </a:rPr>
              <a:t>  </a:t>
            </a:r>
            <a:r>
              <a:rPr lang="fr-MA" dirty="0">
                <a:solidFill>
                  <a:srgbClr val="565F88"/>
                </a:solidFill>
              </a:rPr>
              <a:t>Après une heure </a:t>
            </a:r>
            <a:r>
              <a:rPr lang="fr-FR" dirty="0">
                <a:solidFill>
                  <a:srgbClr val="565F88"/>
                </a:solidFill>
              </a:rPr>
              <a:t>– Remercier – Rencontrer – </a:t>
            </a:r>
            <a:r>
              <a:rPr lang="fr-MA" dirty="0">
                <a:solidFill>
                  <a:srgbClr val="565F88"/>
                </a:solidFill>
              </a:rPr>
              <a:t>Heureux </a:t>
            </a:r>
            <a:endParaRPr lang="fr-FR" dirty="0">
              <a:solidFill>
                <a:srgbClr val="565F88"/>
              </a:solidFill>
            </a:endParaRPr>
          </a:p>
          <a:p>
            <a:pPr>
              <a:defRPr/>
            </a:pPr>
            <a:r>
              <a:rPr lang="fr-FR" dirty="0"/>
              <a:t>Déménager – Se souvenir – Dans dix minutes  – Répondre – Consoler – Aider  </a:t>
            </a: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561990-EF63-97B2-86E4-D9A227394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745" y="1598494"/>
            <a:ext cx="3058510" cy="48263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23.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372833-18F1-0806-31AC-1530DF43E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668" y="1588169"/>
            <a:ext cx="3058510" cy="482639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93093F-C6DF-90FC-9FCD-D60B6A4C938C}"/>
              </a:ext>
            </a:extLst>
          </p:cNvPr>
          <p:cNvSpPr/>
          <p:nvPr/>
        </p:nvSpPr>
        <p:spPr>
          <a:xfrm>
            <a:off x="4394719" y="2261937"/>
            <a:ext cx="3172408" cy="393555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13BDFE44-A527-5A36-769B-CB9D9B413A30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797905" y="2210454"/>
            <a:ext cx="1833996" cy="315850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E87607-5306-A0F8-81EF-F9DB27090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925A61-5DDE-E793-B357-D9F60CA57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05" y="1582522"/>
            <a:ext cx="1016081" cy="12222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81648B-45CA-1C51-4746-29CA54AA9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94" y="1616142"/>
            <a:ext cx="1107355" cy="11092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A7D2E8-8887-EB4A-B5AA-C85515364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77" y="1632929"/>
            <a:ext cx="1015563" cy="11092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20835D-1D8F-2CCA-E362-D65159A80A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98" y="3007148"/>
            <a:ext cx="1107355" cy="10911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7875ECB-27D5-4D8B-A568-833F34772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69" y="4412689"/>
            <a:ext cx="977562" cy="120032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00623BF-1382-BE1D-54BD-BB39391EAE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38" y="4277805"/>
            <a:ext cx="1056819" cy="138691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39A7432-9D2A-0ADD-8E8B-B0DEC2D37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55" y="4277805"/>
            <a:ext cx="967372" cy="135302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DD9D58F-EA69-0854-9F36-684EB701BA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67" y="2956881"/>
            <a:ext cx="967373" cy="122251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47E8FD2-CA06-A92E-CE1A-A277CC972E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94" y="2926674"/>
            <a:ext cx="967372" cy="125271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71677E6-7706-58DC-EA06-2D11DB5F39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81066" y="4452913"/>
            <a:ext cx="967372" cy="116010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EA945C7-9C4E-77D2-BAAB-855BD1AE41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05072" y="1601315"/>
            <a:ext cx="844676" cy="112225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FB9120B-889F-1E8B-0EE6-9A2B38A564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55" y="3019288"/>
            <a:ext cx="967373" cy="116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42861D-5277-7F82-EB58-024A27860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2458C34A">
            <a:hlinkClick r:id="" action="ppaction://media"/>
            <a:extLst>
              <a:ext uri="{FF2B5EF4-FFF2-40B4-BE49-F238E27FC236}">
                <a16:creationId xmlns:a16="http://schemas.microsoft.com/office/drawing/2014/main" id="{84CA2089-F639-298B-F330-E0A266817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1" y="1550982"/>
            <a:ext cx="6439078" cy="40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4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14253</TotalTime>
  <Words>735</Words>
  <Application>Microsoft Office PowerPoint</Application>
  <PresentationFormat>Affichage à l'écran (4:3)</PresentationFormat>
  <Paragraphs>135</Paragraphs>
  <Slides>63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63</vt:i4>
      </vt:variant>
    </vt:vector>
  </HeadingPairs>
  <TitlesOfParts>
    <vt:vector size="88" baseType="lpstr">
      <vt:lpstr>Aptos Display</vt:lpstr>
      <vt:lpstr>Calibri</vt:lpstr>
      <vt:lpstr>Mistral</vt:lpstr>
      <vt:lpstr>Wingdings</vt:lpstr>
      <vt:lpstr>Aptos</vt:lpstr>
      <vt:lpstr>Arial</vt:lpstr>
      <vt:lpstr>Dosis Medium</vt:lpstr>
      <vt:lpstr>Dosis SemiBold</vt:lpstr>
      <vt:lpstr>Dosis</vt:lpstr>
      <vt:lpstr>Dosis ExtraBold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6_Conception personnalisée</vt:lpstr>
      <vt:lpstr>4_New Voc_01-Présentation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- Inviter – Appeler –  Après une heure – Remercier – Rencontrer  – Heureux </vt:lpstr>
      <vt:lpstr>Maintenant, on va apprendre d’autres mots avec Majd.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- Déménager – Se souvenir – Dans dix minutes – Répondre  – Consoler – Aider</vt:lpstr>
      <vt:lpstr>Prenez vos ardoises. </vt:lpstr>
      <vt:lpstr>Ecrivez le numéro du mot « Appeler».</vt:lpstr>
      <vt:lpstr>Ecrivez le numéro du mot « Consoler ».</vt:lpstr>
      <vt:lpstr>Ecrivez le numéro du mot « Se souvenir ».</vt:lpstr>
      <vt:lpstr>Rangez vos ardoises. </vt:lpstr>
      <vt:lpstr>Qui veut nommer l’image ? Levez la main.</vt:lpstr>
      <vt:lpstr>Qui veut nommer l’image ? Levez la main.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l’image une deuxième fois. </vt:lpstr>
      <vt:lpstr>Lecture de la vidéo.</vt:lpstr>
      <vt:lpstr>Maintenant, je vais vous poser des questions.</vt:lpstr>
      <vt:lpstr>C’est la maison de qui ?</vt:lpstr>
      <vt:lpstr>Que fait la famille de Salma ?</vt:lpstr>
      <vt:lpstr>Pourquoi Nada est venue voir Salma ?</vt:lpstr>
      <vt:lpstr>Comment est Kamal ?</vt:lpstr>
      <vt:lpstr>Que fait Réda ?</vt:lpstr>
      <vt:lpstr>Que fait Adam ?</vt:lpstr>
      <vt:lpstr>Maintenant, c’est à vous. Qui veut décrire la scène comme Majd ?</vt:lpstr>
      <vt:lpstr>Plan de la séance</vt:lpstr>
      <vt:lpstr>Ouvrez le livret à la page 23.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125</cp:revision>
  <cp:lastPrinted>2025-08-13T10:11:39Z</cp:lastPrinted>
  <dcterms:created xsi:type="dcterms:W3CDTF">2025-08-01T12:31:49Z</dcterms:created>
  <dcterms:modified xsi:type="dcterms:W3CDTF">2025-11-18T21:18:04Z</dcterms:modified>
</cp:coreProperties>
</file>