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 id="2147483756" r:id="rId6"/>
    <p:sldMasterId id="2147483766" r:id="rId7"/>
    <p:sldMasterId id="2147483781" r:id="rId8"/>
    <p:sldMasterId id="2147483784" r:id="rId9"/>
    <p:sldMasterId id="2147483796" r:id="rId10"/>
    <p:sldMasterId id="2147483808" r:id="rId11"/>
    <p:sldMasterId id="2147483824" r:id="rId12"/>
    <p:sldMasterId id="2147483839" r:id="rId13"/>
  </p:sldMasterIdLst>
  <p:notesMasterIdLst>
    <p:notesMasterId r:id="rId65"/>
  </p:notesMasterIdLst>
  <p:sldIdLst>
    <p:sldId id="257" r:id="rId14"/>
    <p:sldId id="1029" r:id="rId15"/>
    <p:sldId id="953" r:id="rId16"/>
    <p:sldId id="1051" r:id="rId17"/>
    <p:sldId id="1098" r:id="rId18"/>
    <p:sldId id="799" r:id="rId19"/>
    <p:sldId id="917" r:id="rId20"/>
    <p:sldId id="549" r:id="rId21"/>
    <p:sldId id="1037" r:id="rId22"/>
    <p:sldId id="1038" r:id="rId23"/>
    <p:sldId id="1039" r:id="rId24"/>
    <p:sldId id="1040" r:id="rId25"/>
    <p:sldId id="1041" r:id="rId26"/>
    <p:sldId id="1042" r:id="rId27"/>
    <p:sldId id="1043" r:id="rId28"/>
    <p:sldId id="1044" r:id="rId29"/>
    <p:sldId id="1045" r:id="rId30"/>
    <p:sldId id="1046" r:id="rId31"/>
    <p:sldId id="1047" r:id="rId32"/>
    <p:sldId id="1048" r:id="rId33"/>
    <p:sldId id="1049" r:id="rId34"/>
    <p:sldId id="1036" r:id="rId35"/>
    <p:sldId id="1081" r:id="rId36"/>
    <p:sldId id="814" r:id="rId37"/>
    <p:sldId id="1058" r:id="rId38"/>
    <p:sldId id="1099" r:id="rId39"/>
    <p:sldId id="972" r:id="rId40"/>
    <p:sldId id="966" r:id="rId41"/>
    <p:sldId id="973" r:id="rId42"/>
    <p:sldId id="1060" r:id="rId43"/>
    <p:sldId id="975" r:id="rId44"/>
    <p:sldId id="974" r:id="rId45"/>
    <p:sldId id="1061" r:id="rId46"/>
    <p:sldId id="1096" r:id="rId47"/>
    <p:sldId id="876" r:id="rId48"/>
    <p:sldId id="1059" r:id="rId49"/>
    <p:sldId id="1017" r:id="rId50"/>
    <p:sldId id="1018" r:id="rId51"/>
    <p:sldId id="962" r:id="rId52"/>
    <p:sldId id="1019" r:id="rId53"/>
    <p:sldId id="1020" r:id="rId54"/>
    <p:sldId id="1021" r:id="rId55"/>
    <p:sldId id="1022" r:id="rId56"/>
    <p:sldId id="1024" r:id="rId57"/>
    <p:sldId id="1025" r:id="rId58"/>
    <p:sldId id="1026" r:id="rId59"/>
    <p:sldId id="1027" r:id="rId60"/>
    <p:sldId id="1028" r:id="rId61"/>
    <p:sldId id="984" r:id="rId62"/>
    <p:sldId id="985" r:id="rId63"/>
    <p:sldId id="986" r:id="rId64"/>
  </p:sldIdLst>
  <p:sldSz cx="9144000" cy="6858000" type="screen4x3"/>
  <p:notesSz cx="6735763" cy="9866313"/>
  <p:embeddedFontLst>
    <p:embeddedFont>
      <p:font typeface="Dosis" pitchFamily="2" charset="0"/>
      <p:regular r:id="rId66"/>
      <p:bold r:id="rId67"/>
    </p:embeddedFont>
    <p:embeddedFont>
      <p:font typeface="Dosis ExtraBold" pitchFamily="2" charset="0"/>
      <p:bold r:id="rId68"/>
    </p:embeddedFont>
    <p:embeddedFont>
      <p:font typeface="Dosis Medium" pitchFamily="2" charset="0"/>
      <p:regular r:id="rId69"/>
    </p:embeddedFont>
    <p:embeddedFont>
      <p:font typeface="Dosis SemiBold" pitchFamily="2" charset="0"/>
      <p:bold r:id="rId7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24D7B"/>
    <a:srgbClr val="4B5377"/>
    <a:srgbClr val="00ACA4"/>
    <a:srgbClr val="2AB6D7"/>
    <a:srgbClr val="DDFFFD"/>
    <a:srgbClr val="565F88"/>
    <a:srgbClr val="F26553"/>
    <a:srgbClr val="E84234"/>
    <a:srgbClr val="55B7DE"/>
    <a:srgbClr val="A1A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79" autoAdjust="0"/>
    <p:restoredTop sz="87607" autoAdjust="0"/>
  </p:normalViewPr>
  <p:slideViewPr>
    <p:cSldViewPr snapToGrid="0">
      <p:cViewPr varScale="1">
        <p:scale>
          <a:sx n="61" d="100"/>
          <a:sy n="61" d="100"/>
        </p:scale>
        <p:origin x="1500"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font" Target="fonts/font4.fntdata"/><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font" Target="fonts/font2.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font" Target="fonts/font5.fntdata"/><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7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20/11/2025</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A77C4-56BB-9A67-5DB3-181D8B7B33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B8F278-563E-49C1-D040-68056370B2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A7F292E-6028-DBFA-FFCC-3A797DBD5A4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6698D1D6-657D-CA3B-8FAF-C19181E034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065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237073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75314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958986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6674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4065118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1922341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0919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8594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372346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4138971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599736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24140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087129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302088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330865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95238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343772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18968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85927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95677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39189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2699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02923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83461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181302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05599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62709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1116959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57639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4872779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52012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600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34633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87159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70987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31024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41471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402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312978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82143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75356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02674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430168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606112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26399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2079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88535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761248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70173"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761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62925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959205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409641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65326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2838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id="{B0A6764B-678D-B14E-1938-8B4BE8B7B12F}"/>
              </a:ext>
            </a:extLst>
          </p:cNvPr>
          <p:cNvPicPr>
            <a:picLocks noChangeAspect="1"/>
          </p:cNvPicPr>
          <p:nvPr userDrawn="1"/>
        </p:nvPicPr>
        <p:blipFill>
          <a:blip r:embed="rId3">
            <a:extLst>
              <a:ext uri="{28A0092B-C50C-407E-A947-70E740481C1C}">
                <a14:useLocalDpi xmlns:a14="http://schemas.microsoft.com/office/drawing/2010/main" val="0"/>
              </a:ext>
            </a:extLst>
          </a:blip>
          <a:srcRect t="1542" b="4754"/>
          <a:stretch>
            <a:fillRect/>
          </a:stretch>
        </p:blipFill>
        <p:spPr>
          <a:xfrm>
            <a:off x="-1" y="0"/>
            <a:ext cx="9144001" cy="6858000"/>
          </a:xfrm>
          <a:prstGeom prst="rect">
            <a:avLst/>
          </a:prstGeom>
        </p:spPr>
      </p:pic>
    </p:spTree>
    <p:extLst>
      <p:ext uri="{BB962C8B-B14F-4D97-AF65-F5344CB8AC3E}">
        <p14:creationId xmlns:p14="http://schemas.microsoft.com/office/powerpoint/2010/main" val="118404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id="{B0A6764B-678D-B14E-1938-8B4BE8B7B12F}"/>
              </a:ext>
            </a:extLst>
          </p:cNvPr>
          <p:cNvPicPr>
            <a:picLocks noChangeAspect="1"/>
          </p:cNvPicPr>
          <p:nvPr userDrawn="1"/>
        </p:nvPicPr>
        <p:blipFill>
          <a:blip r:embed="rId3">
            <a:extLst>
              <a:ext uri="{28A0092B-C50C-407E-A947-70E740481C1C}">
                <a14:useLocalDpi xmlns:a14="http://schemas.microsoft.com/office/drawing/2010/main" val="0"/>
              </a:ext>
            </a:extLst>
          </a:blip>
          <a:srcRect t="1542" b="4754"/>
          <a:stretch>
            <a:fillRect/>
          </a:stretch>
        </p:blipFill>
        <p:spPr>
          <a:xfrm>
            <a:off x="-1" y="0"/>
            <a:ext cx="9144001" cy="6858000"/>
          </a:xfrm>
          <a:prstGeom prst="rect">
            <a:avLst/>
          </a:prstGeom>
        </p:spPr>
      </p:pic>
    </p:spTree>
    <p:extLst>
      <p:ext uri="{BB962C8B-B14F-4D97-AF65-F5344CB8AC3E}">
        <p14:creationId xmlns:p14="http://schemas.microsoft.com/office/powerpoint/2010/main" val="1626102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50322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075760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456445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70173"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3654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25588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73505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74335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619702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297697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0967399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180016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1D6682A-35AE-4A6A-AAB0-C328489F45FD}"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2745212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1D6682A-35AE-4A6A-AAB0-C328489F45FD}" type="datetimeFigureOut">
              <a:rPr lang="fr-MA" smtClean="0"/>
              <a:t>20/11/2025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83377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618563" cy="338554"/>
          </a:xfrm>
          <a:prstGeom prst="rect">
            <a:avLst/>
          </a:prstGeom>
          <a:noFill/>
        </p:spPr>
        <p:txBody>
          <a:bodyPr wrap="square" rtlCol="0">
            <a:spAutoFit/>
          </a:bodyPr>
          <a:lstStyle/>
          <a:p>
            <a:r>
              <a:rPr lang="fr-MA" sz="1600" dirty="0">
                <a:solidFill>
                  <a:srgbClr val="757575"/>
                </a:solidFill>
                <a:latin typeface="Dosis ExtraBold" pitchFamily="2" charset="0"/>
              </a:rPr>
              <a:t>2.  Écrit : Point de langue </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D6682A-35AE-4A6A-AAB0-C328489F45FD}" type="datetimeFigureOut">
              <a:rPr lang="fr-MA" smtClean="0"/>
              <a:t>20/11/2025</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297026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1D6682A-35AE-4A6A-AAB0-C328489F45FD}" type="datetimeFigureOut">
              <a:rPr lang="fr-MA" smtClean="0"/>
              <a:t>20/11/2025</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8551230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6682A-35AE-4A6A-AAB0-C328489F45FD}" type="datetimeFigureOut">
              <a:rPr lang="fr-MA" smtClean="0"/>
              <a:t>20/11/2025</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506813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20/11/2025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596994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20/11/2025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75585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3899588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20/11/2025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6224990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22161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396741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010612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390351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316073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36628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36105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5729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4269565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29260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7457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277500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3626988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image" Target="../media/image9.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8.png"/><Relationship Id="rId2" Type="http://schemas.openxmlformats.org/officeDocument/2006/relationships/slideLayout" Target="../slideLayouts/slideLayout88.xml"/><Relationship Id="rId16" Type="http://schemas.openxmlformats.org/officeDocument/2006/relationships/image" Target="../media/image7.jp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11.xml"/><Relationship Id="rId10" Type="http://schemas.openxmlformats.org/officeDocument/2006/relationships/slideLayout" Target="../slideLayouts/slideLayout96.xml"/><Relationship Id="rId19" Type="http://schemas.openxmlformats.org/officeDocument/2006/relationships/image" Target="../media/image10.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image" Target="../media/image9.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image" Target="../media/image8.png"/><Relationship Id="rId2" Type="http://schemas.openxmlformats.org/officeDocument/2006/relationships/slideLayout" Target="../slideLayouts/slideLayout102.xml"/><Relationship Id="rId16" Type="http://schemas.openxmlformats.org/officeDocument/2006/relationships/image" Target="../media/image7.jp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2.xml"/><Relationship Id="rId10" Type="http://schemas.openxmlformats.org/officeDocument/2006/relationships/slideLayout" Target="../slideLayouts/slideLayout110.xml"/><Relationship Id="rId19" Type="http://schemas.openxmlformats.org/officeDocument/2006/relationships/image" Target="../media/image10.pn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image" Target="../media/image8.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7.jpg"/><Relationship Id="rId2" Type="http://schemas.openxmlformats.org/officeDocument/2006/relationships/slideLayout" Target="../slideLayouts/slideLayout116.xml"/><Relationship Id="rId16" Type="http://schemas.openxmlformats.org/officeDocument/2006/relationships/theme" Target="../theme/theme13.xml"/><Relationship Id="rId20" Type="http://schemas.openxmlformats.org/officeDocument/2006/relationships/image" Target="../media/image10.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image" Target="../media/image9.png"/><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8.png"/><Relationship Id="rId2" Type="http://schemas.openxmlformats.org/officeDocument/2006/relationships/slideLayout" Target="../slideLayouts/slideLayout11.xml"/><Relationship Id="rId16"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9.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7.jp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8.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1.jpg"/><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8.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7.jp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9.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8.png"/><Relationship Id="rId2" Type="http://schemas.openxmlformats.org/officeDocument/2006/relationships/slideLayout" Target="../slideLayouts/slideLayout52.xml"/><Relationship Id="rId16" Type="http://schemas.openxmlformats.org/officeDocument/2006/relationships/image" Target="../media/image7.jp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7.xml"/><Relationship Id="rId10" Type="http://schemas.openxmlformats.org/officeDocument/2006/relationships/slideLayout" Target="../slideLayouts/slideLayout60.xml"/><Relationship Id="rId19" Type="http://schemas.openxmlformats.org/officeDocument/2006/relationships/image" Target="../media/image1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8.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11.jpg"/><Relationship Id="rId5" Type="http://schemas.openxmlformats.org/officeDocument/2006/relationships/slideLayout" Target="../slideLayouts/slideLayout71.xml"/><Relationship Id="rId10" Type="http://schemas.openxmlformats.org/officeDocument/2006/relationships/theme" Target="../theme/theme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6682A-35AE-4A6A-AAB0-C328489F45FD}" type="datetimeFigureOut">
              <a:rPr lang="fr-MA" smtClean="0"/>
              <a:t>20/11/2025</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B627AA-AD07-41B9-863B-7EBB9BA48A27}" type="slidenum">
              <a:rPr lang="fr-MA" smtClean="0"/>
              <a:t>‹N°›</a:t>
            </a:fld>
            <a:endParaRPr lang="fr-MA"/>
          </a:p>
        </p:txBody>
      </p:sp>
    </p:spTree>
    <p:extLst>
      <p:ext uri="{BB962C8B-B14F-4D97-AF65-F5344CB8AC3E}">
        <p14:creationId xmlns:p14="http://schemas.microsoft.com/office/powerpoint/2010/main" val="28485017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50591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Point de langue </a:t>
            </a:r>
          </a:p>
        </p:txBody>
      </p:sp>
    </p:spTree>
    <p:extLst>
      <p:ext uri="{BB962C8B-B14F-4D97-AF65-F5344CB8AC3E}">
        <p14:creationId xmlns:p14="http://schemas.microsoft.com/office/powerpoint/2010/main" val="33442845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11043622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50591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Point de langue </a:t>
            </a:r>
          </a:p>
        </p:txBody>
      </p:sp>
    </p:spTree>
    <p:extLst>
      <p:ext uri="{BB962C8B-B14F-4D97-AF65-F5344CB8AC3E}">
        <p14:creationId xmlns:p14="http://schemas.microsoft.com/office/powerpoint/2010/main" val="409173766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709847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6626982"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8" y="209734"/>
            <a:ext cx="220768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 : point de langue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95494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483452"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2032852"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Point de langue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7272000" y="189520"/>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Lecture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6800511" y="249642"/>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8" y="209734"/>
            <a:ext cx="199450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Point de langue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708533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613842"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201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Point de langue</a:t>
            </a:r>
          </a:p>
        </p:txBody>
      </p:sp>
    </p:spTree>
    <p:extLst>
      <p:ext uri="{BB962C8B-B14F-4D97-AF65-F5344CB8AC3E}">
        <p14:creationId xmlns:p14="http://schemas.microsoft.com/office/powerpoint/2010/main" val="22173493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50591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Point de langue </a:t>
            </a:r>
          </a:p>
        </p:txBody>
      </p:sp>
    </p:spTree>
    <p:extLst>
      <p:ext uri="{BB962C8B-B14F-4D97-AF65-F5344CB8AC3E}">
        <p14:creationId xmlns:p14="http://schemas.microsoft.com/office/powerpoint/2010/main" val="411000762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469204"/>
      </p:ext>
    </p:extLst>
  </p:cSld>
  <p:clrMap bg1="lt1" tx1="dk1" bg2="lt2" tx2="dk2" accent1="accent1" accent2="accent2" accent3="accent3" accent4="accent4" accent5="accent5" accent6="accent6" hlink="hlink" folHlink="folHlink"/>
  <p:sldLayoutIdLst>
    <p:sldLayoutId id="2147483782" r:id="rId1"/>
    <p:sldLayoutId id="214748379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74623088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12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5" Type="http://schemas.openxmlformats.org/officeDocument/2006/relationships/image" Target="../media/image33.gi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4.xml"/><Relationship Id="rId5" Type="http://schemas.openxmlformats.org/officeDocument/2006/relationships/image" Target="../media/image3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54.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png"/><Relationship Id="rId5" Type="http://schemas.openxmlformats.org/officeDocument/2006/relationships/image" Target="../media/image33.gif"/><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04.xml"/><Relationship Id="rId5" Type="http://schemas.openxmlformats.org/officeDocument/2006/relationships/image" Target="../media/image38.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Layout" Target="../slideLayouts/slideLayout54.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6.png"/><Relationship Id="rId5" Type="http://schemas.openxmlformats.org/officeDocument/2006/relationships/image" Target="../media/image33.gif"/><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image" Target="../media/image360.png"/><Relationship Id="rId7" Type="http://schemas.openxmlformats.org/officeDocument/2006/relationships/customXml" Target="../ink/ink2.xml"/><Relationship Id="rId2" Type="http://schemas.openxmlformats.org/officeDocument/2006/relationships/customXml" Target="../ink/ink1.xml"/><Relationship Id="rId1" Type="http://schemas.openxmlformats.org/officeDocument/2006/relationships/slideLayout" Target="../slideLayouts/slideLayout41.xml"/><Relationship Id="rId6" Type="http://schemas.openxmlformats.org/officeDocument/2006/relationships/image" Target="../media/image460.png"/><Relationship Id="rId10" Type="http://schemas.openxmlformats.org/officeDocument/2006/relationships/image" Target="../media/image16.png"/><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3600.png"/><Relationship Id="rId3" Type="http://schemas.openxmlformats.org/officeDocument/2006/relationships/image" Target="../media/image521.png"/><Relationship Id="rId2" Type="http://schemas.openxmlformats.org/officeDocument/2006/relationships/customXml" Target="../ink/ink3.xml"/><Relationship Id="rId1" Type="http://schemas.openxmlformats.org/officeDocument/2006/relationships/slideLayout" Target="../slideLayouts/slideLayout41.xml"/><Relationship Id="rId4" Type="http://schemas.openxmlformats.org/officeDocument/2006/relationships/customXml" Target="../ink/ink4.xml"/><Relationship Id="rId9"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customXml" Target="../ink/ink5.xml"/><Relationship Id="rId1" Type="http://schemas.openxmlformats.org/officeDocument/2006/relationships/slideLayout" Target="../slideLayouts/slideLayout41.xml"/><Relationship Id="rId6" Type="http://schemas.openxmlformats.org/officeDocument/2006/relationships/image" Target="../media/image16.png"/><Relationship Id="rId5" Type="http://schemas.openxmlformats.org/officeDocument/2006/relationships/image" Target="../media/image520.png"/><Relationship Id="rId4" Type="http://schemas.openxmlformats.org/officeDocument/2006/relationships/customXml" Target="../ink/ink6.xml"/></Relationships>
</file>

<file path=ppt/slides/_rels/slide38.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customXml" Target="../ink/ink7.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520.png"/><Relationship Id="rId4" Type="http://schemas.openxmlformats.org/officeDocument/2006/relationships/customXml" Target="../ink/ink8.xml"/></Relationships>
</file>

<file path=ppt/slides/_rels/slide39.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customXml" Target="../ink/ink9.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430.png"/><Relationship Id="rId4" Type="http://schemas.openxmlformats.org/officeDocument/2006/relationships/customXml" Target="../ink/ink1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customXml" Target="../ink/ink11.xml"/><Relationship Id="rId1" Type="http://schemas.openxmlformats.org/officeDocument/2006/relationships/slideLayout" Target="../slideLayouts/slideLayout41.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12.xml"/></Relationships>
</file>

<file path=ppt/slides/_rels/slide41.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customXml" Target="../ink/ink13.xml"/><Relationship Id="rId1" Type="http://schemas.openxmlformats.org/officeDocument/2006/relationships/slideLayout" Target="../slideLayouts/slideLayout41.xml"/><Relationship Id="rId6" Type="http://schemas.openxmlformats.org/officeDocument/2006/relationships/image" Target="../media/image16.png"/><Relationship Id="rId5" Type="http://schemas.openxmlformats.org/officeDocument/2006/relationships/image" Target="../media/image520.png"/><Relationship Id="rId4" Type="http://schemas.openxmlformats.org/officeDocument/2006/relationships/customXml" Target="../ink/ink14.xml"/></Relationships>
</file>

<file path=ppt/slides/_rels/slide42.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customXml" Target="../ink/ink15.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520.png"/><Relationship Id="rId4" Type="http://schemas.openxmlformats.org/officeDocument/2006/relationships/customXml" Target="../ink/ink16.xml"/></Relationships>
</file>

<file path=ppt/slides/_rels/slide43.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customXml" Target="../ink/ink17.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430.png"/><Relationship Id="rId4" Type="http://schemas.openxmlformats.org/officeDocument/2006/relationships/customXml" Target="../ink/ink18.xml"/></Relationships>
</file>

<file path=ppt/slides/_rels/slide44.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customXml" Target="../ink/ink19.xml"/><Relationship Id="rId1" Type="http://schemas.openxmlformats.org/officeDocument/2006/relationships/slideLayout" Target="../slideLayouts/slideLayout41.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20.xml"/></Relationships>
</file>

<file path=ppt/slides/_rels/slide45.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customXml" Target="../ink/ink21.xml"/><Relationship Id="rId1" Type="http://schemas.openxmlformats.org/officeDocument/2006/relationships/slideLayout" Target="../slideLayouts/slideLayout41.xml"/><Relationship Id="rId6" Type="http://schemas.openxmlformats.org/officeDocument/2006/relationships/image" Target="../media/image16.png"/><Relationship Id="rId5" Type="http://schemas.openxmlformats.org/officeDocument/2006/relationships/image" Target="../media/image520.png"/><Relationship Id="rId4" Type="http://schemas.openxmlformats.org/officeDocument/2006/relationships/customXml" Target="../ink/ink22.xml"/></Relationships>
</file>

<file path=ppt/slides/_rels/slide46.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customXml" Target="../ink/ink23.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520.png"/><Relationship Id="rId4" Type="http://schemas.openxmlformats.org/officeDocument/2006/relationships/customXml" Target="../ink/ink24.xml"/></Relationships>
</file>

<file path=ppt/slides/_rels/slide47.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customXml" Target="../ink/ink25.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430.png"/><Relationship Id="rId4" Type="http://schemas.openxmlformats.org/officeDocument/2006/relationships/customXml" Target="../ink/ink26.xml"/></Relationships>
</file>

<file path=ppt/slides/_rels/slide48.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customXml" Target="../ink/ink27.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530.png"/><Relationship Id="rId4" Type="http://schemas.openxmlformats.org/officeDocument/2006/relationships/customXml" Target="../ink/ink28.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Layout" Target="../slideLayouts/slideLayout4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6.png"/><Relationship Id="rId1" Type="http://schemas.openxmlformats.org/officeDocument/2006/relationships/slideLayout" Target="../slideLayouts/slideLayout33.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8.mp4"/><Relationship Id="rId7" Type="http://schemas.openxmlformats.org/officeDocument/2006/relationships/image" Target="../media/image2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1.png"/><Relationship Id="rId5" Type="http://schemas.openxmlformats.org/officeDocument/2006/relationships/slideLayout" Target="../slideLayouts/slideLayout33.xml"/><Relationship Id="rId4" Type="http://schemas.openxmlformats.org/officeDocument/2006/relationships/video" Target="../media/media8.mp4"/></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slideLayout" Target="../slideLayouts/slideLayout52.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12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351B52-AF1B-593B-FEB4-665786C45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895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0ECE-1B00-095E-9384-937CD77E7FF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8E57878-AE2E-016B-410F-0B036094C2D4}"/>
              </a:ext>
            </a:extLst>
          </p:cNvPr>
          <p:cNvSpPr>
            <a:spLocks noGrp="1"/>
          </p:cNvSpPr>
          <p:nvPr>
            <p:ph type="title"/>
          </p:nvPr>
        </p:nvSpPr>
        <p:spPr/>
        <p:txBody>
          <a:bodyPr/>
          <a:lstStyle/>
          <a:p>
            <a:r>
              <a:rPr lang="fr-MA" dirty="0">
                <a:solidFill>
                  <a:schemeClr val="tx1">
                    <a:lumMod val="75000"/>
                    <a:lumOff val="25000"/>
                  </a:schemeClr>
                </a:solidFill>
                <a:latin typeface="Dosis" pitchFamily="2" charset="0"/>
              </a:rPr>
              <a:t>Qui veut décrire l’image ? </a:t>
            </a:r>
          </a:p>
        </p:txBody>
      </p:sp>
      <p:pic>
        <p:nvPicPr>
          <p:cNvPr id="4" name="Image 3">
            <a:extLst>
              <a:ext uri="{FF2B5EF4-FFF2-40B4-BE49-F238E27FC236}">
                <a16:creationId xmlns:a16="http://schemas.microsoft.com/office/drawing/2014/main" id="{AFB2B92A-6A58-176A-D18D-296B77A00877}"/>
              </a:ext>
            </a:extLst>
          </p:cNvPr>
          <p:cNvPicPr>
            <a:picLocks noChangeAspect="1"/>
          </p:cNvPicPr>
          <p:nvPr/>
        </p:nvPicPr>
        <p:blipFill>
          <a:blip r:embed="rId2"/>
          <a:srcRect r="1593" b="11327"/>
          <a:stretch>
            <a:fillRect/>
          </a:stretch>
        </p:blipFill>
        <p:spPr>
          <a:xfrm>
            <a:off x="215393" y="650122"/>
            <a:ext cx="1087654" cy="980062"/>
          </a:xfrm>
          <a:prstGeom prst="ellipse">
            <a:avLst/>
          </a:prstGeom>
        </p:spPr>
      </p:pic>
      <p:pic>
        <p:nvPicPr>
          <p:cNvPr id="5" name="Image 4">
            <a:extLst>
              <a:ext uri="{FF2B5EF4-FFF2-40B4-BE49-F238E27FC236}">
                <a16:creationId xmlns:a16="http://schemas.microsoft.com/office/drawing/2014/main" id="{BD96A19C-6A2A-CFCF-4A8E-2A372AA930CC}"/>
              </a:ext>
            </a:extLst>
          </p:cNvPr>
          <p:cNvPicPr>
            <a:picLocks noChangeAspect="1"/>
          </p:cNvPicPr>
          <p:nvPr/>
        </p:nvPicPr>
        <p:blipFill>
          <a:blip r:embed="rId3"/>
          <a:srcRect l="2994" t="9000" r="4642"/>
          <a:stretch>
            <a:fillRect/>
          </a:stretch>
        </p:blipFill>
        <p:spPr>
          <a:xfrm>
            <a:off x="1434662" y="1797269"/>
            <a:ext cx="6226935" cy="4364991"/>
          </a:xfrm>
          <a:prstGeom prst="round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43836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marL="0" marR="0" lvl="0" indent="0" fontAlgn="auto">
              <a:spcAft>
                <a:spcPts val="0"/>
              </a:spcAft>
              <a:buClrTx/>
              <a:buSzTx/>
              <a:tabLst/>
              <a:defRPr/>
            </a:pPr>
            <a:r>
              <a:rPr lang="fr-MA" dirty="0">
                <a:solidFill>
                  <a:schemeClr val="tx1">
                    <a:lumMod val="65000"/>
                    <a:lumOff val="35000"/>
                  </a:schemeClr>
                </a:solidFill>
                <a:latin typeface="Dosis Medium" pitchFamily="2" charset="0"/>
              </a:rPr>
              <a:t>Maintenant, on passe à l’activité de l’oral. Nous allons apprendre à poser une question avec </a:t>
            </a:r>
            <a:r>
              <a:rPr lang="fr-MA" dirty="0" err="1">
                <a:solidFill>
                  <a:schemeClr val="tx1">
                    <a:lumMod val="65000"/>
                    <a:lumOff val="35000"/>
                  </a:schemeClr>
                </a:solidFill>
                <a:latin typeface="Dosis Medium" pitchFamily="2" charset="0"/>
              </a:rPr>
              <a:t>Majd</a:t>
            </a:r>
            <a:r>
              <a:rPr lang="fr-MA" dirty="0">
                <a:solidFill>
                  <a:schemeClr val="tx1">
                    <a:lumMod val="65000"/>
                    <a:lumOff val="35000"/>
                  </a:schemeClr>
                </a:solidFill>
                <a:latin typeface="Dosis Medium" pitchFamily="2" charset="0"/>
              </a:rPr>
              <a:t> et Nada. </a:t>
            </a:r>
            <a:endParaRPr lang="fr-FR" dirty="0">
              <a:solidFill>
                <a:schemeClr val="tx1">
                  <a:lumMod val="65000"/>
                  <a:lumOff val="35000"/>
                </a:schemeClr>
              </a:solidFill>
              <a:latin typeface="Dosis Medium" pitchFamily="2" charset="0"/>
            </a:endParaRPr>
          </a:p>
        </p:txBody>
      </p:sp>
      <p:pic>
        <p:nvPicPr>
          <p:cNvPr id="13" name="Image 12">
            <a:extLst>
              <a:ext uri="{FF2B5EF4-FFF2-40B4-BE49-F238E27FC236}">
                <a16:creationId xmlns:a16="http://schemas.microsoft.com/office/drawing/2014/main" id="{A91E3632-8C3C-5BDE-1786-994F8A8DD2C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12702" y="2300437"/>
            <a:ext cx="4117193" cy="3313676"/>
          </a:xfrm>
          <a:prstGeom prst="rect">
            <a:avLst/>
          </a:prstGeom>
        </p:spPr>
      </p:pic>
      <p:pic>
        <p:nvPicPr>
          <p:cNvPr id="2" name="Image 1">
            <a:extLst>
              <a:ext uri="{FF2B5EF4-FFF2-40B4-BE49-F238E27FC236}">
                <a16:creationId xmlns:a16="http://schemas.microsoft.com/office/drawing/2014/main" id="{8B598562-78CE-B45D-BECB-E4BAA889E89D}"/>
              </a:ext>
            </a:extLst>
          </p:cNvPr>
          <p:cNvPicPr>
            <a:picLocks noChangeAspect="1"/>
          </p:cNvPicPr>
          <p:nvPr/>
        </p:nvPicPr>
        <p:blipFill>
          <a:blip r:embed="rId3"/>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2884340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p:blipFill>
        <p:spPr>
          <a:xfrm>
            <a:off x="381000" y="711081"/>
            <a:ext cx="809386" cy="809386"/>
          </a:xfrm>
        </p:spPr>
      </p:pic>
      <p:sp>
        <p:nvSpPr>
          <p:cNvPr id="4" name="Titre 8">
            <a:extLst>
              <a:ext uri="{FF2B5EF4-FFF2-40B4-BE49-F238E27FC236}">
                <a16:creationId xmlns:a16="http://schemas.microsoft.com/office/drawing/2014/main" id="{7AE76DBD-DBA9-930E-6A9E-B2725446DC8A}"/>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13" name="Image 12" descr="Une image contenant noir, obscurité&#10;&#10;Le contenu généré par l’IA peut être incorrect.">
            <a:extLst>
              <a:ext uri="{FF2B5EF4-FFF2-40B4-BE49-F238E27FC236}">
                <a16:creationId xmlns:a16="http://schemas.microsoft.com/office/drawing/2014/main" id="{D9EF8EE5-1AE4-1C66-E78A-3E44E7959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5" name="FR_N5-N6_P1_W4_S3_AdP_P01">
            <a:hlinkClick r:id="" action="ppaction://media"/>
            <a:extLst>
              <a:ext uri="{FF2B5EF4-FFF2-40B4-BE49-F238E27FC236}">
                <a16:creationId xmlns:a16="http://schemas.microsoft.com/office/drawing/2014/main" id="{5F6BD557-0BB3-F28C-FDBF-FD10821C98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7560" y="2274954"/>
            <a:ext cx="7740868" cy="3468607"/>
          </a:xfrm>
          <a:prstGeom prst="rect">
            <a:avLst/>
          </a:prstGeom>
        </p:spPr>
      </p:pic>
    </p:spTree>
    <p:extLst>
      <p:ext uri="{BB962C8B-B14F-4D97-AF65-F5344CB8AC3E}">
        <p14:creationId xmlns:p14="http://schemas.microsoft.com/office/powerpoint/2010/main" val="1869837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48" fill="hold"/>
                                        <p:tgtEl>
                                          <p:spTgt spid="5"/>
                                        </p:tgtEl>
                                      </p:cBhvr>
                                    </p:cmd>
                                  </p:childTnLst>
                                </p:cTn>
                              </p:par>
                            </p:childTnLst>
                          </p:cTn>
                        </p:par>
                        <p:par>
                          <p:cTn id="7" fill="hold">
                            <p:stCondLst>
                              <p:cond delay="53248"/>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7AE76DBD-DBA9-930E-6A9E-B2725446DC8A}"/>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les questions de </a:t>
            </a:r>
            <a:r>
              <a:rPr lang="fr-MA" dirty="0" err="1">
                <a:solidFill>
                  <a:schemeClr val="tx1">
                    <a:lumMod val="65000"/>
                    <a:lumOff val="35000"/>
                  </a:schemeClr>
                </a:solidFill>
                <a:latin typeface="Dosis Medium" pitchFamily="2" charset="0"/>
              </a:rPr>
              <a:t>Majd</a:t>
            </a:r>
            <a:r>
              <a:rPr lang="fr-MA" dirty="0">
                <a:solidFill>
                  <a:schemeClr val="tx1">
                    <a:lumMod val="65000"/>
                    <a:lumOff val="35000"/>
                  </a:schemeClr>
                </a:solidFill>
                <a:latin typeface="Dosis Medium" pitchFamily="2" charset="0"/>
              </a:rPr>
              <a:t> et de Nada. </a:t>
            </a:r>
          </a:p>
        </p:txBody>
      </p:sp>
      <p:sp>
        <p:nvSpPr>
          <p:cNvPr id="11" name="Rectangle : coins arrondis 10">
            <a:extLst>
              <a:ext uri="{FF2B5EF4-FFF2-40B4-BE49-F238E27FC236}">
                <a16:creationId xmlns:a16="http://schemas.microsoft.com/office/drawing/2014/main" id="{D75CEBFB-1ACA-5D61-EC02-60A56546211B}"/>
              </a:ext>
            </a:extLst>
          </p:cNvPr>
          <p:cNvSpPr/>
          <p:nvPr/>
        </p:nvSpPr>
        <p:spPr>
          <a:xfrm>
            <a:off x="1307772" y="2506715"/>
            <a:ext cx="6528456" cy="2506719"/>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F3AE983E-E9CC-C542-ABBB-EA791440B2D8}"/>
              </a:ext>
            </a:extLst>
          </p:cNvPr>
          <p:cNvSpPr txBox="1"/>
          <p:nvPr/>
        </p:nvSpPr>
        <p:spPr>
          <a:xfrm>
            <a:off x="1633148" y="3021410"/>
            <a:ext cx="5877703"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ACA4"/>
                </a:solidFill>
                <a:effectLst/>
                <a:uLnTx/>
                <a:uFillTx/>
                <a:latin typeface="Dosis SemiBold" pitchFamily="2" charset="0"/>
                <a:ea typeface="+mn-ea"/>
                <a:cs typeface="+mn-cs"/>
              </a:rPr>
              <a:t>Pourquoi </a:t>
            </a:r>
            <a:r>
              <a:rPr kumimoji="0" lang="fr-FR" sz="32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tu vas voir ton voisin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ACA4"/>
                </a:solidFill>
                <a:effectLst/>
                <a:uLnTx/>
                <a:uFillTx/>
                <a:latin typeface="Dosis SemiBold" pitchFamily="2" charset="0"/>
                <a:ea typeface="+mn-ea"/>
                <a:cs typeface="+mn-cs"/>
              </a:rPr>
              <a:t>Pourquoi </a:t>
            </a:r>
            <a:r>
              <a:rPr kumimoji="0" lang="fr-FR" sz="32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tu vas voir ta voisine ?</a:t>
            </a:r>
          </a:p>
        </p:txBody>
      </p:sp>
      <p:pic>
        <p:nvPicPr>
          <p:cNvPr id="15" name="Image 14">
            <a:extLst>
              <a:ext uri="{FF2B5EF4-FFF2-40B4-BE49-F238E27FC236}">
                <a16:creationId xmlns:a16="http://schemas.microsoft.com/office/drawing/2014/main" id="{6E38E2AD-6696-F7CD-8598-130F5610E952}"/>
              </a:ext>
            </a:extLst>
          </p:cNvPr>
          <p:cNvPicPr>
            <a:picLocks noChangeAspect="1"/>
          </p:cNvPicPr>
          <p:nvPr/>
        </p:nvPicPr>
        <p:blipFill>
          <a:blip r:embed="rId2"/>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2266998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EE840-59C1-4101-8737-784CE461F5A9}"/>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4398FC8F-2707-FF83-C81A-9CA21F08249D}"/>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Voici d’autres exemples : </a:t>
            </a:r>
          </a:p>
        </p:txBody>
      </p:sp>
      <p:sp>
        <p:nvSpPr>
          <p:cNvPr id="11" name="Rectangle : coins arrondis 10">
            <a:extLst>
              <a:ext uri="{FF2B5EF4-FFF2-40B4-BE49-F238E27FC236}">
                <a16:creationId xmlns:a16="http://schemas.microsoft.com/office/drawing/2014/main" id="{7C3500B5-971A-2017-5B79-9DF45A9235A3}"/>
              </a:ext>
            </a:extLst>
          </p:cNvPr>
          <p:cNvSpPr/>
          <p:nvPr/>
        </p:nvSpPr>
        <p:spPr>
          <a:xfrm>
            <a:off x="1307772" y="2506715"/>
            <a:ext cx="6528456" cy="2506719"/>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prstClr val="white"/>
              </a:solidFill>
              <a:effectLst/>
              <a:uLnTx/>
              <a:uFillTx/>
              <a:latin typeface="Dosis SemiBold" pitchFamily="2" charset="0"/>
              <a:ea typeface="+mn-ea"/>
              <a:cs typeface="+mn-cs"/>
            </a:endParaRPr>
          </a:p>
        </p:txBody>
      </p:sp>
      <p:sp>
        <p:nvSpPr>
          <p:cNvPr id="14" name="ZoneTexte 13">
            <a:extLst>
              <a:ext uri="{FF2B5EF4-FFF2-40B4-BE49-F238E27FC236}">
                <a16:creationId xmlns:a16="http://schemas.microsoft.com/office/drawing/2014/main" id="{7E4DB386-DBF7-2451-8BBF-2C220D34AFC2}"/>
              </a:ext>
            </a:extLst>
          </p:cNvPr>
          <p:cNvSpPr txBox="1"/>
          <p:nvPr/>
        </p:nvSpPr>
        <p:spPr>
          <a:xfrm>
            <a:off x="1633148" y="3021410"/>
            <a:ext cx="5877703"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ACA4"/>
                </a:solidFill>
                <a:effectLst/>
                <a:uLnTx/>
                <a:uFillTx/>
                <a:latin typeface="Dosis SemiBold" pitchFamily="2" charset="0"/>
                <a:ea typeface="+mn-ea"/>
                <a:cs typeface="+mn-cs"/>
              </a:rPr>
              <a:t>Pourquoi </a:t>
            </a:r>
            <a:r>
              <a:rPr kumimoji="0" lang="fr-FR" sz="32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tu vas voir ton ami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ACA4"/>
                </a:solidFill>
                <a:effectLst/>
                <a:uLnTx/>
                <a:uFillTx/>
                <a:latin typeface="Dosis SemiBold" pitchFamily="2" charset="0"/>
                <a:ea typeface="+mn-ea"/>
                <a:cs typeface="+mn-cs"/>
              </a:rPr>
              <a:t>Pourquoi </a:t>
            </a:r>
            <a:r>
              <a:rPr kumimoji="0" lang="fr-FR" sz="32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tu vas voir ta cousine ?</a:t>
            </a:r>
          </a:p>
        </p:txBody>
      </p:sp>
      <p:pic>
        <p:nvPicPr>
          <p:cNvPr id="15" name="Image 14">
            <a:extLst>
              <a:ext uri="{FF2B5EF4-FFF2-40B4-BE49-F238E27FC236}">
                <a16:creationId xmlns:a16="http://schemas.microsoft.com/office/drawing/2014/main" id="{021594E2-BBDE-2AF1-1B7E-BFE771974D56}"/>
              </a:ext>
            </a:extLst>
          </p:cNvPr>
          <p:cNvPicPr>
            <a:picLocks noChangeAspect="1"/>
          </p:cNvPicPr>
          <p:nvPr/>
        </p:nvPicPr>
        <p:blipFill>
          <a:blip r:embed="rId2"/>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234181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1DA2-989C-B4D7-A603-CECF80995751}"/>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D4CFB66A-3D36-FA58-CD0D-DCED7E1DE9BB}"/>
              </a:ext>
            </a:extLst>
          </p:cNvPr>
          <p:cNvSpPr/>
          <p:nvPr/>
        </p:nvSpPr>
        <p:spPr>
          <a:xfrm>
            <a:off x="866753" y="3006671"/>
            <a:ext cx="2636282" cy="2847459"/>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83E926ED-88C1-CAB5-E5C5-1D0B7E36C264}"/>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3389420" y="2595578"/>
            <a:ext cx="4887827" cy="3258552"/>
          </a:xfrm>
          <a:prstGeom prst="rect">
            <a:avLst/>
          </a:prstGeom>
        </p:spPr>
      </p:pic>
      <p:sp>
        <p:nvSpPr>
          <p:cNvPr id="11" name="AutoShape 6" descr="Image générée">
            <a:extLst>
              <a:ext uri="{FF2B5EF4-FFF2-40B4-BE49-F238E27FC236}">
                <a16:creationId xmlns:a16="http://schemas.microsoft.com/office/drawing/2014/main" id="{231E1F50-44E4-F9EB-4644-1206E2793933}"/>
              </a:ext>
            </a:extLst>
          </p:cNvPr>
          <p:cNvSpPr>
            <a:spLocks noChangeAspect="1" noChangeArrowheads="1"/>
          </p:cNvSpPr>
          <p:nvPr/>
        </p:nvSpPr>
        <p:spPr bwMode="auto">
          <a:xfrm>
            <a:off x="4965922" y="31644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BACD10F6-2EAA-E220-9D83-F7F33F6C9C66}"/>
              </a:ext>
            </a:extLst>
          </p:cNvPr>
          <p:cNvPicPr>
            <a:picLocks noChangeAspect="1"/>
          </p:cNvPicPr>
          <p:nvPr/>
        </p:nvPicPr>
        <p:blipFill>
          <a:blip r:embed="rId3"/>
          <a:stretch>
            <a:fillRect/>
          </a:stretch>
        </p:blipFill>
        <p:spPr>
          <a:xfrm>
            <a:off x="3260630" y="1907181"/>
            <a:ext cx="1218404" cy="1102789"/>
          </a:xfrm>
          <a:prstGeom prst="rect">
            <a:avLst/>
          </a:prstGeom>
        </p:spPr>
      </p:pic>
      <p:pic>
        <p:nvPicPr>
          <p:cNvPr id="4" name="Image 3">
            <a:extLst>
              <a:ext uri="{FF2B5EF4-FFF2-40B4-BE49-F238E27FC236}">
                <a16:creationId xmlns:a16="http://schemas.microsoft.com/office/drawing/2014/main" id="{F582F40A-9E3D-40D2-9609-05052D09B49F}"/>
              </a:ext>
            </a:extLst>
          </p:cNvPr>
          <p:cNvPicPr>
            <a:picLocks noChangeAspect="1"/>
          </p:cNvPicPr>
          <p:nvPr/>
        </p:nvPicPr>
        <p:blipFill>
          <a:blip r:embed="rId4"/>
          <a:srcRect r="1593" b="11327"/>
          <a:stretch>
            <a:fillRect/>
          </a:stretch>
        </p:blipFill>
        <p:spPr>
          <a:xfrm>
            <a:off x="215393" y="650122"/>
            <a:ext cx="1087654" cy="980062"/>
          </a:xfrm>
          <a:prstGeom prst="ellipse">
            <a:avLst/>
          </a:prstGeom>
        </p:spPr>
      </p:pic>
      <p:sp>
        <p:nvSpPr>
          <p:cNvPr id="10" name="ZoneTexte 9">
            <a:extLst>
              <a:ext uri="{FF2B5EF4-FFF2-40B4-BE49-F238E27FC236}">
                <a16:creationId xmlns:a16="http://schemas.microsoft.com/office/drawing/2014/main" id="{69E2C360-7127-BDF2-186B-F373647B455B}"/>
              </a:ext>
            </a:extLst>
          </p:cNvPr>
          <p:cNvSpPr txBox="1"/>
          <p:nvPr/>
        </p:nvSpPr>
        <p:spPr>
          <a:xfrm>
            <a:off x="1698645" y="880537"/>
            <a:ext cx="45720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Qui veut poser la question ? </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EF7FE836-855E-CDE5-F127-51134576A655}"/>
              </a:ext>
            </a:extLst>
          </p:cNvPr>
          <p:cNvSpPr txBox="1"/>
          <p:nvPr/>
        </p:nvSpPr>
        <p:spPr>
          <a:xfrm>
            <a:off x="948997" y="3109147"/>
            <a:ext cx="2471791" cy="113107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Pourquoi</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 </a:t>
            </a:r>
            <a:r>
              <a:rPr kumimoji="0" lang="fr-FR" sz="24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tu vas voir ________ ?</a:t>
            </a:r>
          </a:p>
        </p:txBody>
      </p:sp>
      <p:pic>
        <p:nvPicPr>
          <p:cNvPr id="6" name="Image 5" descr="Une image contenant dessin humoristique, Visage humain, poupée, bâtiment&#10;&#10;Le contenu généré par l’IA peut être incorrect.">
            <a:extLst>
              <a:ext uri="{FF2B5EF4-FFF2-40B4-BE49-F238E27FC236}">
                <a16:creationId xmlns:a16="http://schemas.microsoft.com/office/drawing/2014/main" id="{59599DB6-08B2-9802-80E7-FBA8FCD6DA9B}"/>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905" t="4381" r="10320" b="22322"/>
          <a:stretch>
            <a:fillRect/>
          </a:stretch>
        </p:blipFill>
        <p:spPr>
          <a:xfrm flipH="1">
            <a:off x="1456962" y="4324609"/>
            <a:ext cx="1455859" cy="1445137"/>
          </a:xfrm>
          <a:prstGeom prst="roundRect">
            <a:avLst/>
          </a:prstGeom>
        </p:spPr>
      </p:pic>
      <p:cxnSp>
        <p:nvCxnSpPr>
          <p:cNvPr id="9" name="Connecteur droit avec flèche 8">
            <a:extLst>
              <a:ext uri="{FF2B5EF4-FFF2-40B4-BE49-F238E27FC236}">
                <a16:creationId xmlns:a16="http://schemas.microsoft.com/office/drawing/2014/main" id="{DF964FF9-D19C-714E-9037-13356AD98185}"/>
              </a:ext>
            </a:extLst>
          </p:cNvPr>
          <p:cNvCxnSpPr>
            <a:cxnSpLocks/>
          </p:cNvCxnSpPr>
          <p:nvPr/>
        </p:nvCxnSpPr>
        <p:spPr>
          <a:xfrm flipH="1">
            <a:off x="2704523" y="5217345"/>
            <a:ext cx="78598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49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B70DF-B874-978D-C869-864B4A314296}"/>
            </a:ext>
          </a:extLst>
        </p:cNvPr>
        <p:cNvGrpSpPr/>
        <p:nvPr/>
      </p:nvGrpSpPr>
      <p:grpSpPr>
        <a:xfrm>
          <a:off x="0" y="0"/>
          <a:ext cx="0" cy="0"/>
          <a:chOff x="0" y="0"/>
          <a:chExt cx="0" cy="0"/>
        </a:xfrm>
      </p:grpSpPr>
      <p:sp>
        <p:nvSpPr>
          <p:cNvPr id="11" name="AutoShape 6" descr="Image générée">
            <a:extLst>
              <a:ext uri="{FF2B5EF4-FFF2-40B4-BE49-F238E27FC236}">
                <a16:creationId xmlns:a16="http://schemas.microsoft.com/office/drawing/2014/main" id="{46D29CC1-CDF7-A29D-27E8-1491FB4A9A8E}"/>
              </a:ext>
            </a:extLst>
          </p:cNvPr>
          <p:cNvSpPr>
            <a:spLocks noChangeAspect="1" noChangeArrowheads="1"/>
          </p:cNvSpPr>
          <p:nvPr/>
        </p:nvSpPr>
        <p:spPr bwMode="auto">
          <a:xfrm>
            <a:off x="4808256" y="32274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99237497-9B08-1426-A310-0DB2E2A5C0E6}"/>
              </a:ext>
            </a:extLst>
          </p:cNvPr>
          <p:cNvPicPr>
            <a:picLocks noChangeAspect="1"/>
          </p:cNvPicPr>
          <p:nvPr/>
        </p:nvPicPr>
        <p:blipFill>
          <a:blip r:embed="rId2"/>
          <a:srcRect r="1593" b="11327"/>
          <a:stretch>
            <a:fillRect/>
          </a:stretch>
        </p:blipFill>
        <p:spPr>
          <a:xfrm>
            <a:off x="215393" y="650122"/>
            <a:ext cx="1087654" cy="980062"/>
          </a:xfrm>
          <a:prstGeom prst="ellipse">
            <a:avLst/>
          </a:prstGeom>
        </p:spPr>
      </p:pic>
      <p:sp>
        <p:nvSpPr>
          <p:cNvPr id="2" name="Rectangle : coins arrondis 1">
            <a:extLst>
              <a:ext uri="{FF2B5EF4-FFF2-40B4-BE49-F238E27FC236}">
                <a16:creationId xmlns:a16="http://schemas.microsoft.com/office/drawing/2014/main" id="{E407A74D-6AF7-AE63-5737-B77D28C479AF}"/>
              </a:ext>
            </a:extLst>
          </p:cNvPr>
          <p:cNvSpPr/>
          <p:nvPr/>
        </p:nvSpPr>
        <p:spPr>
          <a:xfrm>
            <a:off x="5659852" y="3220631"/>
            <a:ext cx="2680107" cy="2790748"/>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4F809762-68F0-0AAF-5322-F23A7463DC01}"/>
              </a:ext>
            </a:extLst>
          </p:cNvPr>
          <p:cNvPicPr>
            <a:picLocks noChangeAspect="1"/>
          </p:cNvPicPr>
          <p:nvPr/>
        </p:nvPicPr>
        <p:blipFill>
          <a:blip r:embed="rId3">
            <a:clrChange>
              <a:clrFrom>
                <a:srgbClr val="FEFDFA"/>
              </a:clrFrom>
              <a:clrTo>
                <a:srgbClr val="FEFDFA">
                  <a:alpha val="0"/>
                </a:srgbClr>
              </a:clrTo>
            </a:clrChange>
          </a:blip>
          <a:stretch>
            <a:fillRect/>
          </a:stretch>
        </p:blipFill>
        <p:spPr>
          <a:xfrm flipH="1">
            <a:off x="952035" y="2752827"/>
            <a:ext cx="4887827" cy="3258552"/>
          </a:xfrm>
          <a:prstGeom prst="rect">
            <a:avLst/>
          </a:prstGeom>
        </p:spPr>
      </p:pic>
      <p:pic>
        <p:nvPicPr>
          <p:cNvPr id="5" name="Image 4">
            <a:extLst>
              <a:ext uri="{FF2B5EF4-FFF2-40B4-BE49-F238E27FC236}">
                <a16:creationId xmlns:a16="http://schemas.microsoft.com/office/drawing/2014/main" id="{84FBD62E-208D-B44E-6103-EAB7276C2F3C}"/>
              </a:ext>
            </a:extLst>
          </p:cNvPr>
          <p:cNvPicPr>
            <a:picLocks noChangeAspect="1"/>
          </p:cNvPicPr>
          <p:nvPr/>
        </p:nvPicPr>
        <p:blipFill>
          <a:blip r:embed="rId4">
            <a:duotone>
              <a:schemeClr val="accent2">
                <a:shade val="45000"/>
                <a:satMod val="135000"/>
              </a:schemeClr>
              <a:prstClr val="white"/>
            </a:duotone>
          </a:blip>
          <a:stretch>
            <a:fillRect/>
          </a:stretch>
        </p:blipFill>
        <p:spPr>
          <a:xfrm rot="4325170">
            <a:off x="4518614" y="1811059"/>
            <a:ext cx="1218404" cy="1102789"/>
          </a:xfrm>
          <a:prstGeom prst="rect">
            <a:avLst/>
          </a:prstGeom>
        </p:spPr>
      </p:pic>
      <p:sp>
        <p:nvSpPr>
          <p:cNvPr id="8" name="Titre 8">
            <a:extLst>
              <a:ext uri="{FF2B5EF4-FFF2-40B4-BE49-F238E27FC236}">
                <a16:creationId xmlns:a16="http://schemas.microsoft.com/office/drawing/2014/main" id="{148DBCFB-D45F-BFF3-4F74-FAC5A3E3ED65}"/>
              </a:ext>
            </a:extLst>
          </p:cNvPr>
          <p:cNvSpPr txBox="1">
            <a:spLocks/>
          </p:cNvSpPr>
          <p:nvPr/>
        </p:nvSpPr>
        <p:spPr>
          <a:xfrm>
            <a:off x="1752672" y="771626"/>
            <a:ext cx="6236295"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Qui veut poser la question ?</a:t>
            </a:r>
            <a:endParaRPr kumimoji="0" lang="ar-SA"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Arial" panose="020B0604020202020204" pitchFamily="34" charset="0"/>
            </a:endParaRPr>
          </a:p>
        </p:txBody>
      </p:sp>
      <p:cxnSp>
        <p:nvCxnSpPr>
          <p:cNvPr id="12" name="Connecteur droit avec flèche 11">
            <a:extLst>
              <a:ext uri="{FF2B5EF4-FFF2-40B4-BE49-F238E27FC236}">
                <a16:creationId xmlns:a16="http://schemas.microsoft.com/office/drawing/2014/main" id="{63D766CE-3EF9-58C0-38DA-6D1E2D10BA8E}"/>
              </a:ext>
            </a:extLst>
          </p:cNvPr>
          <p:cNvCxnSpPr>
            <a:cxnSpLocks/>
          </p:cNvCxnSpPr>
          <p:nvPr/>
        </p:nvCxnSpPr>
        <p:spPr>
          <a:xfrm>
            <a:off x="5659852" y="5280874"/>
            <a:ext cx="94742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 5" descr="Une image contenant dessin humoristique, Visage humain, poupée, bâtiment&#10;&#10;Le contenu généré par l’IA peut être incorrect.">
            <a:extLst>
              <a:ext uri="{FF2B5EF4-FFF2-40B4-BE49-F238E27FC236}">
                <a16:creationId xmlns:a16="http://schemas.microsoft.com/office/drawing/2014/main" id="{012A3BFB-2C74-6194-E668-7472D6006A46}"/>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905" t="4381" r="10320" b="22322"/>
          <a:stretch>
            <a:fillRect/>
          </a:stretch>
        </p:blipFill>
        <p:spPr>
          <a:xfrm flipH="1">
            <a:off x="6244141" y="4382103"/>
            <a:ext cx="1455859" cy="1445137"/>
          </a:xfrm>
          <a:prstGeom prst="roundRect">
            <a:avLst/>
          </a:prstGeom>
        </p:spPr>
      </p:pic>
      <p:sp>
        <p:nvSpPr>
          <p:cNvPr id="9" name="ZoneTexte 8">
            <a:extLst>
              <a:ext uri="{FF2B5EF4-FFF2-40B4-BE49-F238E27FC236}">
                <a16:creationId xmlns:a16="http://schemas.microsoft.com/office/drawing/2014/main" id="{F6D15BCD-74B3-1B09-C3EC-892B2FC67366}"/>
              </a:ext>
            </a:extLst>
          </p:cNvPr>
          <p:cNvSpPr txBox="1"/>
          <p:nvPr/>
        </p:nvSpPr>
        <p:spPr>
          <a:xfrm>
            <a:off x="5720174" y="3098802"/>
            <a:ext cx="2471791" cy="113107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lumMod val="75000"/>
                  </a:srgbClr>
                </a:solidFill>
                <a:effectLst/>
                <a:uLnTx/>
                <a:uFillTx/>
                <a:latin typeface="Dosis SemiBold" pitchFamily="2" charset="0"/>
                <a:ea typeface="+mn-ea"/>
                <a:cs typeface="+mn-cs"/>
              </a:rPr>
              <a:t>Pourquoi tu vas voir ________ ?</a:t>
            </a:r>
          </a:p>
        </p:txBody>
      </p:sp>
    </p:spTree>
    <p:extLst>
      <p:ext uri="{BB962C8B-B14F-4D97-AF65-F5344CB8AC3E}">
        <p14:creationId xmlns:p14="http://schemas.microsoft.com/office/powerpoint/2010/main" val="2972185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622C-72F2-832C-6A49-077B232EB360}"/>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BFE51F8C-1F35-9CC8-FA29-27998F956968}"/>
              </a:ext>
            </a:extLst>
          </p:cNvPr>
          <p:cNvSpPr>
            <a:spLocks noGrp="1"/>
          </p:cNvSpPr>
          <p:nvPr>
            <p:ph type="title"/>
          </p:nvPr>
        </p:nvSpPr>
        <p:spPr>
          <a:xfrm>
            <a:off x="1686152" y="759703"/>
            <a:ext cx="6707077" cy="612000"/>
          </a:xfrm>
        </p:spPr>
        <p:txBody>
          <a:bodyPr/>
          <a:lstStyle/>
          <a:p>
            <a:r>
              <a:rPr lang="fr-FR" dirty="0">
                <a:solidFill>
                  <a:schemeClr val="tx1">
                    <a:lumMod val="65000"/>
                    <a:lumOff val="35000"/>
                  </a:schemeClr>
                </a:solidFill>
                <a:latin typeface="Dosis Medium" pitchFamily="2" charset="0"/>
              </a:rPr>
              <a:t>Maintenant, nous allons apprendre à répondre à une question. Soyez attentifs. </a:t>
            </a:r>
            <a:endParaRPr lang="fr-MA" dirty="0">
              <a:solidFill>
                <a:schemeClr val="tx1">
                  <a:lumMod val="65000"/>
                  <a:lumOff val="35000"/>
                </a:schemeClr>
              </a:solidFill>
              <a:latin typeface="Dosis Medium" pitchFamily="2" charset="0"/>
            </a:endParaRPr>
          </a:p>
        </p:txBody>
      </p:sp>
      <p:pic>
        <p:nvPicPr>
          <p:cNvPr id="15" name="Image 14">
            <a:extLst>
              <a:ext uri="{FF2B5EF4-FFF2-40B4-BE49-F238E27FC236}">
                <a16:creationId xmlns:a16="http://schemas.microsoft.com/office/drawing/2014/main" id="{0226095B-721D-3CC5-01CB-26DF99B572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47449" y="2281187"/>
            <a:ext cx="3849102" cy="3165171"/>
          </a:xfrm>
          <a:prstGeom prst="rect">
            <a:avLst/>
          </a:prstGeom>
        </p:spPr>
      </p:pic>
      <p:pic>
        <p:nvPicPr>
          <p:cNvPr id="2" name="Image 1">
            <a:extLst>
              <a:ext uri="{FF2B5EF4-FFF2-40B4-BE49-F238E27FC236}">
                <a16:creationId xmlns:a16="http://schemas.microsoft.com/office/drawing/2014/main" id="{72059F68-20CD-62D2-A37C-A368EB00C798}"/>
              </a:ext>
            </a:extLst>
          </p:cNvPr>
          <p:cNvPicPr>
            <a:picLocks noChangeAspect="1"/>
          </p:cNvPicPr>
          <p:nvPr/>
        </p:nvPicPr>
        <p:blipFill>
          <a:blip r:embed="rId3"/>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4037468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2F0F-D332-AA51-27AF-18490DC81CFC}"/>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DEB9905B-7243-9E77-45A9-5D61D4D7FCC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3" name="Titre 8">
            <a:extLst>
              <a:ext uri="{FF2B5EF4-FFF2-40B4-BE49-F238E27FC236}">
                <a16:creationId xmlns:a16="http://schemas.microsoft.com/office/drawing/2014/main" id="{745AF8D4-BCBE-6E33-FC16-84FDB46E95DB}"/>
              </a:ext>
            </a:extLst>
          </p:cNvPr>
          <p:cNvSpPr>
            <a:spLocks noGrp="1"/>
          </p:cNvSpPr>
          <p:nvPr>
            <p:ph type="title"/>
          </p:nvPr>
        </p:nvSpPr>
        <p:spPr>
          <a:xfrm>
            <a:off x="1692000" y="756000"/>
            <a:ext cx="6840000" cy="612000"/>
          </a:xfrm>
        </p:spPr>
        <p:txBody>
          <a:bodyPr>
            <a:normAutofit/>
          </a:bodyPr>
          <a:lstStyle/>
          <a:p>
            <a:r>
              <a:rPr lang="fr-MA" i="1" dirty="0">
                <a:solidFill>
                  <a:schemeClr val="tx1">
                    <a:lumMod val="50000"/>
                    <a:lumOff val="50000"/>
                  </a:schemeClr>
                </a:solidFill>
                <a:latin typeface="Dosis Medium" pitchFamily="2" charset="0"/>
              </a:rPr>
              <a:t>Lecture de la vidéo. </a:t>
            </a:r>
            <a:endParaRPr lang="fr-MA" dirty="0">
              <a:solidFill>
                <a:schemeClr val="tx1">
                  <a:lumMod val="50000"/>
                  <a:lumOff val="50000"/>
                </a:schemeClr>
              </a:solidFill>
              <a:latin typeface="Dosis Medium" pitchFamily="2" charset="0"/>
            </a:endParaRPr>
          </a:p>
        </p:txBody>
      </p:sp>
      <p:pic>
        <p:nvPicPr>
          <p:cNvPr id="21" name="Image 20" descr="Une image contenant noir, obscurité&#10;&#10;Le contenu généré par l’IA peut être incorrect.">
            <a:extLst>
              <a:ext uri="{FF2B5EF4-FFF2-40B4-BE49-F238E27FC236}">
                <a16:creationId xmlns:a16="http://schemas.microsoft.com/office/drawing/2014/main" id="{FF55EA39-E3ED-ECAD-2CBD-CEF936695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FR_N5-N6_P1_W4_S3_AdP_P02">
            <a:hlinkClick r:id="" action="ppaction://media"/>
            <a:extLst>
              <a:ext uri="{FF2B5EF4-FFF2-40B4-BE49-F238E27FC236}">
                <a16:creationId xmlns:a16="http://schemas.microsoft.com/office/drawing/2014/main" id="{D17C8328-DD2B-93C4-F1E2-7C02BE360D5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3324" y="2109640"/>
            <a:ext cx="7948675" cy="3449945"/>
          </a:xfrm>
          <a:prstGeom prst="rect">
            <a:avLst/>
          </a:prstGeom>
        </p:spPr>
      </p:pic>
    </p:spTree>
    <p:extLst>
      <p:ext uri="{BB962C8B-B14F-4D97-AF65-F5344CB8AC3E}">
        <p14:creationId xmlns:p14="http://schemas.microsoft.com/office/powerpoint/2010/main" val="2337998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84" fill="hold"/>
                                        <p:tgtEl>
                                          <p:spTgt spid="4"/>
                                        </p:tgtEl>
                                      </p:cBhvr>
                                    </p:cmd>
                                  </p:childTnLst>
                                </p:cTn>
                              </p:par>
                            </p:childTnLst>
                          </p:cTn>
                        </p:par>
                        <p:par>
                          <p:cTn id="7" fill="hold">
                            <p:stCondLst>
                              <p:cond delay="65984"/>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les réponses. </a:t>
            </a:r>
          </a:p>
        </p:txBody>
      </p:sp>
      <p:sp>
        <p:nvSpPr>
          <p:cNvPr id="11" name="Rectangle : coins arrondis 10">
            <a:extLst>
              <a:ext uri="{FF2B5EF4-FFF2-40B4-BE49-F238E27FC236}">
                <a16:creationId xmlns:a16="http://schemas.microsoft.com/office/drawing/2014/main" id="{451DC052-062E-5A55-9FD0-0AA9ADA71206}"/>
              </a:ext>
            </a:extLst>
          </p:cNvPr>
          <p:cNvSpPr/>
          <p:nvPr/>
        </p:nvSpPr>
        <p:spPr>
          <a:xfrm>
            <a:off x="1105822" y="2317531"/>
            <a:ext cx="6840000" cy="2585546"/>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4A3071DB-19A0-FCDC-F80D-9842415A0CD9}"/>
              </a:ext>
            </a:extLst>
          </p:cNvPr>
          <p:cNvSpPr txBox="1"/>
          <p:nvPr/>
        </p:nvSpPr>
        <p:spPr>
          <a:xfrm>
            <a:off x="979370" y="2746868"/>
            <a:ext cx="6747645" cy="65787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C80"/>
                </a:solidFill>
                <a:effectLst/>
                <a:uLnTx/>
                <a:uFillTx/>
                <a:latin typeface="Dosis SemiBold" pitchFamily="2" charset="0"/>
                <a:ea typeface="+mn-ea"/>
                <a:cs typeface="+mn-cs"/>
              </a:rPr>
              <a:t>Je vais voir mon voisin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pour le remercier</a:t>
            </a:r>
            <a:r>
              <a:rPr kumimoji="0" lang="fr-FR" sz="2800" b="1" i="0" u="none" strike="noStrike" kern="1200" cap="none" spc="0" normalizeH="0" baseline="0" noProof="0" dirty="0">
                <a:ln>
                  <a:noFill/>
                </a:ln>
                <a:solidFill>
                  <a:srgbClr val="445C80"/>
                </a:solidFill>
                <a:effectLst/>
                <a:uLnTx/>
                <a:uFillTx/>
                <a:latin typeface="Dosis SemiBold" pitchFamily="2" charset="0"/>
                <a:ea typeface="+mn-ea"/>
                <a:cs typeface="+mn-cs"/>
              </a:rPr>
              <a:t>.</a:t>
            </a:r>
            <a:endPar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pic>
        <p:nvPicPr>
          <p:cNvPr id="15" name="Image 14">
            <a:extLst>
              <a:ext uri="{FF2B5EF4-FFF2-40B4-BE49-F238E27FC236}">
                <a16:creationId xmlns:a16="http://schemas.microsoft.com/office/drawing/2014/main" id="{7E93AB01-20D5-B609-2D3F-7A5544F561E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2" name="ZoneTexte 1">
            <a:extLst>
              <a:ext uri="{FF2B5EF4-FFF2-40B4-BE49-F238E27FC236}">
                <a16:creationId xmlns:a16="http://schemas.microsoft.com/office/drawing/2014/main" id="{E7C2942A-71E6-BFD9-E4CB-BAB8E1227FA4}"/>
              </a:ext>
            </a:extLst>
          </p:cNvPr>
          <p:cNvSpPr txBox="1"/>
          <p:nvPr/>
        </p:nvSpPr>
        <p:spPr>
          <a:xfrm>
            <a:off x="979370" y="3568203"/>
            <a:ext cx="6747645" cy="65787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C80"/>
                </a:solidFill>
                <a:effectLst/>
                <a:uLnTx/>
                <a:uFillTx/>
                <a:latin typeface="Dosis SemiBold" pitchFamily="2" charset="0"/>
                <a:ea typeface="+mn-ea"/>
                <a:cs typeface="+mn-cs"/>
              </a:rPr>
              <a:t>Je vais voir ma voisine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pour la consoler</a:t>
            </a:r>
            <a:r>
              <a:rPr kumimoji="0" lang="fr-FR" sz="2800" b="1" i="0" u="none" strike="noStrike" kern="1200" cap="none" spc="0" normalizeH="0" baseline="0" noProof="0" dirty="0">
                <a:ln>
                  <a:noFill/>
                </a:ln>
                <a:solidFill>
                  <a:srgbClr val="445C80"/>
                </a:solidFill>
                <a:effectLst/>
                <a:uLnTx/>
                <a:uFillTx/>
                <a:latin typeface="Dosis SemiBold" pitchFamily="2" charset="0"/>
                <a:ea typeface="+mn-ea"/>
                <a:cs typeface="+mn-cs"/>
              </a:rPr>
              <a:t>.</a:t>
            </a:r>
            <a:endPar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578970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809094"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1D095-4F0C-C9A7-B35C-6493FAD54B1C}"/>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C9788B5B-7F30-F00D-214C-37DF8D1A0F4D}"/>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Voici d’autres exemples. </a:t>
            </a:r>
          </a:p>
        </p:txBody>
      </p:sp>
      <p:pic>
        <p:nvPicPr>
          <p:cNvPr id="15" name="Image 14">
            <a:extLst>
              <a:ext uri="{FF2B5EF4-FFF2-40B4-BE49-F238E27FC236}">
                <a16:creationId xmlns:a16="http://schemas.microsoft.com/office/drawing/2014/main" id="{64A15EF2-EC5E-4C15-8E0E-0217D749221D}"/>
              </a:ext>
            </a:extLst>
          </p:cNvPr>
          <p:cNvPicPr>
            <a:picLocks noChangeAspect="1"/>
          </p:cNvPicPr>
          <p:nvPr/>
        </p:nvPicPr>
        <p:blipFill>
          <a:blip r:embed="rId2"/>
          <a:stretch>
            <a:fillRect/>
          </a:stretch>
        </p:blipFill>
        <p:spPr>
          <a:xfrm>
            <a:off x="158202" y="525505"/>
            <a:ext cx="1152244" cy="1072989"/>
          </a:xfrm>
          <a:prstGeom prst="rect">
            <a:avLst/>
          </a:prstGeom>
        </p:spPr>
      </p:pic>
      <p:sp>
        <p:nvSpPr>
          <p:cNvPr id="2" name="Rectangle : coins arrondis 1">
            <a:extLst>
              <a:ext uri="{FF2B5EF4-FFF2-40B4-BE49-F238E27FC236}">
                <a16:creationId xmlns:a16="http://schemas.microsoft.com/office/drawing/2014/main" id="{D557C5E8-25F8-7A2E-A04E-3725E50747B7}"/>
              </a:ext>
            </a:extLst>
          </p:cNvPr>
          <p:cNvSpPr/>
          <p:nvPr/>
        </p:nvSpPr>
        <p:spPr>
          <a:xfrm>
            <a:off x="898634" y="2554014"/>
            <a:ext cx="7233246" cy="2191407"/>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6DBAE183-1840-78FE-7BFA-D4FDAEA51FBC}"/>
              </a:ext>
            </a:extLst>
          </p:cNvPr>
          <p:cNvSpPr txBox="1"/>
          <p:nvPr/>
        </p:nvSpPr>
        <p:spPr>
          <a:xfrm>
            <a:off x="734324" y="3320781"/>
            <a:ext cx="7233246" cy="65787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C80"/>
                </a:solidFill>
                <a:effectLst/>
                <a:uLnTx/>
                <a:uFillTx/>
                <a:latin typeface="Dosis SemiBold" pitchFamily="2" charset="0"/>
                <a:ea typeface="+mn-ea"/>
                <a:cs typeface="+mn-cs"/>
              </a:rPr>
              <a:t>Je vais voir ma voisine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pour l’inviter</a:t>
            </a:r>
            <a:r>
              <a:rPr kumimoji="0" lang="fr-FR" sz="2800" b="1" i="0" u="none" strike="noStrike" kern="1200" cap="none" spc="0" normalizeH="0" baseline="0" noProof="0" dirty="0">
                <a:ln>
                  <a:noFill/>
                </a:ln>
                <a:solidFill>
                  <a:srgbClr val="2AB6D7"/>
                </a:solidFill>
                <a:effectLst/>
                <a:uLnTx/>
                <a:uFillTx/>
                <a:latin typeface="Dosis SemiBold" pitchFamily="2" charset="0"/>
                <a:ea typeface="+mn-ea"/>
                <a:cs typeface="+mn-cs"/>
              </a:rPr>
              <a:t>.</a:t>
            </a:r>
          </a:p>
        </p:txBody>
      </p:sp>
    </p:spTree>
    <p:extLst>
      <p:ext uri="{BB962C8B-B14F-4D97-AF65-F5344CB8AC3E}">
        <p14:creationId xmlns:p14="http://schemas.microsoft.com/office/powerpoint/2010/main" val="1527128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09028" y="2843448"/>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836677B6-AC3E-D4DD-841E-77D23A3035B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155554"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F5793345-D6B2-DC7F-74AB-AD4E4C717018}"/>
              </a:ext>
            </a:extLst>
          </p:cNvPr>
          <p:cNvSpPr txBox="1">
            <a:spLocks/>
          </p:cNvSpPr>
          <p:nvPr/>
        </p:nvSpPr>
        <p:spPr>
          <a:xfrm>
            <a:off x="1692000" y="756000"/>
            <a:ext cx="7028488"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Qui veut passer au tableau pour jouer la scène ?  Chacun donne un exemple différent.</a:t>
            </a:r>
          </a:p>
        </p:txBody>
      </p:sp>
      <p:pic>
        <p:nvPicPr>
          <p:cNvPr id="6" name="Image 5">
            <a:extLst>
              <a:ext uri="{FF2B5EF4-FFF2-40B4-BE49-F238E27FC236}">
                <a16:creationId xmlns:a16="http://schemas.microsoft.com/office/drawing/2014/main" id="{429C610F-0000-14C7-04CA-B5693FB1F468}"/>
              </a:ext>
            </a:extLst>
          </p:cNvPr>
          <p:cNvPicPr>
            <a:picLocks noChangeAspect="1"/>
          </p:cNvPicPr>
          <p:nvPr/>
        </p:nvPicPr>
        <p:blipFill>
          <a:blip r:embed="rId4"/>
          <a:stretch>
            <a:fillRect/>
          </a:stretch>
        </p:blipFill>
        <p:spPr>
          <a:xfrm>
            <a:off x="5725039" y="2237364"/>
            <a:ext cx="1066949" cy="971686"/>
          </a:xfrm>
          <a:prstGeom prst="rect">
            <a:avLst/>
          </a:prstGeom>
        </p:spPr>
      </p:pic>
      <p:pic>
        <p:nvPicPr>
          <p:cNvPr id="18" name="Image 17">
            <a:extLst>
              <a:ext uri="{FF2B5EF4-FFF2-40B4-BE49-F238E27FC236}">
                <a16:creationId xmlns:a16="http://schemas.microsoft.com/office/drawing/2014/main" id="{703EC2E4-EBF4-50E6-2622-573F75232851}"/>
              </a:ext>
            </a:extLst>
          </p:cNvPr>
          <p:cNvPicPr>
            <a:picLocks noChangeAspect="1"/>
          </p:cNvPicPr>
          <p:nvPr/>
        </p:nvPicPr>
        <p:blipFill>
          <a:blip r:embed="rId5"/>
          <a:stretch>
            <a:fillRect/>
          </a:stretch>
        </p:blipFill>
        <p:spPr>
          <a:xfrm>
            <a:off x="1620377" y="2096636"/>
            <a:ext cx="1218404" cy="1102789"/>
          </a:xfrm>
          <a:prstGeom prst="rect">
            <a:avLst/>
          </a:prstGeom>
        </p:spPr>
      </p:pic>
      <p:sp>
        <p:nvSpPr>
          <p:cNvPr id="12" name="ZoneTexte 11">
            <a:extLst>
              <a:ext uri="{FF2B5EF4-FFF2-40B4-BE49-F238E27FC236}">
                <a16:creationId xmlns:a16="http://schemas.microsoft.com/office/drawing/2014/main" id="{53A16EE4-4C6F-01E8-4800-2D676F5D6D7E}"/>
              </a:ext>
            </a:extLst>
          </p:cNvPr>
          <p:cNvSpPr txBox="1"/>
          <p:nvPr/>
        </p:nvSpPr>
        <p:spPr>
          <a:xfrm>
            <a:off x="0" y="3964238"/>
            <a:ext cx="27566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Pourquoi tu vas voir__________?</a:t>
            </a:r>
          </a:p>
        </p:txBody>
      </p:sp>
      <p:sp>
        <p:nvSpPr>
          <p:cNvPr id="2" name="ZoneTexte 1">
            <a:extLst>
              <a:ext uri="{FF2B5EF4-FFF2-40B4-BE49-F238E27FC236}">
                <a16:creationId xmlns:a16="http://schemas.microsoft.com/office/drawing/2014/main" id="{540A4E6C-369C-EE9D-1E3B-978D0EDAF59D}"/>
              </a:ext>
            </a:extLst>
          </p:cNvPr>
          <p:cNvSpPr txBox="1"/>
          <p:nvPr/>
        </p:nvSpPr>
        <p:spPr>
          <a:xfrm>
            <a:off x="6206494" y="3964238"/>
            <a:ext cx="25139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Je vais voir_________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pour _________________</a:t>
            </a:r>
          </a:p>
        </p:txBody>
      </p:sp>
    </p:spTree>
    <p:extLst>
      <p:ext uri="{BB962C8B-B14F-4D97-AF65-F5344CB8AC3E}">
        <p14:creationId xmlns:p14="http://schemas.microsoft.com/office/powerpoint/2010/main" val="14921542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E9D54-9C95-E3C5-5D85-23154410509E}"/>
            </a:ext>
          </a:extLst>
        </p:cNvPr>
        <p:cNvGrpSpPr/>
        <p:nvPr/>
      </p:nvGrpSpPr>
      <p:grpSpPr>
        <a:xfrm>
          <a:off x="0" y="0"/>
          <a:ext cx="0" cy="0"/>
          <a:chOff x="0" y="0"/>
          <a:chExt cx="0" cy="0"/>
        </a:xfrm>
      </p:grpSpPr>
      <p:sp>
        <p:nvSpPr>
          <p:cNvPr id="7" name="Titre 8">
            <a:extLst>
              <a:ext uri="{FF2B5EF4-FFF2-40B4-BE49-F238E27FC236}">
                <a16:creationId xmlns:a16="http://schemas.microsoft.com/office/drawing/2014/main" id="{1515661E-8126-65DF-43F5-F85C80B9C17E}"/>
              </a:ext>
            </a:extLst>
          </p:cNvPr>
          <p:cNvSpPr>
            <a:spLocks noGrp="1"/>
          </p:cNvSpPr>
          <p:nvPr>
            <p:ph type="title"/>
          </p:nvPr>
        </p:nvSpPr>
        <p:spPr>
          <a:xfrm>
            <a:off x="1644702" y="756000"/>
            <a:ext cx="6840000" cy="612000"/>
          </a:xfrm>
        </p:spPr>
        <p:txBody>
          <a:bodyPr/>
          <a:lstStyle/>
          <a:p>
            <a:pPr algn="l"/>
            <a:r>
              <a:rPr lang="fr-FR" dirty="0">
                <a:solidFill>
                  <a:schemeClr val="tx1">
                    <a:lumMod val="65000"/>
                    <a:lumOff val="35000"/>
                  </a:schemeClr>
                </a:solidFill>
                <a:latin typeface="Dosis Medium" pitchFamily="2" charset="0"/>
              </a:rPr>
              <a:t>Maintenant, tout le monde participe. Chacun joue le dialogue avec son voisin. Je vais passer entre les rangs pour vous aider.</a:t>
            </a:r>
          </a:p>
        </p:txBody>
      </p:sp>
      <p:pic>
        <p:nvPicPr>
          <p:cNvPr id="13" name="Image 12">
            <a:extLst>
              <a:ext uri="{FF2B5EF4-FFF2-40B4-BE49-F238E27FC236}">
                <a16:creationId xmlns:a16="http://schemas.microsoft.com/office/drawing/2014/main" id="{AAE3AD4D-8200-4508-3D26-1C15CFD8BDE6}"/>
              </a:ext>
            </a:extLst>
          </p:cNvPr>
          <p:cNvPicPr>
            <a:picLocks noChangeAspect="1"/>
          </p:cNvPicPr>
          <p:nvPr/>
        </p:nvPicPr>
        <p:blipFill>
          <a:blip r:embed="rId2"/>
          <a:stretch>
            <a:fillRect/>
          </a:stretch>
        </p:blipFill>
        <p:spPr>
          <a:xfrm>
            <a:off x="158202" y="525505"/>
            <a:ext cx="1152244" cy="1072989"/>
          </a:xfrm>
          <a:prstGeom prst="rect">
            <a:avLst/>
          </a:prstGeom>
        </p:spPr>
      </p:pic>
      <p:pic>
        <p:nvPicPr>
          <p:cNvPr id="15" name="Image 14">
            <a:extLst>
              <a:ext uri="{FF2B5EF4-FFF2-40B4-BE49-F238E27FC236}">
                <a16:creationId xmlns:a16="http://schemas.microsoft.com/office/drawing/2014/main" id="{8B29059B-2E9F-9D63-CB22-4E1020D79D4F}"/>
              </a:ext>
            </a:extLst>
          </p:cNvPr>
          <p:cNvPicPr>
            <a:picLocks noChangeAspect="1"/>
          </p:cNvPicPr>
          <p:nvPr/>
        </p:nvPicPr>
        <p:blipFill>
          <a:blip r:embed="rId3"/>
          <a:stretch>
            <a:fillRect/>
          </a:stretch>
        </p:blipFill>
        <p:spPr>
          <a:xfrm flipH="1">
            <a:off x="2689328" y="3020041"/>
            <a:ext cx="3765344" cy="2510229"/>
          </a:xfrm>
          <a:prstGeom prst="rect">
            <a:avLst/>
          </a:prstGeom>
        </p:spPr>
      </p:pic>
      <p:pic>
        <p:nvPicPr>
          <p:cNvPr id="17" name="Image 16">
            <a:extLst>
              <a:ext uri="{FF2B5EF4-FFF2-40B4-BE49-F238E27FC236}">
                <a16:creationId xmlns:a16="http://schemas.microsoft.com/office/drawing/2014/main" id="{517FF675-031F-8675-F3FE-1633779AFB2E}"/>
              </a:ext>
            </a:extLst>
          </p:cNvPr>
          <p:cNvPicPr>
            <a:picLocks noChangeAspect="1"/>
          </p:cNvPicPr>
          <p:nvPr/>
        </p:nvPicPr>
        <p:blipFill>
          <a:blip r:embed="rId4"/>
          <a:stretch>
            <a:fillRect/>
          </a:stretch>
        </p:blipFill>
        <p:spPr>
          <a:xfrm>
            <a:off x="1849375" y="2153466"/>
            <a:ext cx="1218404" cy="1102789"/>
          </a:xfrm>
          <a:prstGeom prst="rect">
            <a:avLst/>
          </a:prstGeom>
        </p:spPr>
      </p:pic>
      <p:pic>
        <p:nvPicPr>
          <p:cNvPr id="21" name="Image 20">
            <a:extLst>
              <a:ext uri="{FF2B5EF4-FFF2-40B4-BE49-F238E27FC236}">
                <a16:creationId xmlns:a16="http://schemas.microsoft.com/office/drawing/2014/main" id="{E6E90009-3950-0657-5F44-9C224623746D}"/>
              </a:ext>
            </a:extLst>
          </p:cNvPr>
          <p:cNvPicPr>
            <a:picLocks noChangeAspect="1"/>
          </p:cNvPicPr>
          <p:nvPr/>
        </p:nvPicPr>
        <p:blipFill>
          <a:blip r:embed="rId5"/>
          <a:stretch>
            <a:fillRect/>
          </a:stretch>
        </p:blipFill>
        <p:spPr>
          <a:xfrm>
            <a:off x="6287250" y="2160628"/>
            <a:ext cx="1219370" cy="1086002"/>
          </a:xfrm>
          <a:prstGeom prst="rect">
            <a:avLst/>
          </a:prstGeom>
        </p:spPr>
      </p:pic>
      <p:pic>
        <p:nvPicPr>
          <p:cNvPr id="22" name="Image 21">
            <a:extLst>
              <a:ext uri="{FF2B5EF4-FFF2-40B4-BE49-F238E27FC236}">
                <a16:creationId xmlns:a16="http://schemas.microsoft.com/office/drawing/2014/main" id="{02654729-966A-3E99-969E-C38E9DF2342A}"/>
              </a:ext>
            </a:extLst>
          </p:cNvPr>
          <p:cNvPicPr>
            <a:picLocks noChangeAspect="1"/>
          </p:cNvPicPr>
          <p:nvPr/>
        </p:nvPicPr>
        <p:blipFill>
          <a:blip r:embed="rId6"/>
          <a:stretch>
            <a:fillRect/>
          </a:stretch>
        </p:blipFill>
        <p:spPr>
          <a:xfrm>
            <a:off x="6287250" y="2246069"/>
            <a:ext cx="1066949" cy="971686"/>
          </a:xfrm>
          <a:prstGeom prst="rect">
            <a:avLst/>
          </a:prstGeom>
        </p:spPr>
      </p:pic>
      <p:sp>
        <p:nvSpPr>
          <p:cNvPr id="2" name="ZoneTexte 1">
            <a:extLst>
              <a:ext uri="{FF2B5EF4-FFF2-40B4-BE49-F238E27FC236}">
                <a16:creationId xmlns:a16="http://schemas.microsoft.com/office/drawing/2014/main" id="{D3824545-B29B-1F8E-DF55-0E5902E7B2E5}"/>
              </a:ext>
            </a:extLst>
          </p:cNvPr>
          <p:cNvSpPr txBox="1"/>
          <p:nvPr/>
        </p:nvSpPr>
        <p:spPr>
          <a:xfrm>
            <a:off x="158202" y="4007493"/>
            <a:ext cx="27566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Pourquoi tu vas voir__________?</a:t>
            </a:r>
          </a:p>
        </p:txBody>
      </p:sp>
      <p:sp>
        <p:nvSpPr>
          <p:cNvPr id="3" name="ZoneTexte 2">
            <a:extLst>
              <a:ext uri="{FF2B5EF4-FFF2-40B4-BE49-F238E27FC236}">
                <a16:creationId xmlns:a16="http://schemas.microsoft.com/office/drawing/2014/main" id="{89C6BEFD-1135-1250-B9F5-D59BD1FD8303}"/>
              </a:ext>
            </a:extLst>
          </p:cNvPr>
          <p:cNvSpPr txBox="1"/>
          <p:nvPr/>
        </p:nvSpPr>
        <p:spPr>
          <a:xfrm>
            <a:off x="6364696" y="4007493"/>
            <a:ext cx="25139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Je vais voir_________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pour _________________</a:t>
            </a:r>
          </a:p>
        </p:txBody>
      </p:sp>
    </p:spTree>
    <p:extLst>
      <p:ext uri="{BB962C8B-B14F-4D97-AF65-F5344CB8AC3E}">
        <p14:creationId xmlns:p14="http://schemas.microsoft.com/office/powerpoint/2010/main" val="3846153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66FE9ABB-7728-646E-E741-9F22F372B9C1}"/>
              </a:ext>
            </a:extLst>
          </p:cNvPr>
          <p:cNvPicPr>
            <a:picLocks noChangeAspect="1"/>
          </p:cNvPicPr>
          <p:nvPr/>
        </p:nvPicPr>
        <p:blipFill>
          <a:blip r:embed="rId2"/>
          <a:srcRect l="1542" t="8381" r="3284" b="18195"/>
          <a:stretch>
            <a:fillRect/>
          </a:stretch>
        </p:blipFill>
        <p:spPr>
          <a:xfrm>
            <a:off x="1448602" y="3529348"/>
            <a:ext cx="6246795" cy="1349939"/>
          </a:xfrm>
          <a:prstGeom prst="rect">
            <a:avLst/>
          </a:prstGeom>
        </p:spPr>
      </p:pic>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sz="1400" dirty="0"/>
              <a:t>Acte de parole 2 : «  Parler de mes voisins».</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sz="1400" dirty="0"/>
              <a:t>Texte : Compréhension.</a:t>
            </a:r>
            <a:endParaRPr lang="fr-MA" sz="1400"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3">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3">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sp>
        <p:nvSpPr>
          <p:cNvPr id="16" name="ZoneTexte 15">
            <a:extLst>
              <a:ext uri="{FF2B5EF4-FFF2-40B4-BE49-F238E27FC236}">
                <a16:creationId xmlns:a16="http://schemas.microsoft.com/office/drawing/2014/main" id="{BBCCB2E0-8516-CD6C-1D4D-01872C33CF9F}"/>
              </a:ext>
            </a:extLst>
          </p:cNvPr>
          <p:cNvSpPr txBox="1"/>
          <p:nvPr/>
        </p:nvSpPr>
        <p:spPr>
          <a:xfrm>
            <a:off x="2201409" y="3641803"/>
            <a:ext cx="22602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2.  Ecrit : Point de langue </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2531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Les pronoms COD.</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98796" y="3473285"/>
            <a:ext cx="540000" cy="540000"/>
          </a:xfrm>
          <a:prstGeom prst="rect">
            <a:avLst/>
          </a:prstGeom>
        </p:spPr>
      </p:pic>
      <p:sp>
        <p:nvSpPr>
          <p:cNvPr id="15" name="Titre 1">
            <a:extLst>
              <a:ext uri="{FF2B5EF4-FFF2-40B4-BE49-F238E27FC236}">
                <a16:creationId xmlns:a16="http://schemas.microsoft.com/office/drawing/2014/main" id="{BAC939C2-3428-46C0-25DA-75F8C5823B7F}"/>
              </a:ext>
            </a:extLst>
          </p:cNvPr>
          <p:cNvSpPr>
            <a:spLocks noGrp="1"/>
          </p:cNvSpPr>
          <p:nvPr>
            <p:ph type="title"/>
          </p:nvPr>
        </p:nvSpPr>
        <p:spPr>
          <a:xfrm>
            <a:off x="522773" y="1347954"/>
            <a:ext cx="7886700" cy="705267"/>
          </a:xfrm>
        </p:spPr>
        <p:txBody>
          <a:bodyPr/>
          <a:lstStyle/>
          <a:p>
            <a:r>
              <a:rPr lang="fr-MA" sz="3600" dirty="0"/>
              <a:t>Plan de la séance 3</a:t>
            </a:r>
          </a:p>
        </p:txBody>
      </p:sp>
      <p:grpSp>
        <p:nvGrpSpPr>
          <p:cNvPr id="4" name="Groupe 3">
            <a:extLst>
              <a:ext uri="{FF2B5EF4-FFF2-40B4-BE49-F238E27FC236}">
                <a16:creationId xmlns:a16="http://schemas.microsoft.com/office/drawing/2014/main" id="{B04A85DC-2E59-10CE-4A21-CF9AE0A7B965}"/>
              </a:ext>
            </a:extLst>
          </p:cNvPr>
          <p:cNvGrpSpPr/>
          <p:nvPr/>
        </p:nvGrpSpPr>
        <p:grpSpPr>
          <a:xfrm>
            <a:off x="2959621" y="0"/>
            <a:ext cx="2902163" cy="1096802"/>
            <a:chOff x="2911496" y="0"/>
            <a:chExt cx="2902163" cy="1096802"/>
          </a:xfrm>
        </p:grpSpPr>
        <p:sp>
          <p:nvSpPr>
            <p:cNvPr id="5" name="Rectangle 4">
              <a:extLst>
                <a:ext uri="{FF2B5EF4-FFF2-40B4-BE49-F238E27FC236}">
                  <a16:creationId xmlns:a16="http://schemas.microsoft.com/office/drawing/2014/main" id="{D15B9888-EDF2-122B-1537-9F1ABC940E1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A8F25F4-3A50-C41F-C983-7A3AF2AA164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868A9855-35C7-CF7F-19B4-29E25BF20CB5}"/>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2216350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nous allons apprendre à utiliser les pronoms COD : le, la, les, l’.</a:t>
            </a:r>
            <a:br>
              <a:rPr lang="fr-FR" dirty="0">
                <a:solidFill>
                  <a:schemeClr val="tx1">
                    <a:lumMod val="65000"/>
                    <a:lumOff val="35000"/>
                  </a:schemeClr>
                </a:solidFill>
                <a:latin typeface="Dosis Medium" pitchFamily="2" charset="0"/>
              </a:rPr>
            </a:br>
            <a:r>
              <a:rPr lang="fr-FR" dirty="0">
                <a:solidFill>
                  <a:schemeClr val="tx1">
                    <a:lumMod val="65000"/>
                    <a:lumOff val="35000"/>
                  </a:schemeClr>
                </a:solidFill>
                <a:latin typeface="Dosis Medium" pitchFamily="2" charset="0"/>
              </a:rPr>
              <a:t>.</a:t>
            </a:r>
          </a:p>
        </p:txBody>
      </p:sp>
      <p:pic>
        <p:nvPicPr>
          <p:cNvPr id="6" name="Image 5">
            <a:extLst>
              <a:ext uri="{FF2B5EF4-FFF2-40B4-BE49-F238E27FC236}">
                <a16:creationId xmlns:a16="http://schemas.microsoft.com/office/drawing/2014/main" id="{0E010BD7-CE67-5974-A804-AC620EB7E900}"/>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38DC1201-FA2D-FDB7-B849-9037D37C18C0}"/>
              </a:ext>
            </a:extLst>
          </p:cNvPr>
          <p:cNvSpPr txBox="1"/>
          <p:nvPr/>
        </p:nvSpPr>
        <p:spPr>
          <a:xfrm>
            <a:off x="1152000" y="2921168"/>
            <a:ext cx="6840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6000" b="1" i="0" u="none" strike="noStrike" kern="1200" cap="none" spc="0" normalizeH="0" baseline="0" noProof="0" dirty="0">
                <a:ln>
                  <a:noFill/>
                </a:ln>
                <a:solidFill>
                  <a:srgbClr val="424D7B"/>
                </a:solidFill>
                <a:effectLst/>
                <a:uLnTx/>
                <a:uFillTx/>
                <a:latin typeface="Dosis SemiBold" pitchFamily="2" charset="0"/>
                <a:ea typeface="+mn-ea"/>
                <a:cs typeface="+mn-cs"/>
              </a:rPr>
              <a:t>le   la   les  l’</a:t>
            </a:r>
          </a:p>
        </p:txBody>
      </p:sp>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E7DDD-78AD-CD9A-C2BB-D518BCFD27FB}"/>
              </a:ext>
            </a:extLst>
          </p:cNvPr>
          <p:cNvSpPr>
            <a:spLocks noGrp="1"/>
          </p:cNvSpPr>
          <p:nvPr>
            <p:ph type="title"/>
          </p:nvPr>
        </p:nvSpPr>
        <p:spPr/>
        <p:txBody>
          <a:bodyPr/>
          <a:lstStyle/>
          <a:p>
            <a:r>
              <a:rPr lang="fr-FR" i="1" dirty="0">
                <a:solidFill>
                  <a:schemeClr val="tx1">
                    <a:lumMod val="65000"/>
                    <a:lumOff val="35000"/>
                  </a:schemeClr>
                </a:solidFill>
                <a:latin typeface="Dosis Medium" pitchFamily="2" charset="0"/>
              </a:rPr>
              <a:t>Lecture de la vidéo.</a:t>
            </a:r>
          </a:p>
        </p:txBody>
      </p:sp>
      <p:pic>
        <p:nvPicPr>
          <p:cNvPr id="7"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25BF17FD-7605-CDAE-E83A-26CA9F890B8C}"/>
              </a:ext>
            </a:extLst>
          </p:cNvPr>
          <p:cNvPicPr>
            <a:picLocks noChangeAspect="1"/>
          </p:cNvPicPr>
          <p:nvPr/>
        </p:nvPicPr>
        <p:blipFill>
          <a:blip r:embed="rId4">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4" name="Image 3" descr="Une image contenant noir, obscurité&#10;&#10;Le contenu généré par l’IA peut être incorrect.">
            <a:extLst>
              <a:ext uri="{FF2B5EF4-FFF2-40B4-BE49-F238E27FC236}">
                <a16:creationId xmlns:a16="http://schemas.microsoft.com/office/drawing/2014/main" id="{41875C65-B5F4-3ACE-F1DF-9EB96BDCB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6" name="Remplacer un nom par un pronom ">
            <a:hlinkClick r:id="" action="ppaction://media"/>
            <a:extLst>
              <a:ext uri="{FF2B5EF4-FFF2-40B4-BE49-F238E27FC236}">
                <a16:creationId xmlns:a16="http://schemas.microsoft.com/office/drawing/2014/main" id="{A04C72BD-E989-975A-91C5-2C38B12F8C7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184" y="1979637"/>
            <a:ext cx="7347242" cy="4132824"/>
          </a:xfrm>
          <a:prstGeom prst="rect">
            <a:avLst/>
          </a:prstGeom>
        </p:spPr>
      </p:pic>
    </p:spTree>
    <p:extLst>
      <p:ext uri="{BB962C8B-B14F-4D97-AF65-F5344CB8AC3E}">
        <p14:creationId xmlns:p14="http://schemas.microsoft.com/office/powerpoint/2010/main" val="1049709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826" fill="hold"/>
                                        <p:tgtEl>
                                          <p:spTgt spid="6"/>
                                        </p:tgtEl>
                                      </p:cBhvr>
                                    </p:cmd>
                                  </p:childTnLst>
                                </p:cTn>
                              </p:par>
                            </p:childTnLst>
                          </p:cTn>
                        </p:par>
                        <p:par>
                          <p:cTn id="7" fill="hold">
                            <p:stCondLst>
                              <p:cond delay="198826"/>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0E9B6-E180-8FA4-3E7E-4E2FA3C73A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E846951-0524-9A5F-68EA-D169B83F89CA}"/>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Lisons ensemble ces exemples. Soyez attentifs.</a:t>
            </a:r>
          </a:p>
        </p:txBody>
      </p:sp>
      <p:pic>
        <p:nvPicPr>
          <p:cNvPr id="10" name="Image 9">
            <a:extLst>
              <a:ext uri="{FF2B5EF4-FFF2-40B4-BE49-F238E27FC236}">
                <a16:creationId xmlns:a16="http://schemas.microsoft.com/office/drawing/2014/main" id="{59ED6EC8-02FE-391D-9BD4-9CA695179DAF}"/>
              </a:ext>
            </a:extLst>
          </p:cNvPr>
          <p:cNvPicPr>
            <a:picLocks noChangeAspect="1"/>
          </p:cNvPicPr>
          <p:nvPr/>
        </p:nvPicPr>
        <p:blipFill>
          <a:blip r:embed="rId2"/>
          <a:srcRect r="1593" b="11327"/>
          <a:stretch>
            <a:fillRect/>
          </a:stretch>
        </p:blipFill>
        <p:spPr>
          <a:xfrm>
            <a:off x="215393" y="650122"/>
            <a:ext cx="1087654" cy="980062"/>
          </a:xfrm>
          <a:prstGeom prst="ellipse">
            <a:avLst/>
          </a:prstGeom>
        </p:spPr>
      </p:pic>
      <p:pic>
        <p:nvPicPr>
          <p:cNvPr id="4" name="Image 3">
            <a:extLst>
              <a:ext uri="{FF2B5EF4-FFF2-40B4-BE49-F238E27FC236}">
                <a16:creationId xmlns:a16="http://schemas.microsoft.com/office/drawing/2014/main" id="{DC49F95F-641C-E795-1567-2D438081D9A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9374" y="1835135"/>
            <a:ext cx="7085251" cy="3998106"/>
          </a:xfrm>
          <a:prstGeom prst="rect">
            <a:avLst/>
          </a:prstGeom>
        </p:spPr>
      </p:pic>
    </p:spTree>
    <p:extLst>
      <p:ext uri="{BB962C8B-B14F-4D97-AF65-F5344CB8AC3E}">
        <p14:creationId xmlns:p14="http://schemas.microsoft.com/office/powerpoint/2010/main" val="2826456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51239-464D-DDBB-CD1E-1BAD250240E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A4889E6-0C76-01CB-FC2B-874CB5C7B6CA}"/>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Prenez vos ardoises.</a:t>
            </a:r>
          </a:p>
        </p:txBody>
      </p:sp>
      <p:pic>
        <p:nvPicPr>
          <p:cNvPr id="9" name="Image 8">
            <a:extLst>
              <a:ext uri="{FF2B5EF4-FFF2-40B4-BE49-F238E27FC236}">
                <a16:creationId xmlns:a16="http://schemas.microsoft.com/office/drawing/2014/main" id="{D0CBE49A-3983-24B0-06ED-387E9E144570}"/>
              </a:ext>
            </a:extLst>
          </p:cNvPr>
          <p:cNvPicPr>
            <a:picLocks noChangeAspect="1"/>
          </p:cNvPicPr>
          <p:nvPr/>
        </p:nvPicPr>
        <p:blipFill>
          <a:blip r:embed="rId2"/>
          <a:stretch>
            <a:fillRect/>
          </a:stretch>
        </p:blipFill>
        <p:spPr>
          <a:xfrm>
            <a:off x="158202" y="525505"/>
            <a:ext cx="1152244" cy="1072989"/>
          </a:xfrm>
          <a:prstGeom prst="rect">
            <a:avLst/>
          </a:prstGeom>
        </p:spPr>
      </p:pic>
      <p:pic>
        <p:nvPicPr>
          <p:cNvPr id="3" name="Google Shape;292;p22" descr="Une image contenant capture d’écran, Rectangle, carré&#10;&#10;Le contenu généré par l’IA peut être incorrect.">
            <a:extLst>
              <a:ext uri="{FF2B5EF4-FFF2-40B4-BE49-F238E27FC236}">
                <a16:creationId xmlns:a16="http://schemas.microsoft.com/office/drawing/2014/main" id="{CEBA0BC1-1267-40C0-92E4-A225ACF85810}"/>
              </a:ext>
            </a:extLst>
          </p:cNvPr>
          <p:cNvPicPr preferRelativeResize="0">
            <a:picLocks noChangeAspect="1"/>
          </p:cNvPicPr>
          <p:nvPr/>
        </p:nvPicPr>
        <p:blipFill rotWithShape="1">
          <a:blip r:embed="rId3">
            <a:alphaModFix/>
          </a:blip>
          <a:srcRect/>
          <a:stretch/>
        </p:blipFill>
        <p:spPr>
          <a:xfrm>
            <a:off x="2844000" y="1983664"/>
            <a:ext cx="3456000" cy="3458491"/>
          </a:xfrm>
          <a:prstGeom prst="rect">
            <a:avLst/>
          </a:prstGeom>
          <a:noFill/>
          <a:ln>
            <a:noFill/>
          </a:ln>
        </p:spPr>
      </p:pic>
    </p:spTree>
    <p:extLst>
      <p:ext uri="{BB962C8B-B14F-4D97-AF65-F5344CB8AC3E}">
        <p14:creationId xmlns:p14="http://schemas.microsoft.com/office/powerpoint/2010/main" val="2906049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1B68-438B-C4D0-C441-B408E5BAC4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C9F69E1-CB7A-20BB-3CEB-33AB12711C6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Sur vos ardoises, complétez la phrase avec le pronom qui convient.</a:t>
            </a:r>
          </a:p>
        </p:txBody>
      </p:sp>
      <p:pic>
        <p:nvPicPr>
          <p:cNvPr id="9" name="Image 8">
            <a:extLst>
              <a:ext uri="{FF2B5EF4-FFF2-40B4-BE49-F238E27FC236}">
                <a16:creationId xmlns:a16="http://schemas.microsoft.com/office/drawing/2014/main" id="{BAD45912-4D36-4E2E-67A8-63024572CD5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0408CE90-0249-2E4D-3DCC-760D48675967}"/>
              </a:ext>
            </a:extLst>
          </p:cNvPr>
          <p:cNvSpPr txBox="1"/>
          <p:nvPr/>
        </p:nvSpPr>
        <p:spPr>
          <a:xfrm>
            <a:off x="655222" y="3578346"/>
            <a:ext cx="7561468" cy="147732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Najib boit </a:t>
            </a:r>
            <a:r>
              <a:rPr kumimoji="0" lang="fr-FR" sz="3200" b="1" i="0" u="none" strike="noStrike" kern="0" cap="none" spc="0" normalizeH="0" baseline="0" noProof="0" dirty="0">
                <a:ln>
                  <a:noFill/>
                </a:ln>
                <a:solidFill>
                  <a:srgbClr val="00ACA4"/>
                </a:solidFill>
                <a:effectLst/>
                <a:uLnTx/>
                <a:uFillTx/>
                <a:latin typeface="Dosis SemiBold" pitchFamily="2" charset="0"/>
                <a:ea typeface="+mn-ea"/>
                <a:cs typeface="+mn-cs"/>
              </a:rPr>
              <a:t>le jus</a:t>
            </a: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Najib </a:t>
            </a:r>
            <a:r>
              <a:rPr kumimoji="0" lang="fr-FR" sz="3200" b="1" i="0" u="none" strike="noStrike" kern="0" cap="none" spc="0" normalizeH="0" baseline="0" noProof="0" dirty="0">
                <a:ln>
                  <a:noFill/>
                </a:ln>
                <a:solidFill>
                  <a:srgbClr val="00ACA4"/>
                </a:solidFill>
                <a:effectLst/>
                <a:uLnTx/>
                <a:uFillTx/>
                <a:latin typeface="Dosis SemiBold" pitchFamily="2" charset="0"/>
                <a:ea typeface="+mn-ea"/>
                <a:cs typeface="+mn-cs"/>
              </a:rPr>
              <a:t>______ </a:t>
            </a: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boit.</a:t>
            </a:r>
          </a:p>
        </p:txBody>
      </p:sp>
      <p:sp>
        <p:nvSpPr>
          <p:cNvPr id="4" name="Rectangle : coins arrondis 3">
            <a:extLst>
              <a:ext uri="{FF2B5EF4-FFF2-40B4-BE49-F238E27FC236}">
                <a16:creationId xmlns:a16="http://schemas.microsoft.com/office/drawing/2014/main" id="{E9B6F2FD-B9F9-4D9F-C74A-357FD6B8B066}"/>
              </a:ext>
            </a:extLst>
          </p:cNvPr>
          <p:cNvSpPr/>
          <p:nvPr/>
        </p:nvSpPr>
        <p:spPr>
          <a:xfrm>
            <a:off x="1865420" y="2282420"/>
            <a:ext cx="967224"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le</a:t>
            </a:r>
            <a:r>
              <a:rPr kumimoji="0" lang="fr-FR" sz="2400" b="1" i="0" u="none" strike="noStrike" kern="1200" cap="none" spc="0" normalizeH="0" baseline="0" noProof="0" dirty="0">
                <a:ln>
                  <a:noFill/>
                </a:ln>
                <a:solidFill>
                  <a:srgbClr val="C6C6C6"/>
                </a:solidFill>
                <a:effectLst/>
                <a:uLnTx/>
                <a:uFillTx/>
                <a:latin typeface="Dosis SemiBold" pitchFamily="2" charset="0"/>
                <a:ea typeface="+mn-ea"/>
                <a:cs typeface="+mn-cs"/>
              </a:rPr>
              <a:t> </a:t>
            </a:r>
            <a:endParaRPr kumimoji="0" lang="fr-MA" sz="2400" b="1" i="0" u="none" strike="noStrike" kern="1200" cap="none" spc="0" normalizeH="0" baseline="0" noProof="0" dirty="0">
              <a:ln>
                <a:noFill/>
              </a:ln>
              <a:solidFill>
                <a:srgbClr val="C6C6C6"/>
              </a:solidFill>
              <a:effectLst/>
              <a:uLnTx/>
              <a:uFillTx/>
              <a:latin typeface="Dosis SemiBold" pitchFamily="2" charset="0"/>
              <a:ea typeface="+mn-ea"/>
              <a:cs typeface="+mn-cs"/>
            </a:endParaRPr>
          </a:p>
        </p:txBody>
      </p:sp>
      <p:sp>
        <p:nvSpPr>
          <p:cNvPr id="6" name="Rectangle : coins arrondis 5">
            <a:extLst>
              <a:ext uri="{FF2B5EF4-FFF2-40B4-BE49-F238E27FC236}">
                <a16:creationId xmlns:a16="http://schemas.microsoft.com/office/drawing/2014/main" id="{F0FE9ACC-6E00-01D7-2378-1E938CD817A3}"/>
              </a:ext>
            </a:extLst>
          </p:cNvPr>
          <p:cNvSpPr/>
          <p:nvPr/>
        </p:nvSpPr>
        <p:spPr>
          <a:xfrm>
            <a:off x="3328758" y="2282420"/>
            <a:ext cx="1079305"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la</a:t>
            </a:r>
            <a:endParaRPr kumimoji="0" lang="fr-MA" sz="24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
        <p:nvSpPr>
          <p:cNvPr id="5" name="Rectangle : coins arrondis 4">
            <a:extLst>
              <a:ext uri="{FF2B5EF4-FFF2-40B4-BE49-F238E27FC236}">
                <a16:creationId xmlns:a16="http://schemas.microsoft.com/office/drawing/2014/main" id="{8568E5F8-1194-844E-44AA-CED2A144DF8E}"/>
              </a:ext>
            </a:extLst>
          </p:cNvPr>
          <p:cNvSpPr/>
          <p:nvPr/>
        </p:nvSpPr>
        <p:spPr>
          <a:xfrm>
            <a:off x="4904177" y="2282420"/>
            <a:ext cx="967224"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a:t>
            </a:r>
            <a:r>
              <a:rPr kumimoji="0" lang="fr-FR" sz="2400" b="1" i="0" u="none" strike="noStrike" kern="1200" cap="none" spc="0" normalizeH="0" baseline="0" noProof="0" dirty="0">
                <a:ln>
                  <a:noFill/>
                </a:ln>
                <a:solidFill>
                  <a:srgbClr val="C6C6C6"/>
                </a:solidFill>
                <a:effectLst/>
                <a:uLnTx/>
                <a:uFillTx/>
                <a:latin typeface="Dosis SemiBold" pitchFamily="2" charset="0"/>
                <a:ea typeface="+mn-ea"/>
                <a:cs typeface="+mn-cs"/>
              </a:rPr>
              <a:t> </a:t>
            </a:r>
            <a:endParaRPr kumimoji="0" lang="fr-MA" sz="2400" b="1" i="0" u="none" strike="noStrike" kern="1200" cap="none" spc="0" normalizeH="0" baseline="0" noProof="0" dirty="0">
              <a:ln>
                <a:noFill/>
              </a:ln>
              <a:solidFill>
                <a:srgbClr val="C6C6C6"/>
              </a:solidFill>
              <a:effectLst/>
              <a:uLnTx/>
              <a:uFillTx/>
              <a:latin typeface="Dosis SemiBold" pitchFamily="2" charset="0"/>
              <a:ea typeface="+mn-ea"/>
              <a:cs typeface="+mn-cs"/>
            </a:endParaRPr>
          </a:p>
        </p:txBody>
      </p:sp>
      <p:sp>
        <p:nvSpPr>
          <p:cNvPr id="7" name="Rectangle : coins arrondis 6">
            <a:extLst>
              <a:ext uri="{FF2B5EF4-FFF2-40B4-BE49-F238E27FC236}">
                <a16:creationId xmlns:a16="http://schemas.microsoft.com/office/drawing/2014/main" id="{04D20799-65F0-A739-877C-C9CA44E04A0E}"/>
              </a:ext>
            </a:extLst>
          </p:cNvPr>
          <p:cNvSpPr/>
          <p:nvPr/>
        </p:nvSpPr>
        <p:spPr>
          <a:xfrm>
            <a:off x="6367515" y="2282420"/>
            <a:ext cx="967224"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les</a:t>
            </a:r>
            <a:r>
              <a:rPr kumimoji="0" lang="fr-FR" sz="2400" b="1" i="0" u="none" strike="noStrike" kern="1200" cap="none" spc="0" normalizeH="0" baseline="0" noProof="0" dirty="0">
                <a:ln>
                  <a:noFill/>
                </a:ln>
                <a:solidFill>
                  <a:srgbClr val="C6C6C6"/>
                </a:solidFill>
                <a:effectLst/>
                <a:uLnTx/>
                <a:uFillTx/>
                <a:latin typeface="Dosis SemiBold" pitchFamily="2" charset="0"/>
                <a:ea typeface="+mn-ea"/>
                <a:cs typeface="+mn-cs"/>
              </a:rPr>
              <a:t> </a:t>
            </a:r>
            <a:endParaRPr kumimoji="0" lang="fr-MA" sz="2400" b="1" i="0" u="none" strike="noStrike" kern="1200" cap="none" spc="0" normalizeH="0" baseline="0" noProof="0" dirty="0">
              <a:ln>
                <a:noFill/>
              </a:ln>
              <a:solidFill>
                <a:srgbClr val="C6C6C6"/>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641435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8B98-5DFC-DE6C-1350-3E09B249677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AF6C204-BA5F-0C77-DF9D-DF0DB65B1C1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Levez les ardoises. </a:t>
            </a:r>
          </a:p>
        </p:txBody>
      </p:sp>
      <p:pic>
        <p:nvPicPr>
          <p:cNvPr id="9" name="Image 8">
            <a:extLst>
              <a:ext uri="{FF2B5EF4-FFF2-40B4-BE49-F238E27FC236}">
                <a16:creationId xmlns:a16="http://schemas.microsoft.com/office/drawing/2014/main" id="{BC90C8E0-E66D-4079-DDAF-39C4BCD42388}"/>
              </a:ext>
            </a:extLst>
          </p:cNvPr>
          <p:cNvPicPr>
            <a:picLocks noChangeAspect="1"/>
          </p:cNvPicPr>
          <p:nvPr/>
        </p:nvPicPr>
        <p:blipFill>
          <a:blip r:embed="rId2"/>
          <a:stretch>
            <a:fillRect/>
          </a:stretch>
        </p:blipFill>
        <p:spPr>
          <a:xfrm>
            <a:off x="158202" y="525505"/>
            <a:ext cx="1152244" cy="1072989"/>
          </a:xfrm>
          <a:prstGeom prst="rect">
            <a:avLst/>
          </a:prstGeom>
        </p:spPr>
      </p:pic>
      <p:pic>
        <p:nvPicPr>
          <p:cNvPr id="3" name="Google Shape;292;p22" descr="Une image contenant capture d’écran, Rectangle, carré&#10;&#10;Le contenu généré par l’IA peut être incorrect.">
            <a:extLst>
              <a:ext uri="{FF2B5EF4-FFF2-40B4-BE49-F238E27FC236}">
                <a16:creationId xmlns:a16="http://schemas.microsoft.com/office/drawing/2014/main" id="{924428F6-B6AB-C046-10DA-EBCF5927340A}"/>
              </a:ext>
            </a:extLst>
          </p:cNvPr>
          <p:cNvPicPr preferRelativeResize="0">
            <a:picLocks noChangeAspect="1"/>
          </p:cNvPicPr>
          <p:nvPr/>
        </p:nvPicPr>
        <p:blipFill rotWithShape="1">
          <a:blip r:embed="rId3">
            <a:alphaModFix/>
          </a:blip>
          <a:srcRect/>
          <a:stretch/>
        </p:blipFill>
        <p:spPr>
          <a:xfrm>
            <a:off x="2844000" y="1983664"/>
            <a:ext cx="3456000" cy="3458491"/>
          </a:xfrm>
          <a:prstGeom prst="rect">
            <a:avLst/>
          </a:prstGeom>
          <a:noFill/>
          <a:ln>
            <a:noFill/>
          </a:ln>
        </p:spPr>
      </p:pic>
    </p:spTree>
    <p:extLst>
      <p:ext uri="{BB962C8B-B14F-4D97-AF65-F5344CB8AC3E}">
        <p14:creationId xmlns:p14="http://schemas.microsoft.com/office/powerpoint/2010/main" val="383932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A4634621-90A1-9097-64FE-7E7C31F05198}"/>
              </a:ext>
            </a:extLst>
          </p:cNvPr>
          <p:cNvSpPr/>
          <p:nvPr/>
        </p:nvSpPr>
        <p:spPr>
          <a:xfrm>
            <a:off x="4870382" y="2369548"/>
            <a:ext cx="3732659"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B7D7D3B8-245B-822C-D89F-57F16AFB6C1C}"/>
              </a:ext>
            </a:extLst>
          </p:cNvPr>
          <p:cNvSpPr/>
          <p:nvPr/>
        </p:nvSpPr>
        <p:spPr>
          <a:xfrm>
            <a:off x="413887" y="2387067"/>
            <a:ext cx="4129238"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D3080D14-66A9-CA0D-439E-A1B3E6C783A7}"/>
              </a:ext>
            </a:extLst>
          </p:cNvPr>
          <p:cNvSpPr/>
          <p:nvPr/>
        </p:nvSpPr>
        <p:spPr>
          <a:xfrm>
            <a:off x="4870383" y="3091197"/>
            <a:ext cx="3804812" cy="2405146"/>
          </a:xfrm>
          <a:prstGeom prst="roundRect">
            <a:avLst>
              <a:gd name="adj" fmla="val 7549"/>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60614691-22DC-9AA0-152D-DA42CC19D203}"/>
              </a:ext>
            </a:extLst>
          </p:cNvPr>
          <p:cNvSpPr/>
          <p:nvPr/>
        </p:nvSpPr>
        <p:spPr>
          <a:xfrm>
            <a:off x="413886" y="3062321"/>
            <a:ext cx="4177364" cy="2405146"/>
          </a:xfrm>
          <a:prstGeom prst="roundRect">
            <a:avLst>
              <a:gd name="adj" fmla="val 8768"/>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76775" y="1390533"/>
            <a:ext cx="7886700" cy="720000"/>
          </a:xfrm>
        </p:spPr>
        <p:txBody>
          <a:bodyPr/>
          <a:lstStyle/>
          <a:p>
            <a:r>
              <a:rPr lang="fr-MA" sz="3200" dirty="0">
                <a:solidFill>
                  <a:srgbClr val="00ACA4"/>
                </a:solidFill>
              </a:rPr>
              <a:t>Pictogrammes</a:t>
            </a:r>
          </a:p>
        </p:txBody>
      </p:sp>
      <p:pic>
        <p:nvPicPr>
          <p:cNvPr id="12" name="Image 11">
            <a:extLst>
              <a:ext uri="{FF2B5EF4-FFF2-40B4-BE49-F238E27FC236}">
                <a16:creationId xmlns:a16="http://schemas.microsoft.com/office/drawing/2014/main" id="{4D7F8747-B10C-6688-D210-416D6A40CC13}"/>
              </a:ext>
            </a:extLst>
          </p:cNvPr>
          <p:cNvPicPr>
            <a:picLocks noChangeAspect="1"/>
          </p:cNvPicPr>
          <p:nvPr/>
        </p:nvPicPr>
        <p:blipFill>
          <a:blip r:embed="rId3"/>
          <a:stretch>
            <a:fillRect/>
          </a:stretch>
        </p:blipFill>
        <p:spPr>
          <a:xfrm>
            <a:off x="765576" y="3078508"/>
            <a:ext cx="1486736" cy="1384473"/>
          </a:xfrm>
          <a:prstGeom prst="rect">
            <a:avLst/>
          </a:prstGeom>
        </p:spPr>
      </p:pic>
      <p:pic>
        <p:nvPicPr>
          <p:cNvPr id="13" name="Espace réservé pour une image  15" descr="Une image contenant capture d’écran, Graphique, Bleu électrique, conception&#10;&#10;Le contenu généré par l’IA peut être incorrect.">
            <a:extLst>
              <a:ext uri="{FF2B5EF4-FFF2-40B4-BE49-F238E27FC236}">
                <a16:creationId xmlns:a16="http://schemas.microsoft.com/office/drawing/2014/main" id="{576EB041-A14E-90C1-A5C4-7A06A89AD8AC}"/>
              </a:ext>
            </a:extLst>
          </p:cNvPr>
          <p:cNvPicPr>
            <a:picLocks noChangeAspect="1"/>
          </p:cNvPicPr>
          <p:nvPr/>
        </p:nvPicPr>
        <p:blipFill>
          <a:blip r:embed="rId4">
            <a:extLst>
              <a:ext uri="{28A0092B-C50C-407E-A947-70E740481C1C}">
                <a14:useLocalDpi xmlns:a14="http://schemas.microsoft.com/office/drawing/2010/main" val="0"/>
              </a:ext>
            </a:extLst>
          </a:blip>
          <a:srcRect t="18025" b="15661"/>
          <a:stretch>
            <a:fillRect/>
          </a:stretch>
        </p:blipFill>
        <p:spPr>
          <a:xfrm>
            <a:off x="5200940" y="3286180"/>
            <a:ext cx="1577821" cy="1046319"/>
          </a:xfrm>
          <a:prstGeom prst="rect">
            <a:avLst/>
          </a:prstGeom>
        </p:spPr>
      </p:pic>
      <p:pic>
        <p:nvPicPr>
          <p:cNvPr id="14" name="Image 13">
            <a:extLst>
              <a:ext uri="{FF2B5EF4-FFF2-40B4-BE49-F238E27FC236}">
                <a16:creationId xmlns:a16="http://schemas.microsoft.com/office/drawing/2014/main" id="{3C47101B-F13B-CD1D-3895-14656856602D}"/>
              </a:ext>
            </a:extLst>
          </p:cNvPr>
          <p:cNvPicPr>
            <a:picLocks noChangeAspect="1"/>
          </p:cNvPicPr>
          <p:nvPr/>
        </p:nvPicPr>
        <p:blipFill>
          <a:blip r:embed="rId5"/>
          <a:srcRect r="1593" b="11327"/>
          <a:stretch>
            <a:fillRect/>
          </a:stretch>
        </p:blipFill>
        <p:spPr>
          <a:xfrm>
            <a:off x="2810222" y="3216327"/>
            <a:ext cx="1393969" cy="1256076"/>
          </a:xfrm>
          <a:prstGeom prst="ellipse">
            <a:avLst/>
          </a:prstGeom>
        </p:spPr>
      </p:pic>
      <p:pic>
        <p:nvPicPr>
          <p:cNvPr id="17" name="Image 16">
            <a:extLst>
              <a:ext uri="{FF2B5EF4-FFF2-40B4-BE49-F238E27FC236}">
                <a16:creationId xmlns:a16="http://schemas.microsoft.com/office/drawing/2014/main" id="{D31ABA83-526D-4C40-5DE7-2F8664623E71}"/>
              </a:ext>
            </a:extLst>
          </p:cNvPr>
          <p:cNvPicPr>
            <a:picLocks noChangeAspect="1"/>
          </p:cNvPicPr>
          <p:nvPr/>
        </p:nvPicPr>
        <p:blipFill>
          <a:blip r:embed="rId6"/>
          <a:stretch>
            <a:fillRect/>
          </a:stretch>
        </p:blipFill>
        <p:spPr>
          <a:xfrm>
            <a:off x="7144521" y="3436723"/>
            <a:ext cx="1060039" cy="622773"/>
          </a:xfrm>
          <a:prstGeom prst="rect">
            <a:avLst/>
          </a:prstGeom>
        </p:spPr>
      </p:pic>
      <p:sp>
        <p:nvSpPr>
          <p:cNvPr id="23" name="ZoneTexte 22">
            <a:extLst>
              <a:ext uri="{FF2B5EF4-FFF2-40B4-BE49-F238E27FC236}">
                <a16:creationId xmlns:a16="http://schemas.microsoft.com/office/drawing/2014/main" id="{ABAB9CF9-583C-D22B-6FBC-E36FC04EFCAA}"/>
              </a:ext>
            </a:extLst>
          </p:cNvPr>
          <p:cNvSpPr txBox="1"/>
          <p:nvPr/>
        </p:nvSpPr>
        <p:spPr>
          <a:xfrm>
            <a:off x="1204760" y="2465726"/>
            <a:ext cx="25474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L’enseignant  (e) parle </a:t>
            </a:r>
          </a:p>
        </p:txBody>
      </p:sp>
      <p:sp>
        <p:nvSpPr>
          <p:cNvPr id="24" name="ZoneTexte 23">
            <a:extLst>
              <a:ext uri="{FF2B5EF4-FFF2-40B4-BE49-F238E27FC236}">
                <a16:creationId xmlns:a16="http://schemas.microsoft.com/office/drawing/2014/main" id="{EEEDC8D4-2152-B186-D017-39DEE08AF553}"/>
              </a:ext>
            </a:extLst>
          </p:cNvPr>
          <p:cNvSpPr txBox="1"/>
          <p:nvPr/>
        </p:nvSpPr>
        <p:spPr>
          <a:xfrm>
            <a:off x="5593605" y="2445506"/>
            <a:ext cx="2319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Diffusion d’un média</a:t>
            </a:r>
          </a:p>
        </p:txBody>
      </p:sp>
      <p:sp>
        <p:nvSpPr>
          <p:cNvPr id="25" name="ZoneTexte 24">
            <a:extLst>
              <a:ext uri="{FF2B5EF4-FFF2-40B4-BE49-F238E27FC236}">
                <a16:creationId xmlns:a16="http://schemas.microsoft.com/office/drawing/2014/main" id="{F59506D7-037B-F526-4725-21B6D96C861C}"/>
              </a:ext>
            </a:extLst>
          </p:cNvPr>
          <p:cNvSpPr txBox="1"/>
          <p:nvPr/>
        </p:nvSpPr>
        <p:spPr>
          <a:xfrm>
            <a:off x="701736" y="4673649"/>
            <a:ext cx="1906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Expliquer, donner une consigne </a:t>
            </a:r>
          </a:p>
        </p:txBody>
      </p:sp>
      <p:sp>
        <p:nvSpPr>
          <p:cNvPr id="26" name="ZoneTexte 25">
            <a:extLst>
              <a:ext uri="{FF2B5EF4-FFF2-40B4-BE49-F238E27FC236}">
                <a16:creationId xmlns:a16="http://schemas.microsoft.com/office/drawing/2014/main" id="{5717ABA6-30A3-FAAD-8DCF-BAB1B7E96E98}"/>
              </a:ext>
            </a:extLst>
          </p:cNvPr>
          <p:cNvSpPr txBox="1"/>
          <p:nvPr/>
        </p:nvSpPr>
        <p:spPr>
          <a:xfrm>
            <a:off x="5068728" y="4558145"/>
            <a:ext cx="18229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Média en cours de diffusion</a:t>
            </a:r>
          </a:p>
        </p:txBody>
      </p:sp>
      <p:sp>
        <p:nvSpPr>
          <p:cNvPr id="27" name="ZoneTexte 26">
            <a:extLst>
              <a:ext uri="{FF2B5EF4-FFF2-40B4-BE49-F238E27FC236}">
                <a16:creationId xmlns:a16="http://schemas.microsoft.com/office/drawing/2014/main" id="{81339EE9-67AA-00E9-E9C0-BC51E26AF252}"/>
              </a:ext>
            </a:extLst>
          </p:cNvPr>
          <p:cNvSpPr txBox="1"/>
          <p:nvPr/>
        </p:nvSpPr>
        <p:spPr>
          <a:xfrm>
            <a:off x="3085923" y="4692898"/>
            <a:ext cx="10798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Désigner un élève</a:t>
            </a:r>
          </a:p>
        </p:txBody>
      </p:sp>
      <p:sp>
        <p:nvSpPr>
          <p:cNvPr id="28" name="ZoneTexte 27">
            <a:extLst>
              <a:ext uri="{FF2B5EF4-FFF2-40B4-BE49-F238E27FC236}">
                <a16:creationId xmlns:a16="http://schemas.microsoft.com/office/drawing/2014/main" id="{E1B8BBA3-D7E9-F5F2-CBC2-8C40C40505DA}"/>
              </a:ext>
            </a:extLst>
          </p:cNvPr>
          <p:cNvSpPr txBox="1"/>
          <p:nvPr/>
        </p:nvSpPr>
        <p:spPr>
          <a:xfrm>
            <a:off x="6882099" y="4435623"/>
            <a:ext cx="18229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Fin du média. Passer au slide suivant</a:t>
            </a:r>
          </a:p>
        </p:txBody>
      </p:sp>
      <p:grpSp>
        <p:nvGrpSpPr>
          <p:cNvPr id="2" name="Groupe 1">
            <a:extLst>
              <a:ext uri="{FF2B5EF4-FFF2-40B4-BE49-F238E27FC236}">
                <a16:creationId xmlns:a16="http://schemas.microsoft.com/office/drawing/2014/main" id="{1B844839-3AA5-297E-59E2-1EB658425B9D}"/>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B135D9E-2FAB-347F-3571-811EEE99CC1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6D98C7-2DB6-372A-8B32-B3318DC2381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re 53">
              <a:extLst>
                <a:ext uri="{FF2B5EF4-FFF2-40B4-BE49-F238E27FC236}">
                  <a16:creationId xmlns:a16="http://schemas.microsoft.com/office/drawing/2014/main" id="{3A63E897-CFDB-F535-82EA-814C1B4ABA90}"/>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3424893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2C32C-C548-FF98-31B4-BF760645417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2CC9EE-C1E8-2BBC-71EF-0438D28A8458}"/>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 </a:t>
            </a:r>
          </a:p>
        </p:txBody>
      </p:sp>
      <p:pic>
        <p:nvPicPr>
          <p:cNvPr id="8" name="Google Shape;292;p22" descr="Une image contenant capture d’écran, Rectangle, carré&#10;&#10;Le contenu généré par l’IA peut être incorrect.">
            <a:extLst>
              <a:ext uri="{FF2B5EF4-FFF2-40B4-BE49-F238E27FC236}">
                <a16:creationId xmlns:a16="http://schemas.microsoft.com/office/drawing/2014/main" id="{899F7691-7B1A-8603-49D4-05D56B72B68D}"/>
              </a:ext>
            </a:extLst>
          </p:cNvPr>
          <p:cNvPicPr preferRelativeResize="0">
            <a:picLocks noChangeAspect="1"/>
          </p:cNvPicPr>
          <p:nvPr/>
        </p:nvPicPr>
        <p:blipFill rotWithShape="1">
          <a:blip r:embed="rId2">
            <a:alphaModFix/>
          </a:blip>
          <a:srcRect/>
          <a:stretch/>
        </p:blipFill>
        <p:spPr>
          <a:xfrm>
            <a:off x="338328" y="719424"/>
            <a:ext cx="871534" cy="872162"/>
          </a:xfrm>
          <a:prstGeom prst="rect">
            <a:avLst/>
          </a:prstGeom>
          <a:noFill/>
          <a:ln>
            <a:noFill/>
          </a:ln>
        </p:spPr>
      </p:pic>
      <p:sp>
        <p:nvSpPr>
          <p:cNvPr id="9" name="ZoneTexte 8">
            <a:extLst>
              <a:ext uri="{FF2B5EF4-FFF2-40B4-BE49-F238E27FC236}">
                <a16:creationId xmlns:a16="http://schemas.microsoft.com/office/drawing/2014/main" id="{F2BA754F-C041-99BF-5164-8467C430D6A9}"/>
              </a:ext>
            </a:extLst>
          </p:cNvPr>
          <p:cNvSpPr txBox="1"/>
          <p:nvPr/>
        </p:nvSpPr>
        <p:spPr>
          <a:xfrm>
            <a:off x="655222" y="3578346"/>
            <a:ext cx="7561468" cy="147732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Najib boit </a:t>
            </a:r>
            <a:r>
              <a:rPr kumimoji="0" lang="fr-FR" sz="3200" b="1" i="0" u="none" strike="noStrike" kern="0" cap="none" spc="0" normalizeH="0" baseline="0" noProof="0" dirty="0">
                <a:ln>
                  <a:noFill/>
                </a:ln>
                <a:solidFill>
                  <a:srgbClr val="00ACA4"/>
                </a:solidFill>
                <a:effectLst/>
                <a:uLnTx/>
                <a:uFillTx/>
                <a:latin typeface="Dosis SemiBold" pitchFamily="2" charset="0"/>
                <a:ea typeface="+mn-ea"/>
                <a:cs typeface="+mn-cs"/>
              </a:rPr>
              <a:t>le jus</a:t>
            </a: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Najib </a:t>
            </a:r>
            <a:r>
              <a:rPr kumimoji="0" lang="fr-FR" sz="3200" b="1" i="0" u="none" strike="noStrike" kern="0" cap="none" spc="0" normalizeH="0" baseline="0" noProof="0" dirty="0">
                <a:ln>
                  <a:noFill/>
                </a:ln>
                <a:solidFill>
                  <a:srgbClr val="00ACA4"/>
                </a:solidFill>
                <a:effectLst/>
                <a:uLnTx/>
                <a:uFillTx/>
                <a:latin typeface="Dosis SemiBold" pitchFamily="2" charset="0"/>
                <a:ea typeface="+mn-ea"/>
                <a:cs typeface="+mn-cs"/>
              </a:rPr>
              <a:t>le </a:t>
            </a: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boit.</a:t>
            </a:r>
          </a:p>
        </p:txBody>
      </p:sp>
      <p:sp>
        <p:nvSpPr>
          <p:cNvPr id="10" name="Rectangle : coins arrondis 9">
            <a:extLst>
              <a:ext uri="{FF2B5EF4-FFF2-40B4-BE49-F238E27FC236}">
                <a16:creationId xmlns:a16="http://schemas.microsoft.com/office/drawing/2014/main" id="{C6D17949-6850-DE41-3A37-9F9D0B1311AF}"/>
              </a:ext>
            </a:extLst>
          </p:cNvPr>
          <p:cNvSpPr/>
          <p:nvPr/>
        </p:nvSpPr>
        <p:spPr>
          <a:xfrm>
            <a:off x="1865420" y="2282420"/>
            <a:ext cx="967224"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le</a:t>
            </a:r>
            <a:r>
              <a:rPr kumimoji="0" lang="fr-FR" sz="2400" b="1" i="0" u="none" strike="noStrike" kern="1200" cap="none" spc="0" normalizeH="0" baseline="0" noProof="0" dirty="0">
                <a:ln>
                  <a:noFill/>
                </a:ln>
                <a:solidFill>
                  <a:srgbClr val="C6C6C6"/>
                </a:solidFill>
                <a:effectLst/>
                <a:uLnTx/>
                <a:uFillTx/>
                <a:latin typeface="Dosis SemiBold" pitchFamily="2" charset="0"/>
                <a:ea typeface="+mn-ea"/>
                <a:cs typeface="+mn-cs"/>
              </a:rPr>
              <a:t> </a:t>
            </a:r>
            <a:endParaRPr kumimoji="0" lang="fr-MA" sz="2400" b="1" i="0" u="none" strike="noStrike" kern="1200" cap="none" spc="0" normalizeH="0" baseline="0" noProof="0" dirty="0">
              <a:ln>
                <a:noFill/>
              </a:ln>
              <a:solidFill>
                <a:srgbClr val="C6C6C6"/>
              </a:solidFill>
              <a:effectLst/>
              <a:uLnTx/>
              <a:uFillTx/>
              <a:latin typeface="Dosis SemiBold" pitchFamily="2" charset="0"/>
              <a:ea typeface="+mn-ea"/>
              <a:cs typeface="+mn-cs"/>
            </a:endParaRPr>
          </a:p>
        </p:txBody>
      </p:sp>
      <p:sp>
        <p:nvSpPr>
          <p:cNvPr id="11" name="Rectangle : coins arrondis 10">
            <a:extLst>
              <a:ext uri="{FF2B5EF4-FFF2-40B4-BE49-F238E27FC236}">
                <a16:creationId xmlns:a16="http://schemas.microsoft.com/office/drawing/2014/main" id="{DD874F8B-9D00-3ECF-94D3-52257CB8F98A}"/>
              </a:ext>
            </a:extLst>
          </p:cNvPr>
          <p:cNvSpPr/>
          <p:nvPr/>
        </p:nvSpPr>
        <p:spPr>
          <a:xfrm>
            <a:off x="3328758" y="2282420"/>
            <a:ext cx="1079305"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la</a:t>
            </a:r>
            <a:endParaRPr kumimoji="0" lang="fr-MA" sz="24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
        <p:nvSpPr>
          <p:cNvPr id="12" name="Rectangle : coins arrondis 11">
            <a:extLst>
              <a:ext uri="{FF2B5EF4-FFF2-40B4-BE49-F238E27FC236}">
                <a16:creationId xmlns:a16="http://schemas.microsoft.com/office/drawing/2014/main" id="{6389C09B-633C-D7DA-1888-E13943EBBAE2}"/>
              </a:ext>
            </a:extLst>
          </p:cNvPr>
          <p:cNvSpPr/>
          <p:nvPr/>
        </p:nvSpPr>
        <p:spPr>
          <a:xfrm>
            <a:off x="4904177" y="2282420"/>
            <a:ext cx="967224"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a:t>
            </a:r>
            <a:r>
              <a:rPr kumimoji="0" lang="fr-FR" sz="2400" b="1" i="0" u="none" strike="noStrike" kern="1200" cap="none" spc="0" normalizeH="0" baseline="0" noProof="0" dirty="0">
                <a:ln>
                  <a:noFill/>
                </a:ln>
                <a:solidFill>
                  <a:srgbClr val="C6C6C6"/>
                </a:solidFill>
                <a:effectLst/>
                <a:uLnTx/>
                <a:uFillTx/>
                <a:latin typeface="Dosis SemiBold" pitchFamily="2" charset="0"/>
                <a:ea typeface="+mn-ea"/>
                <a:cs typeface="+mn-cs"/>
              </a:rPr>
              <a:t> </a:t>
            </a:r>
            <a:endParaRPr kumimoji="0" lang="fr-MA" sz="2400" b="1" i="0" u="none" strike="noStrike" kern="1200" cap="none" spc="0" normalizeH="0" baseline="0" noProof="0" dirty="0">
              <a:ln>
                <a:noFill/>
              </a:ln>
              <a:solidFill>
                <a:srgbClr val="C6C6C6"/>
              </a:solidFill>
              <a:effectLst/>
              <a:uLnTx/>
              <a:uFillTx/>
              <a:latin typeface="Dosis SemiBold" pitchFamily="2" charset="0"/>
              <a:ea typeface="+mn-ea"/>
              <a:cs typeface="+mn-cs"/>
            </a:endParaRPr>
          </a:p>
        </p:txBody>
      </p:sp>
      <p:sp>
        <p:nvSpPr>
          <p:cNvPr id="13" name="Rectangle : coins arrondis 12">
            <a:extLst>
              <a:ext uri="{FF2B5EF4-FFF2-40B4-BE49-F238E27FC236}">
                <a16:creationId xmlns:a16="http://schemas.microsoft.com/office/drawing/2014/main" id="{9F4E81D6-51B5-3262-8ED3-C4B41E6DE47B}"/>
              </a:ext>
            </a:extLst>
          </p:cNvPr>
          <p:cNvSpPr/>
          <p:nvPr/>
        </p:nvSpPr>
        <p:spPr>
          <a:xfrm>
            <a:off x="6367515" y="2282420"/>
            <a:ext cx="967224"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les</a:t>
            </a:r>
            <a:r>
              <a:rPr kumimoji="0" lang="fr-FR" sz="2400" b="1" i="0" u="none" strike="noStrike" kern="1200" cap="none" spc="0" normalizeH="0" baseline="0" noProof="0" dirty="0">
                <a:ln>
                  <a:noFill/>
                </a:ln>
                <a:solidFill>
                  <a:srgbClr val="C6C6C6"/>
                </a:solidFill>
                <a:effectLst/>
                <a:uLnTx/>
                <a:uFillTx/>
                <a:latin typeface="Dosis SemiBold" pitchFamily="2" charset="0"/>
                <a:ea typeface="+mn-ea"/>
                <a:cs typeface="+mn-cs"/>
              </a:rPr>
              <a:t> </a:t>
            </a:r>
            <a:endParaRPr kumimoji="0" lang="fr-MA" sz="2400" b="1" i="0" u="none" strike="noStrike" kern="1200" cap="none" spc="0" normalizeH="0" baseline="0" noProof="0" dirty="0">
              <a:ln>
                <a:noFill/>
              </a:ln>
              <a:solidFill>
                <a:srgbClr val="C6C6C6"/>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1190765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F6D0F-C345-9E82-55E5-8F5F82330BC7}"/>
            </a:ext>
          </a:extLst>
        </p:cNvPr>
        <p:cNvGrpSpPr/>
        <p:nvPr/>
      </p:nvGrpSpPr>
      <p:grpSpPr>
        <a:xfrm>
          <a:off x="0" y="0"/>
          <a:ext cx="0" cy="0"/>
          <a:chOff x="0" y="0"/>
          <a:chExt cx="0" cy="0"/>
        </a:xfrm>
      </p:grpSpPr>
      <p:pic>
        <p:nvPicPr>
          <p:cNvPr id="2" name="Google Shape;292;p22" descr="Une image contenant capture d’écran, Rectangle, carré&#10;&#10;Le contenu généré par l’IA peut être incorrect.">
            <a:extLst>
              <a:ext uri="{FF2B5EF4-FFF2-40B4-BE49-F238E27FC236}">
                <a16:creationId xmlns:a16="http://schemas.microsoft.com/office/drawing/2014/main" id="{5CD1C3FF-A3FC-C790-ABBE-DEAF661E8B5A}"/>
              </a:ext>
            </a:extLst>
          </p:cNvPr>
          <p:cNvPicPr preferRelativeResize="0">
            <a:picLocks noChangeAspect="1"/>
          </p:cNvPicPr>
          <p:nvPr/>
        </p:nvPicPr>
        <p:blipFill rotWithShape="1">
          <a:blip r:embed="rId2">
            <a:alphaModFix/>
          </a:blip>
          <a:srcRect/>
          <a:stretch/>
        </p:blipFill>
        <p:spPr>
          <a:xfrm>
            <a:off x="338328" y="719424"/>
            <a:ext cx="871534" cy="872162"/>
          </a:xfrm>
          <a:prstGeom prst="rect">
            <a:avLst/>
          </a:prstGeom>
          <a:noFill/>
          <a:ln>
            <a:noFill/>
          </a:ln>
        </p:spPr>
      </p:pic>
      <p:sp>
        <p:nvSpPr>
          <p:cNvPr id="3" name="ZoneTexte 2">
            <a:extLst>
              <a:ext uri="{FF2B5EF4-FFF2-40B4-BE49-F238E27FC236}">
                <a16:creationId xmlns:a16="http://schemas.microsoft.com/office/drawing/2014/main" id="{769A8FC7-F604-2C2D-17F7-A7D40AE79983}"/>
              </a:ext>
            </a:extLst>
          </p:cNvPr>
          <p:cNvSpPr txBox="1"/>
          <p:nvPr/>
        </p:nvSpPr>
        <p:spPr>
          <a:xfrm>
            <a:off x="655222" y="3578346"/>
            <a:ext cx="7561468" cy="147732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Nadia range </a:t>
            </a:r>
            <a:r>
              <a:rPr kumimoji="0" lang="fr-FR" sz="3200" b="1" i="0" u="none" strike="noStrike" kern="0" cap="none" spc="0" normalizeH="0" baseline="0" noProof="0" dirty="0">
                <a:ln>
                  <a:noFill/>
                </a:ln>
                <a:solidFill>
                  <a:srgbClr val="00ACA4"/>
                </a:solidFill>
                <a:effectLst/>
                <a:uLnTx/>
                <a:uFillTx/>
                <a:latin typeface="Dosis SemiBold" pitchFamily="2" charset="0"/>
                <a:ea typeface="+mn-ea"/>
                <a:cs typeface="+mn-cs"/>
              </a:rPr>
              <a:t>les affaires</a:t>
            </a: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Nadia  </a:t>
            </a:r>
            <a:r>
              <a:rPr kumimoji="0" lang="fr-FR" sz="3200" b="1" i="0" u="none" strike="noStrike" kern="0" cap="none" spc="0" normalizeH="0" baseline="0" noProof="0" dirty="0">
                <a:ln>
                  <a:noFill/>
                </a:ln>
                <a:solidFill>
                  <a:srgbClr val="00ACA4"/>
                </a:solidFill>
                <a:effectLst/>
                <a:uLnTx/>
                <a:uFillTx/>
                <a:latin typeface="Dosis SemiBold" pitchFamily="2" charset="0"/>
                <a:ea typeface="+mn-ea"/>
                <a:cs typeface="+mn-cs"/>
              </a:rPr>
              <a:t>__________</a:t>
            </a: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 range.</a:t>
            </a:r>
            <a:endParaRPr kumimoji="0" lang="fr-FR" sz="3200" b="0" i="0" u="none" strike="noStrike" kern="1200" cap="none" spc="0" normalizeH="0" baseline="0" noProof="0" dirty="0">
              <a:ln>
                <a:noFill/>
              </a:ln>
              <a:solidFill>
                <a:srgbClr val="4B5377"/>
              </a:solidFill>
              <a:effectLst/>
              <a:uLnTx/>
              <a:uFillTx/>
              <a:latin typeface="Dosis SemiBold" pitchFamily="2" charset="0"/>
              <a:ea typeface="+mn-ea"/>
              <a:cs typeface="+mn-cs"/>
            </a:endParaRPr>
          </a:p>
        </p:txBody>
      </p:sp>
      <p:sp>
        <p:nvSpPr>
          <p:cNvPr id="4" name="Rectangle : coins arrondis 3">
            <a:extLst>
              <a:ext uri="{FF2B5EF4-FFF2-40B4-BE49-F238E27FC236}">
                <a16:creationId xmlns:a16="http://schemas.microsoft.com/office/drawing/2014/main" id="{352204BE-A594-DFF9-FBBD-47574CDD6E6B}"/>
              </a:ext>
            </a:extLst>
          </p:cNvPr>
          <p:cNvSpPr/>
          <p:nvPr/>
        </p:nvSpPr>
        <p:spPr>
          <a:xfrm>
            <a:off x="1692000" y="2399219"/>
            <a:ext cx="1088522"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le</a:t>
            </a:r>
            <a:endParaRPr kumimoji="0" lang="fr-MA" sz="2400" b="1" i="0" u="none" strike="noStrike" kern="1200" cap="none" spc="0" normalizeH="0" baseline="0" noProof="0" dirty="0">
              <a:ln>
                <a:noFill/>
              </a:ln>
              <a:solidFill>
                <a:srgbClr val="C6C6C6"/>
              </a:solidFill>
              <a:effectLst/>
              <a:uLnTx/>
              <a:uFillTx/>
              <a:latin typeface="Dosis SemiBold" pitchFamily="2" charset="0"/>
              <a:ea typeface="+mn-ea"/>
              <a:cs typeface="+mn-cs"/>
            </a:endParaRPr>
          </a:p>
        </p:txBody>
      </p:sp>
      <p:sp>
        <p:nvSpPr>
          <p:cNvPr id="5" name="Rectangle : coins arrondis 4">
            <a:extLst>
              <a:ext uri="{FF2B5EF4-FFF2-40B4-BE49-F238E27FC236}">
                <a16:creationId xmlns:a16="http://schemas.microsoft.com/office/drawing/2014/main" id="{71766C3B-52FB-8ECD-27BA-104E23E34471}"/>
              </a:ext>
            </a:extLst>
          </p:cNvPr>
          <p:cNvSpPr/>
          <p:nvPr/>
        </p:nvSpPr>
        <p:spPr>
          <a:xfrm>
            <a:off x="3117208" y="2399219"/>
            <a:ext cx="1197701"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la</a:t>
            </a:r>
            <a:endParaRPr kumimoji="0" lang="fr-MA" sz="24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
        <p:nvSpPr>
          <p:cNvPr id="9" name="Titre 1">
            <a:extLst>
              <a:ext uri="{FF2B5EF4-FFF2-40B4-BE49-F238E27FC236}">
                <a16:creationId xmlns:a16="http://schemas.microsoft.com/office/drawing/2014/main" id="{B13D6EF6-BE6D-1240-F2BC-B3FA74EEFC0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Sur vos ardoises, complétez la phrase avec le pronom  qui convient.</a:t>
            </a:r>
          </a:p>
        </p:txBody>
      </p:sp>
      <p:sp>
        <p:nvSpPr>
          <p:cNvPr id="6" name="Rectangle : coins arrondis 5">
            <a:extLst>
              <a:ext uri="{FF2B5EF4-FFF2-40B4-BE49-F238E27FC236}">
                <a16:creationId xmlns:a16="http://schemas.microsoft.com/office/drawing/2014/main" id="{CE67B2E2-1688-539E-86F1-01A18F68E303}"/>
              </a:ext>
            </a:extLst>
          </p:cNvPr>
          <p:cNvSpPr/>
          <p:nvPr/>
        </p:nvSpPr>
        <p:spPr>
          <a:xfrm>
            <a:off x="4651595" y="2399219"/>
            <a:ext cx="1197701"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les</a:t>
            </a:r>
            <a:endParaRPr kumimoji="0" lang="fr-MA" sz="24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
        <p:nvSpPr>
          <p:cNvPr id="7" name="Rectangle : coins arrondis 6">
            <a:extLst>
              <a:ext uri="{FF2B5EF4-FFF2-40B4-BE49-F238E27FC236}">
                <a16:creationId xmlns:a16="http://schemas.microsoft.com/office/drawing/2014/main" id="{A8D08C24-DF93-765C-8302-344A83F3F492}"/>
              </a:ext>
            </a:extLst>
          </p:cNvPr>
          <p:cNvSpPr/>
          <p:nvPr/>
        </p:nvSpPr>
        <p:spPr>
          <a:xfrm>
            <a:off x="6185982" y="2399219"/>
            <a:ext cx="1197701"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a:t>
            </a:r>
            <a:endParaRPr kumimoji="0" lang="fr-MA" sz="24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1122694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CC1F2-AE92-1765-74D5-7FB19E2F7D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845071B-638B-CB29-21C1-BCE8B0CE73F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Levez les ardoises. </a:t>
            </a:r>
          </a:p>
        </p:txBody>
      </p:sp>
      <p:pic>
        <p:nvPicPr>
          <p:cNvPr id="9" name="Image 8">
            <a:extLst>
              <a:ext uri="{FF2B5EF4-FFF2-40B4-BE49-F238E27FC236}">
                <a16:creationId xmlns:a16="http://schemas.microsoft.com/office/drawing/2014/main" id="{350ECF4C-D972-C0CE-0A2E-F000CC0512A8}"/>
              </a:ext>
            </a:extLst>
          </p:cNvPr>
          <p:cNvPicPr>
            <a:picLocks noChangeAspect="1"/>
          </p:cNvPicPr>
          <p:nvPr/>
        </p:nvPicPr>
        <p:blipFill>
          <a:blip r:embed="rId2"/>
          <a:stretch>
            <a:fillRect/>
          </a:stretch>
        </p:blipFill>
        <p:spPr>
          <a:xfrm>
            <a:off x="158202" y="525505"/>
            <a:ext cx="1152244" cy="1072989"/>
          </a:xfrm>
          <a:prstGeom prst="rect">
            <a:avLst/>
          </a:prstGeom>
        </p:spPr>
      </p:pic>
      <p:pic>
        <p:nvPicPr>
          <p:cNvPr id="3" name="Google Shape;292;p22" descr="Une image contenant capture d’écran, Rectangle, carré&#10;&#10;Le contenu généré par l’IA peut être incorrect.">
            <a:extLst>
              <a:ext uri="{FF2B5EF4-FFF2-40B4-BE49-F238E27FC236}">
                <a16:creationId xmlns:a16="http://schemas.microsoft.com/office/drawing/2014/main" id="{AB808A24-5264-2FFC-B241-34453739AA2D}"/>
              </a:ext>
            </a:extLst>
          </p:cNvPr>
          <p:cNvPicPr preferRelativeResize="0">
            <a:picLocks noChangeAspect="1"/>
          </p:cNvPicPr>
          <p:nvPr/>
        </p:nvPicPr>
        <p:blipFill rotWithShape="1">
          <a:blip r:embed="rId3">
            <a:alphaModFix/>
          </a:blip>
          <a:srcRect/>
          <a:stretch/>
        </p:blipFill>
        <p:spPr>
          <a:xfrm>
            <a:off x="2844000" y="1983664"/>
            <a:ext cx="3456000" cy="3458491"/>
          </a:xfrm>
          <a:prstGeom prst="rect">
            <a:avLst/>
          </a:prstGeom>
          <a:noFill/>
          <a:ln>
            <a:noFill/>
          </a:ln>
        </p:spPr>
      </p:pic>
    </p:spTree>
    <p:extLst>
      <p:ext uri="{BB962C8B-B14F-4D97-AF65-F5344CB8AC3E}">
        <p14:creationId xmlns:p14="http://schemas.microsoft.com/office/powerpoint/2010/main" val="109968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E03C-E49E-C589-4AB5-D7382798F2F3}"/>
            </a:ext>
          </a:extLst>
        </p:cNvPr>
        <p:cNvGrpSpPr/>
        <p:nvPr/>
      </p:nvGrpSpPr>
      <p:grpSpPr>
        <a:xfrm>
          <a:off x="0" y="0"/>
          <a:ext cx="0" cy="0"/>
          <a:chOff x="0" y="0"/>
          <a:chExt cx="0" cy="0"/>
        </a:xfrm>
      </p:grpSpPr>
      <p:pic>
        <p:nvPicPr>
          <p:cNvPr id="2" name="Google Shape;292;p22" descr="Une image contenant capture d’écran, Rectangle, carré&#10;&#10;Le contenu généré par l’IA peut être incorrect.">
            <a:extLst>
              <a:ext uri="{FF2B5EF4-FFF2-40B4-BE49-F238E27FC236}">
                <a16:creationId xmlns:a16="http://schemas.microsoft.com/office/drawing/2014/main" id="{D20222BD-9B12-30ED-8EE6-B4BF59589445}"/>
              </a:ext>
            </a:extLst>
          </p:cNvPr>
          <p:cNvPicPr preferRelativeResize="0">
            <a:picLocks noChangeAspect="1"/>
          </p:cNvPicPr>
          <p:nvPr/>
        </p:nvPicPr>
        <p:blipFill rotWithShape="1">
          <a:blip r:embed="rId2">
            <a:alphaModFix/>
          </a:blip>
          <a:srcRect/>
          <a:stretch/>
        </p:blipFill>
        <p:spPr>
          <a:xfrm>
            <a:off x="338328" y="719424"/>
            <a:ext cx="871534" cy="872162"/>
          </a:xfrm>
          <a:prstGeom prst="rect">
            <a:avLst/>
          </a:prstGeom>
          <a:noFill/>
          <a:ln>
            <a:noFill/>
          </a:ln>
        </p:spPr>
      </p:pic>
      <p:sp>
        <p:nvSpPr>
          <p:cNvPr id="9" name="Titre 1">
            <a:extLst>
              <a:ext uri="{FF2B5EF4-FFF2-40B4-BE49-F238E27FC236}">
                <a16:creationId xmlns:a16="http://schemas.microsoft.com/office/drawing/2014/main" id="{76D68EB5-25B2-1D57-8DDC-C37A12DCE856}"/>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Corrigez.</a:t>
            </a:r>
          </a:p>
        </p:txBody>
      </p:sp>
      <p:sp>
        <p:nvSpPr>
          <p:cNvPr id="8" name="ZoneTexte 7">
            <a:extLst>
              <a:ext uri="{FF2B5EF4-FFF2-40B4-BE49-F238E27FC236}">
                <a16:creationId xmlns:a16="http://schemas.microsoft.com/office/drawing/2014/main" id="{E5D0AA53-D688-ECE7-D596-00C5AC55F77C}"/>
              </a:ext>
            </a:extLst>
          </p:cNvPr>
          <p:cNvSpPr txBox="1"/>
          <p:nvPr/>
        </p:nvSpPr>
        <p:spPr>
          <a:xfrm>
            <a:off x="655222" y="3578346"/>
            <a:ext cx="7561468" cy="147732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Nadia range </a:t>
            </a:r>
            <a:r>
              <a:rPr kumimoji="0" lang="fr-FR" sz="3200" b="1" i="0" u="none" strike="noStrike" kern="0" cap="none" spc="0" normalizeH="0" baseline="0" noProof="0" dirty="0">
                <a:ln>
                  <a:noFill/>
                </a:ln>
                <a:solidFill>
                  <a:srgbClr val="00ACA4"/>
                </a:solidFill>
                <a:effectLst/>
                <a:uLnTx/>
                <a:uFillTx/>
                <a:latin typeface="Dosis SemiBold" pitchFamily="2" charset="0"/>
                <a:ea typeface="+mn-ea"/>
                <a:cs typeface="+mn-cs"/>
              </a:rPr>
              <a:t>les affaires</a:t>
            </a: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Nadia  </a:t>
            </a:r>
            <a:r>
              <a:rPr kumimoji="0" lang="fr-FR" sz="3200" b="1" i="0" u="none" strike="noStrike" kern="0" cap="none" spc="0" normalizeH="0" baseline="0" noProof="0" dirty="0">
                <a:ln>
                  <a:noFill/>
                </a:ln>
                <a:solidFill>
                  <a:srgbClr val="00ACA4"/>
                </a:solidFill>
                <a:effectLst/>
                <a:uLnTx/>
                <a:uFillTx/>
                <a:latin typeface="Dosis SemiBold" pitchFamily="2" charset="0"/>
                <a:ea typeface="+mn-ea"/>
                <a:cs typeface="+mn-cs"/>
              </a:rPr>
              <a:t>les </a:t>
            </a:r>
            <a:r>
              <a:rPr kumimoji="0" lang="fr-FR" sz="3200" b="1" i="0" u="none" strike="noStrike" kern="0" cap="none" spc="0" normalizeH="0" baseline="0" noProof="0" dirty="0">
                <a:ln>
                  <a:noFill/>
                </a:ln>
                <a:solidFill>
                  <a:srgbClr val="4B5377"/>
                </a:solidFill>
                <a:effectLst/>
                <a:uLnTx/>
                <a:uFillTx/>
                <a:latin typeface="Dosis SemiBold" pitchFamily="2" charset="0"/>
                <a:ea typeface="+mn-ea"/>
                <a:cs typeface="+mn-cs"/>
              </a:rPr>
              <a:t>range.</a:t>
            </a:r>
            <a:endParaRPr kumimoji="0" lang="fr-FR" sz="3200" b="0" i="0" u="none" strike="noStrike" kern="1200" cap="none" spc="0" normalizeH="0" baseline="0" noProof="0" dirty="0">
              <a:ln>
                <a:noFill/>
              </a:ln>
              <a:solidFill>
                <a:srgbClr val="4B5377"/>
              </a:solidFill>
              <a:effectLst/>
              <a:uLnTx/>
              <a:uFillTx/>
              <a:latin typeface="Dosis SemiBold" pitchFamily="2" charset="0"/>
              <a:ea typeface="+mn-ea"/>
              <a:cs typeface="+mn-cs"/>
            </a:endParaRPr>
          </a:p>
        </p:txBody>
      </p:sp>
      <p:sp>
        <p:nvSpPr>
          <p:cNvPr id="10" name="Rectangle : coins arrondis 9">
            <a:extLst>
              <a:ext uri="{FF2B5EF4-FFF2-40B4-BE49-F238E27FC236}">
                <a16:creationId xmlns:a16="http://schemas.microsoft.com/office/drawing/2014/main" id="{72AE6B84-A442-A7A0-1C9F-339B5706E82D}"/>
              </a:ext>
            </a:extLst>
          </p:cNvPr>
          <p:cNvSpPr/>
          <p:nvPr/>
        </p:nvSpPr>
        <p:spPr>
          <a:xfrm>
            <a:off x="1692000" y="2399219"/>
            <a:ext cx="1088522"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le</a:t>
            </a:r>
            <a:endParaRPr kumimoji="0" lang="fr-MA" sz="2400" b="1" i="0" u="none" strike="noStrike" kern="1200" cap="none" spc="0" normalizeH="0" baseline="0" noProof="0" dirty="0">
              <a:ln>
                <a:noFill/>
              </a:ln>
              <a:solidFill>
                <a:srgbClr val="C6C6C6"/>
              </a:solidFill>
              <a:effectLst/>
              <a:uLnTx/>
              <a:uFillTx/>
              <a:latin typeface="Dosis SemiBold" pitchFamily="2" charset="0"/>
              <a:ea typeface="+mn-ea"/>
              <a:cs typeface="+mn-cs"/>
            </a:endParaRPr>
          </a:p>
        </p:txBody>
      </p:sp>
      <p:sp>
        <p:nvSpPr>
          <p:cNvPr id="11" name="Rectangle : coins arrondis 10">
            <a:extLst>
              <a:ext uri="{FF2B5EF4-FFF2-40B4-BE49-F238E27FC236}">
                <a16:creationId xmlns:a16="http://schemas.microsoft.com/office/drawing/2014/main" id="{F755EF2D-023C-0BF5-6C78-70A61AD06DEF}"/>
              </a:ext>
            </a:extLst>
          </p:cNvPr>
          <p:cNvSpPr/>
          <p:nvPr/>
        </p:nvSpPr>
        <p:spPr>
          <a:xfrm>
            <a:off x="3117208" y="2399219"/>
            <a:ext cx="1197701"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la</a:t>
            </a:r>
            <a:endParaRPr kumimoji="0" lang="fr-MA" sz="24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
        <p:nvSpPr>
          <p:cNvPr id="12" name="Rectangle : coins arrondis 11">
            <a:extLst>
              <a:ext uri="{FF2B5EF4-FFF2-40B4-BE49-F238E27FC236}">
                <a16:creationId xmlns:a16="http://schemas.microsoft.com/office/drawing/2014/main" id="{0A71735A-47D3-C25A-E925-8E0C8B3F9397}"/>
              </a:ext>
            </a:extLst>
          </p:cNvPr>
          <p:cNvSpPr/>
          <p:nvPr/>
        </p:nvSpPr>
        <p:spPr>
          <a:xfrm>
            <a:off x="4651595" y="2399219"/>
            <a:ext cx="1197701"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les</a:t>
            </a:r>
            <a:endParaRPr kumimoji="0" lang="fr-MA" sz="24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
        <p:nvSpPr>
          <p:cNvPr id="13" name="Rectangle : coins arrondis 12">
            <a:extLst>
              <a:ext uri="{FF2B5EF4-FFF2-40B4-BE49-F238E27FC236}">
                <a16:creationId xmlns:a16="http://schemas.microsoft.com/office/drawing/2014/main" id="{E123529F-D148-1107-3941-94CFE2781121}"/>
              </a:ext>
            </a:extLst>
          </p:cNvPr>
          <p:cNvSpPr/>
          <p:nvPr/>
        </p:nvSpPr>
        <p:spPr>
          <a:xfrm>
            <a:off x="6185982" y="2399219"/>
            <a:ext cx="1197701" cy="61200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l’</a:t>
            </a:r>
            <a:endParaRPr kumimoji="0" lang="fr-MA" sz="2400" b="1"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2204598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7A309F-A000-939A-33FC-FFD814EE8321}"/>
              </a:ext>
            </a:extLst>
          </p:cNvPr>
          <p:cNvPicPr>
            <a:picLocks noChangeAspect="1"/>
          </p:cNvPicPr>
          <p:nvPr/>
        </p:nvPicPr>
        <p:blipFill>
          <a:blip r:embed="rId2"/>
          <a:srcRect l="1542" t="8381" r="3284" b="18195"/>
          <a:stretch>
            <a:fillRect/>
          </a:stretch>
        </p:blipFill>
        <p:spPr>
          <a:xfrm>
            <a:off x="1448602" y="5035627"/>
            <a:ext cx="6246795" cy="1349939"/>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sz="1400" dirty="0"/>
              <a:t>Les pronoms COD.</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sz="1400" dirty="0"/>
              <a:t> Acte de parole 2 : «  parler de mes voisins ».</a:t>
            </a:r>
          </a:p>
          <a:p>
            <a:pPr marL="0" indent="0">
              <a:buNone/>
            </a:pPr>
            <a:endParaRPr lang="fr-FR" sz="1400" dirty="0"/>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p:pic>
      <p:sp>
        <p:nvSpPr>
          <p:cNvPr id="19" name="ZoneTexte 18">
            <a:extLst>
              <a:ext uri="{FF2B5EF4-FFF2-40B4-BE49-F238E27FC236}">
                <a16:creationId xmlns:a16="http://schemas.microsoft.com/office/drawing/2014/main" id="{335CB33E-BD6C-ABCE-F925-A7DB01A85400}"/>
              </a:ext>
            </a:extLst>
          </p:cNvPr>
          <p:cNvSpPr txBox="1"/>
          <p:nvPr/>
        </p:nvSpPr>
        <p:spPr>
          <a:xfrm>
            <a:off x="2201410" y="5133855"/>
            <a:ext cx="10759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3.  Lecture</a:t>
            </a:r>
          </a:p>
        </p:txBody>
      </p:sp>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sz="1400" dirty="0"/>
              <a:t>Texte : Compréhension</a:t>
            </a: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a:t>
            </a:r>
          </a:p>
        </p:txBody>
      </p:sp>
      <p:sp>
        <p:nvSpPr>
          <p:cNvPr id="6" name="Titre 1">
            <a:extLst>
              <a:ext uri="{FF2B5EF4-FFF2-40B4-BE49-F238E27FC236}">
                <a16:creationId xmlns:a16="http://schemas.microsoft.com/office/drawing/2014/main" id="{436CF52F-EB33-43E1-19BB-ADA739EBB068}"/>
              </a:ext>
            </a:extLst>
          </p:cNvPr>
          <p:cNvSpPr>
            <a:spLocks noGrp="1"/>
          </p:cNvSpPr>
          <p:nvPr>
            <p:ph type="title"/>
          </p:nvPr>
        </p:nvSpPr>
        <p:spPr>
          <a:xfrm>
            <a:off x="522773" y="1347954"/>
            <a:ext cx="7886700" cy="705267"/>
          </a:xfrm>
        </p:spPr>
        <p:txBody>
          <a:bodyPr/>
          <a:lstStyle/>
          <a:p>
            <a:r>
              <a:rPr lang="fr-MA" sz="3600" dirty="0"/>
              <a:t>Plan de la séance 3</a:t>
            </a:r>
          </a:p>
        </p:txBody>
      </p:sp>
      <p:grpSp>
        <p:nvGrpSpPr>
          <p:cNvPr id="3" name="Groupe 2">
            <a:extLst>
              <a:ext uri="{FF2B5EF4-FFF2-40B4-BE49-F238E27FC236}">
                <a16:creationId xmlns:a16="http://schemas.microsoft.com/office/drawing/2014/main" id="{B38594CE-44F2-699F-6AE0-185370775981}"/>
              </a:ext>
            </a:extLst>
          </p:cNvPr>
          <p:cNvGrpSpPr/>
          <p:nvPr/>
        </p:nvGrpSpPr>
        <p:grpSpPr>
          <a:xfrm>
            <a:off x="2959621" y="0"/>
            <a:ext cx="2902163" cy="1096802"/>
            <a:chOff x="2911496" y="0"/>
            <a:chExt cx="2902163" cy="1096802"/>
          </a:xfrm>
        </p:grpSpPr>
        <p:sp>
          <p:nvSpPr>
            <p:cNvPr id="4" name="Rectangle 3">
              <a:extLst>
                <a:ext uri="{FF2B5EF4-FFF2-40B4-BE49-F238E27FC236}">
                  <a16:creationId xmlns:a16="http://schemas.microsoft.com/office/drawing/2014/main" id="{A9E0DF1C-A1B1-D9F0-E8C1-4ED8FB8ED91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E076CB0-E27A-049D-2DB8-EAF76CC8F82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AC7FC735-65FA-350D-C021-4B33353F09E5}"/>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49252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E928-3932-AE50-AE0E-2C26D25A3A66}"/>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E2229244-AADC-2904-2668-206C7FA2C0F5}"/>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2229244-AADC-2904-2668-206C7FA2C0F5}"/>
                  </a:ext>
                </a:extLst>
              </p:cNvPr>
              <p:cNvPicPr/>
              <p:nvPr/>
            </p:nvPicPr>
            <p:blipFill>
              <a:blip r:embed="rId6"/>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Encre 11">
                <a:extLst>
                  <a:ext uri="{FF2B5EF4-FFF2-40B4-BE49-F238E27FC236}">
                    <a16:creationId xmlns:a16="http://schemas.microsoft.com/office/drawing/2014/main" id="{F5031096-9F6B-3CF7-10FA-A4D2DD25142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F5031096-9F6B-3CF7-10FA-A4D2DD251428}"/>
                  </a:ext>
                </a:extLst>
              </p:cNvPr>
              <p:cNvPicPr/>
              <p:nvPr/>
            </p:nvPicPr>
            <p:blipFill>
              <a:blip r:embed="rId8"/>
              <a:stretch>
                <a:fillRect/>
              </a:stretch>
            </p:blipFill>
            <p:spPr>
              <a:xfrm>
                <a:off x="1593492" y="833185"/>
                <a:ext cx="26730" cy="23400"/>
              </a:xfrm>
              <a:prstGeom prst="rect">
                <a:avLst/>
              </a:prstGeom>
            </p:spPr>
          </p:pic>
        </mc:Fallback>
      </mc:AlternateContent>
      <p:sp>
        <p:nvSpPr>
          <p:cNvPr id="5" name="Titre 1">
            <a:extLst>
              <a:ext uri="{FF2B5EF4-FFF2-40B4-BE49-F238E27FC236}">
                <a16:creationId xmlns:a16="http://schemas.microsoft.com/office/drawing/2014/main" id="{8D276C99-220B-4BBF-8FEB-E110392C0EC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Maintenant, nous allons faire de la lecture.</a:t>
            </a:r>
          </a:p>
        </p:txBody>
      </p:sp>
      <p:pic>
        <p:nvPicPr>
          <p:cNvPr id="6" name="Image 5">
            <a:extLst>
              <a:ext uri="{FF2B5EF4-FFF2-40B4-BE49-F238E27FC236}">
                <a16:creationId xmlns:a16="http://schemas.microsoft.com/office/drawing/2014/main" id="{5EC58DB4-97C0-D574-ECF9-381624D25FF9}"/>
              </a:ext>
            </a:extLst>
          </p:cNvPr>
          <p:cNvPicPr>
            <a:picLocks noChangeAspect="1"/>
          </p:cNvPicPr>
          <p:nvPr/>
        </p:nvPicPr>
        <p:blipFill>
          <a:blip r:embed="rId9"/>
          <a:stretch>
            <a:fillRect/>
          </a:stretch>
        </p:blipFill>
        <p:spPr>
          <a:xfrm>
            <a:off x="2151846" y="2290811"/>
            <a:ext cx="4532297" cy="3021531"/>
          </a:xfrm>
          <a:prstGeom prst="rect">
            <a:avLst/>
          </a:prstGeom>
        </p:spPr>
      </p:pic>
      <p:pic>
        <p:nvPicPr>
          <p:cNvPr id="8" name="Image 7">
            <a:extLst>
              <a:ext uri="{FF2B5EF4-FFF2-40B4-BE49-F238E27FC236}">
                <a16:creationId xmlns:a16="http://schemas.microsoft.com/office/drawing/2014/main" id="{ED74DFB2-3D7C-FDF0-438A-689277353033}"/>
              </a:ext>
            </a:extLst>
          </p:cNvPr>
          <p:cNvPicPr>
            <a:picLocks noChangeAspect="1"/>
          </p:cNvPicPr>
          <p:nvPr/>
        </p:nvPicPr>
        <p:blipFill>
          <a:blip r:embed="rId10"/>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11003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E928-3932-AE50-AE0E-2C26D25A3A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8DAC276-0305-7D70-DDB0-44593002CF51}"/>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Pour chaque partie du texte, on va suivre les mêmes étapes.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E2229244-AADC-2904-2668-206C7FA2C0F5}"/>
                  </a:ext>
                </a:extLst>
              </p14:cNvPr>
              <p14:cNvContentPartPr/>
              <p14:nvPr/>
            </p14:nvContentPartPr>
            <p14:xfrm>
              <a:off x="2816318" y="1083385"/>
              <a:ext cx="360" cy="360"/>
            </p14:xfrm>
          </p:contentPart>
        </mc:Choice>
        <mc:Fallback xmlns="">
          <p:pic>
            <p:nvPicPr>
              <p:cNvPr id="11" name="Encre 10">
                <a:extLst>
                  <a:ext uri="{FF2B5EF4-FFF2-40B4-BE49-F238E27FC236}">
                    <a16:creationId xmlns:a16="http://schemas.microsoft.com/office/drawing/2014/main" id="{E2229244-AADC-2904-2668-206C7FA2C0F5}"/>
                  </a:ext>
                </a:extLst>
              </p:cNvPr>
              <p:cNvPicPr/>
              <p:nvPr/>
            </p:nvPicPr>
            <p:blipFill>
              <a:blip r:embed="rId3"/>
              <a:stretch>
                <a:fillRect/>
              </a:stretch>
            </p:blipFill>
            <p:spPr>
              <a:xfrm>
                <a:off x="2807318"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F5031096-9F6B-3CF7-10FA-A4D2DD25142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F5031096-9F6B-3CF7-10FA-A4D2DD251428}"/>
                  </a:ext>
                </a:extLst>
              </p:cNvPr>
              <p:cNvPicPr/>
              <p:nvPr/>
            </p:nvPicPr>
            <p:blipFill>
              <a:blip r:embed="rId8"/>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DB67BD11-CFA0-8901-B9A4-CCA4DFDFA044}"/>
              </a:ext>
            </a:extLst>
          </p:cNvPr>
          <p:cNvPicPr>
            <a:picLocks noChangeAspect="1"/>
          </p:cNvPicPr>
          <p:nvPr/>
        </p:nvPicPr>
        <p:blipFill>
          <a:blip r:embed="rId9"/>
          <a:stretch>
            <a:fillRect/>
          </a:stretch>
        </p:blipFill>
        <p:spPr>
          <a:xfrm>
            <a:off x="178063" y="515358"/>
            <a:ext cx="1152244" cy="1072989"/>
          </a:xfrm>
          <a:prstGeom prst="rect">
            <a:avLst/>
          </a:prstGeom>
        </p:spPr>
      </p:pic>
      <p:sp>
        <p:nvSpPr>
          <p:cNvPr id="4" name="Rectangle : coins arrondis 3">
            <a:extLst>
              <a:ext uri="{FF2B5EF4-FFF2-40B4-BE49-F238E27FC236}">
                <a16:creationId xmlns:a16="http://schemas.microsoft.com/office/drawing/2014/main" id="{DD0D9D7A-5CB1-EA31-D2F0-4F5788DF8FD8}"/>
              </a:ext>
            </a:extLst>
          </p:cNvPr>
          <p:cNvSpPr/>
          <p:nvPr/>
        </p:nvSpPr>
        <p:spPr>
          <a:xfrm>
            <a:off x="1490001" y="2618070"/>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95189BC5-408C-7EAD-DDE0-990B20537D02}"/>
              </a:ext>
            </a:extLst>
          </p:cNvPr>
          <p:cNvSpPr txBox="1"/>
          <p:nvPr/>
        </p:nvSpPr>
        <p:spPr>
          <a:xfrm>
            <a:off x="1692000" y="2647654"/>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9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95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A31595A6-6CC3-DCC8-690B-AD797940C9E3}"/>
              </a:ext>
            </a:extLst>
          </p:cNvPr>
          <p:cNvSpPr txBox="1"/>
          <p:nvPr/>
        </p:nvSpPr>
        <p:spPr>
          <a:xfrm>
            <a:off x="1292342" y="3458880"/>
            <a:ext cx="163629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Je lis en silence </a:t>
            </a:r>
            <a:r>
              <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rPr>
              <a:t>et j’essaie de comprendre le texte.</a:t>
            </a:r>
          </a:p>
        </p:txBody>
      </p:sp>
      <p:sp>
        <p:nvSpPr>
          <p:cNvPr id="13" name="Rectangle : coins arrondis 12">
            <a:extLst>
              <a:ext uri="{FF2B5EF4-FFF2-40B4-BE49-F238E27FC236}">
                <a16:creationId xmlns:a16="http://schemas.microsoft.com/office/drawing/2014/main" id="{66C0ECCB-1689-A5C9-DB96-3FC7A777D0F9}"/>
              </a:ext>
            </a:extLst>
          </p:cNvPr>
          <p:cNvSpPr/>
          <p:nvPr/>
        </p:nvSpPr>
        <p:spPr>
          <a:xfrm>
            <a:off x="3731573" y="2617361"/>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13F3CC5A-09E6-F113-7318-4BE787136285}"/>
              </a:ext>
            </a:extLst>
          </p:cNvPr>
          <p:cNvSpPr txBox="1"/>
          <p:nvPr/>
        </p:nvSpPr>
        <p:spPr>
          <a:xfrm>
            <a:off x="3952821" y="2646945"/>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9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95000"/>
                </a:prstClr>
              </a:solidFill>
              <a:effectLst/>
              <a:uLnTx/>
              <a:uFillTx/>
              <a:latin typeface="Dosis" pitchFamily="2" charset="0"/>
              <a:ea typeface="+mn-ea"/>
              <a:cs typeface="+mn-cs"/>
            </a:endParaRPr>
          </a:p>
        </p:txBody>
      </p:sp>
      <p:sp>
        <p:nvSpPr>
          <p:cNvPr id="15" name="ZoneTexte 14">
            <a:extLst>
              <a:ext uri="{FF2B5EF4-FFF2-40B4-BE49-F238E27FC236}">
                <a16:creationId xmlns:a16="http://schemas.microsoft.com/office/drawing/2014/main" id="{D87DF961-C6E0-4991-9749-1D77433D71EE}"/>
              </a:ext>
            </a:extLst>
          </p:cNvPr>
          <p:cNvSpPr txBox="1"/>
          <p:nvPr/>
        </p:nvSpPr>
        <p:spPr>
          <a:xfrm>
            <a:off x="3403010" y="3450538"/>
            <a:ext cx="1947009"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18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Je repère les mots difficiles </a:t>
            </a:r>
            <a:r>
              <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rPr>
              <a:t>et je demande à mon enseignant(e) de me les expliquer</a:t>
            </a:r>
          </a:p>
        </p:txBody>
      </p:sp>
      <p:sp>
        <p:nvSpPr>
          <p:cNvPr id="16" name="Rectangle : coins arrondis 15">
            <a:extLst>
              <a:ext uri="{FF2B5EF4-FFF2-40B4-BE49-F238E27FC236}">
                <a16:creationId xmlns:a16="http://schemas.microsoft.com/office/drawing/2014/main" id="{C5599611-CFA3-4028-7813-24484E67473A}"/>
              </a:ext>
            </a:extLst>
          </p:cNvPr>
          <p:cNvSpPr/>
          <p:nvPr/>
        </p:nvSpPr>
        <p:spPr>
          <a:xfrm>
            <a:off x="6060553" y="2617361"/>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ABE641C3-DDF1-EA8F-97AE-0B87066133DF}"/>
              </a:ext>
            </a:extLst>
          </p:cNvPr>
          <p:cNvSpPr txBox="1"/>
          <p:nvPr/>
        </p:nvSpPr>
        <p:spPr>
          <a:xfrm>
            <a:off x="6262552" y="2646945"/>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95000"/>
                  </a:prstClr>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lumMod val="95000"/>
                </a:prstClr>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1D567E41-8291-0E33-F761-F43D4940A47F}"/>
              </a:ext>
            </a:extLst>
          </p:cNvPr>
          <p:cNvSpPr txBox="1"/>
          <p:nvPr/>
        </p:nvSpPr>
        <p:spPr>
          <a:xfrm>
            <a:off x="5872519" y="3487046"/>
            <a:ext cx="1796906" cy="17081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rPr>
              <a:t>Je lis la question, puis </a:t>
            </a:r>
            <a:r>
              <a:rPr kumimoji="0" lang="fr-FR" sz="18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je cherche la réponse </a:t>
            </a:r>
            <a:r>
              <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rPr>
              <a:t>dans le texte. </a:t>
            </a:r>
          </a:p>
          <a:p>
            <a:pPr marL="0" marR="0" lvl="0" indent="0" algn="just" defTabSz="914400" rtl="0" eaLnBrk="1" fontAlgn="auto" latinLnBrk="0" hangingPunct="1">
              <a:lnSpc>
                <a:spcPct val="100000"/>
              </a:lnSpc>
              <a:spcBef>
                <a:spcPts val="0"/>
              </a:spcBef>
              <a:spcAft>
                <a:spcPts val="1800"/>
              </a:spcAft>
              <a:buClrTx/>
              <a:buSzTx/>
              <a:buFontTx/>
              <a:buNone/>
              <a:tabLst/>
              <a:defRPr/>
            </a:pPr>
            <a:endParaRPr kumimoji="0" lang="fr-FR" sz="1800" b="0" i="0" u="none" strike="noStrike" kern="1200" cap="none" spc="0" normalizeH="0" baseline="0" noProof="0" dirty="0">
              <a:ln w="0"/>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1003923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8CEE3-D586-D38C-26C1-4595886CCBD2}"/>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07883CFB-98EE-D1C7-5B48-FBC2CC7DA075}"/>
              </a:ext>
            </a:extLst>
          </p:cNvPr>
          <p:cNvSpPr/>
          <p:nvPr/>
        </p:nvSpPr>
        <p:spPr>
          <a:xfrm>
            <a:off x="3303745" y="164085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C92CE50-0E63-93F8-D4D5-0305C0DD58B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Lisez silencieusement le texte et essayez de la comprendre.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BC2310F9-E543-E50E-91B6-EA605453EB2D}"/>
                  </a:ext>
                </a:extLst>
              </p14:cNvPr>
              <p14:cNvContentPartPr/>
              <p14:nvPr/>
            </p14:nvContentPartPr>
            <p14:xfrm>
              <a:off x="489154" y="1165478"/>
              <a:ext cx="360" cy="360"/>
            </p14:xfrm>
          </p:contentPart>
        </mc:Choice>
        <mc:Fallback xmlns="">
          <p:pic>
            <p:nvPicPr>
              <p:cNvPr id="11" name="Encre 10">
                <a:extLst>
                  <a:ext uri="{FF2B5EF4-FFF2-40B4-BE49-F238E27FC236}">
                    <a16:creationId xmlns:a16="http://schemas.microsoft.com/office/drawing/2014/main" id="{BC2310F9-E543-E50E-91B6-EA605453EB2D}"/>
                  </a:ext>
                </a:extLst>
              </p:cNvPr>
              <p:cNvPicPr/>
              <p:nvPr/>
            </p:nvPicPr>
            <p:blipFill>
              <a:blip r:embed="rId3"/>
              <a:stretch>
                <a:fillRect/>
              </a:stretch>
            </p:blipFill>
            <p:spPr>
              <a:xfrm>
                <a:off x="480154" y="11564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B5676021-EF52-E9C5-D7AF-7AE4C9F926FB}"/>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B5676021-EF52-E9C5-D7AF-7AE4C9F926FB}"/>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DEDC92E9-5EE5-D679-6DF5-ABECDAF550B0}"/>
              </a:ext>
            </a:extLst>
          </p:cNvPr>
          <p:cNvPicPr>
            <a:picLocks noChangeAspect="1"/>
          </p:cNvPicPr>
          <p:nvPr/>
        </p:nvPicPr>
        <p:blipFill>
          <a:blip r:embed="rId6"/>
          <a:stretch>
            <a:fillRect/>
          </a:stretch>
        </p:blipFill>
        <p:spPr>
          <a:xfrm>
            <a:off x="178063" y="515358"/>
            <a:ext cx="1152244" cy="1072989"/>
          </a:xfrm>
          <a:prstGeom prst="rect">
            <a:avLst/>
          </a:prstGeom>
        </p:spPr>
      </p:pic>
      <p:sp>
        <p:nvSpPr>
          <p:cNvPr id="4" name="ZoneTexte 3">
            <a:extLst>
              <a:ext uri="{FF2B5EF4-FFF2-40B4-BE49-F238E27FC236}">
                <a16:creationId xmlns:a16="http://schemas.microsoft.com/office/drawing/2014/main" id="{F2F676A8-8BC6-8160-C3C2-2F31C388E41A}"/>
              </a:ext>
            </a:extLst>
          </p:cNvPr>
          <p:cNvSpPr txBox="1"/>
          <p:nvPr/>
        </p:nvSpPr>
        <p:spPr>
          <a:xfrm>
            <a:off x="3505744" y="1670440"/>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9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95000"/>
                </a:prstClr>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id="{392591AC-4E29-A087-968A-86086FAB9AAE}"/>
              </a:ext>
            </a:extLst>
          </p:cNvPr>
          <p:cNvSpPr txBox="1"/>
          <p:nvPr/>
        </p:nvSpPr>
        <p:spPr>
          <a:xfrm>
            <a:off x="1602171" y="1670440"/>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1/3</a:t>
            </a:r>
          </a:p>
        </p:txBody>
      </p:sp>
      <p:sp>
        <p:nvSpPr>
          <p:cNvPr id="10" name="Rectangle : coins arrondis 9">
            <a:extLst>
              <a:ext uri="{FF2B5EF4-FFF2-40B4-BE49-F238E27FC236}">
                <a16:creationId xmlns:a16="http://schemas.microsoft.com/office/drawing/2014/main" id="{9B000A9F-15CC-969D-C3AC-BEB402C32F39}"/>
              </a:ext>
            </a:extLst>
          </p:cNvPr>
          <p:cNvSpPr/>
          <p:nvPr/>
        </p:nvSpPr>
        <p:spPr>
          <a:xfrm>
            <a:off x="5023234" y="164085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84B382D2-52EA-9C4A-088D-8A5DD3B9BA48}"/>
              </a:ext>
            </a:extLst>
          </p:cNvPr>
          <p:cNvSpPr txBox="1"/>
          <p:nvPr/>
        </p:nvSpPr>
        <p:spPr>
          <a:xfrm>
            <a:off x="5225233" y="1670440"/>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AA29669-D1E7-D19A-92A7-6BC66E296B3D}"/>
              </a:ext>
            </a:extLst>
          </p:cNvPr>
          <p:cNvSpPr/>
          <p:nvPr/>
        </p:nvSpPr>
        <p:spPr>
          <a:xfrm>
            <a:off x="6742723" y="165288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0C2083F9-BBEE-6C2E-71BD-86A97ED95DA4}"/>
              </a:ext>
            </a:extLst>
          </p:cNvPr>
          <p:cNvSpPr txBox="1"/>
          <p:nvPr/>
        </p:nvSpPr>
        <p:spPr>
          <a:xfrm>
            <a:off x="6944722" y="1682472"/>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14" name="ZoneTexte 13">
            <a:extLst>
              <a:ext uri="{FF2B5EF4-FFF2-40B4-BE49-F238E27FC236}">
                <a16:creationId xmlns:a16="http://schemas.microsoft.com/office/drawing/2014/main" id="{2AF97267-5F85-C85D-89D0-B6F68F33F4B4}"/>
              </a:ext>
            </a:extLst>
          </p:cNvPr>
          <p:cNvSpPr txBox="1"/>
          <p:nvPr/>
        </p:nvSpPr>
        <p:spPr>
          <a:xfrm>
            <a:off x="1156859" y="2587116"/>
            <a:ext cx="6830281" cy="3356496"/>
          </a:xfrm>
          <a:prstGeom prst="rect">
            <a:avLst/>
          </a:prstGeom>
          <a:noFill/>
        </p:spPr>
        <p:txBody>
          <a:bodyPr wrap="square">
            <a:spAutoFit/>
          </a:bodyPr>
          <a:lstStyle/>
          <a:p>
            <a:pPr lvl="0" algn="ctr">
              <a:lnSpc>
                <a:spcPct val="150000"/>
              </a:lnSpc>
              <a:defRPr/>
            </a:pPr>
            <a:r>
              <a:rPr lang="fr-FR" sz="2400" b="1" dirty="0">
                <a:solidFill>
                  <a:srgbClr val="424D7B"/>
                </a:solidFill>
                <a:latin typeface="Dosis SemiBold" pitchFamily="2" charset="0"/>
              </a:rPr>
              <a:t>Une visite chez mon voisin</a:t>
            </a:r>
          </a:p>
          <a:p>
            <a:pPr lvl="0" algn="just">
              <a:lnSpc>
                <a:spcPct val="150000"/>
              </a:lnSpc>
              <a:defRPr/>
            </a:pPr>
            <a:r>
              <a:rPr lang="fr-FR" sz="2400" b="1" dirty="0">
                <a:solidFill>
                  <a:srgbClr val="424D7B"/>
                </a:solidFill>
                <a:latin typeface="Dosis SemiBold" pitchFamily="2" charset="0"/>
              </a:rPr>
              <a:t>Cet après-midi, je vais rendre visite à mon voisin et ami </a:t>
            </a:r>
            <a:r>
              <a:rPr lang="fr-FR" sz="2400" b="1" dirty="0" err="1">
                <a:solidFill>
                  <a:srgbClr val="424D7B"/>
                </a:solidFill>
                <a:latin typeface="Dosis SemiBold" pitchFamily="2" charset="0"/>
              </a:rPr>
              <a:t>Aymene</a:t>
            </a:r>
            <a:r>
              <a:rPr lang="fr-FR" sz="2400" b="1" dirty="0">
                <a:solidFill>
                  <a:srgbClr val="424D7B"/>
                </a:solidFill>
                <a:latin typeface="Dosis SemiBold" pitchFamily="2" charset="0"/>
              </a:rPr>
              <a:t> parce qu’il est malade. Il a même raté l’école. Ma maman me dit :</a:t>
            </a:r>
          </a:p>
          <a:p>
            <a:pPr lvl="0" algn="just">
              <a:lnSpc>
                <a:spcPct val="150000"/>
              </a:lnSpc>
              <a:defRPr/>
            </a:pPr>
            <a:r>
              <a:rPr lang="fr-FR" sz="2400" b="1" dirty="0">
                <a:solidFill>
                  <a:srgbClr val="424D7B"/>
                </a:solidFill>
                <a:latin typeface="Dosis SemiBold" pitchFamily="2" charset="0"/>
              </a:rPr>
              <a:t>- Hamza, va voir </a:t>
            </a:r>
            <a:r>
              <a:rPr lang="fr-FR" sz="2400" b="1" dirty="0" err="1">
                <a:solidFill>
                  <a:srgbClr val="424D7B"/>
                </a:solidFill>
                <a:latin typeface="Dosis SemiBold" pitchFamily="2" charset="0"/>
              </a:rPr>
              <a:t>Aymene</a:t>
            </a:r>
            <a:r>
              <a:rPr lang="fr-FR" sz="2400" b="1" dirty="0">
                <a:solidFill>
                  <a:srgbClr val="424D7B"/>
                </a:solidFill>
                <a:latin typeface="Dosis SemiBold" pitchFamily="2" charset="0"/>
              </a:rPr>
              <a:t>, il est malade. Porte-lui des fruits et des livres. Il va se sentir mieux après. </a:t>
            </a:r>
            <a:endParaRPr kumimoji="0" lang="fr-FR" sz="2400" b="1" i="0" u="none" strike="noStrike" kern="1200" cap="none" spc="0" normalizeH="0" baseline="0" noProof="0" dirty="0">
              <a:ln>
                <a:noFill/>
              </a:ln>
              <a:solidFill>
                <a:srgbClr val="424D7B"/>
              </a:solidFill>
              <a:effectLst/>
              <a:uLnTx/>
              <a:uFillTx/>
              <a:latin typeface="Dosis SemiBold" pitchFamily="2" charset="0"/>
            </a:endParaRPr>
          </a:p>
        </p:txBody>
      </p:sp>
    </p:spTree>
    <p:extLst>
      <p:ext uri="{BB962C8B-B14F-4D97-AF65-F5344CB8AC3E}">
        <p14:creationId xmlns:p14="http://schemas.microsoft.com/office/powerpoint/2010/main" val="341845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A4294-7324-7429-D96A-4CE59B913D34}"/>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E152D253-1F54-9E8E-DB48-16525ECAA71B}"/>
              </a:ext>
            </a:extLst>
          </p:cNvPr>
          <p:cNvSpPr/>
          <p:nvPr/>
        </p:nvSpPr>
        <p:spPr>
          <a:xfrm>
            <a:off x="3263343" y="161301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2732350E-CFC8-3467-E7C4-7666CD72EEF2}"/>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8FE9C79A-39D0-430C-CF5C-577C1BAFDE0F}"/>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8FE9C79A-39D0-430C-CF5C-577C1BAFDE0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0F048B2-5C3E-612D-FFE8-355F78D8662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A0F048B2-5C3E-612D-FFE8-355F78D8662A}"/>
                  </a:ext>
                </a:extLst>
              </p:cNvPr>
              <p:cNvPicPr/>
              <p:nvPr/>
            </p:nvPicPr>
            <p:blipFill>
              <a:blip r:embed="rId5"/>
              <a:stretch>
                <a:fillRect/>
              </a:stretch>
            </p:blipFill>
            <p:spPr>
              <a:xfrm>
                <a:off x="1593492" y="833185"/>
                <a:ext cx="26730" cy="23400"/>
              </a:xfrm>
              <a:prstGeom prst="rect">
                <a:avLst/>
              </a:prstGeom>
            </p:spPr>
          </p:pic>
        </mc:Fallback>
      </mc:AlternateContent>
      <p:sp>
        <p:nvSpPr>
          <p:cNvPr id="4" name="Rectangle : coins arrondis 3">
            <a:extLst>
              <a:ext uri="{FF2B5EF4-FFF2-40B4-BE49-F238E27FC236}">
                <a16:creationId xmlns:a16="http://schemas.microsoft.com/office/drawing/2014/main" id="{6629614B-2A54-E90F-DBD3-1813A0C8418A}"/>
              </a:ext>
            </a:extLst>
          </p:cNvPr>
          <p:cNvSpPr/>
          <p:nvPr/>
        </p:nvSpPr>
        <p:spPr>
          <a:xfrm>
            <a:off x="4952306" y="16123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3C4F2CA1-D644-AA52-8A35-22A565E59484}"/>
              </a:ext>
            </a:extLst>
          </p:cNvPr>
          <p:cNvSpPr txBox="1"/>
          <p:nvPr/>
        </p:nvSpPr>
        <p:spPr>
          <a:xfrm>
            <a:off x="3434816" y="164910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8" name="ZoneTexte 7">
            <a:extLst>
              <a:ext uri="{FF2B5EF4-FFF2-40B4-BE49-F238E27FC236}">
                <a16:creationId xmlns:a16="http://schemas.microsoft.com/office/drawing/2014/main" id="{7AC25211-FB17-292C-30B3-A571B1FA0EF4}"/>
              </a:ext>
            </a:extLst>
          </p:cNvPr>
          <p:cNvSpPr txBox="1"/>
          <p:nvPr/>
        </p:nvSpPr>
        <p:spPr>
          <a:xfrm>
            <a:off x="1576811" y="1641888"/>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1/3</a:t>
            </a:r>
          </a:p>
        </p:txBody>
      </p:sp>
      <p:sp>
        <p:nvSpPr>
          <p:cNvPr id="10" name="ZoneTexte 9">
            <a:extLst>
              <a:ext uri="{FF2B5EF4-FFF2-40B4-BE49-F238E27FC236}">
                <a16:creationId xmlns:a16="http://schemas.microsoft.com/office/drawing/2014/main" id="{5EC99DF4-1B45-BD7B-BBC8-DE2A60F727CC}"/>
              </a:ext>
            </a:extLst>
          </p:cNvPr>
          <p:cNvSpPr txBox="1"/>
          <p:nvPr/>
        </p:nvSpPr>
        <p:spPr>
          <a:xfrm>
            <a:off x="5144680" y="164910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solidFill>
              <a:effectLst/>
              <a:uLnTx/>
              <a:uFillTx/>
              <a:latin typeface="Dosis" pitchFamily="2" charset="0"/>
              <a:ea typeface="+mn-ea"/>
              <a:cs typeface="+mn-cs"/>
            </a:endParaRPr>
          </a:p>
        </p:txBody>
      </p:sp>
      <p:sp>
        <p:nvSpPr>
          <p:cNvPr id="13" name="Rectangle : coins arrondis 12">
            <a:extLst>
              <a:ext uri="{FF2B5EF4-FFF2-40B4-BE49-F238E27FC236}">
                <a16:creationId xmlns:a16="http://schemas.microsoft.com/office/drawing/2014/main" id="{66532A80-A3F1-0565-FFDE-D94495F8655E}"/>
              </a:ext>
            </a:extLst>
          </p:cNvPr>
          <p:cNvSpPr/>
          <p:nvPr/>
        </p:nvSpPr>
        <p:spPr>
          <a:xfrm>
            <a:off x="6671795" y="16123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144E945D-164D-77EC-7944-4DDDE3F05E81}"/>
              </a:ext>
            </a:extLst>
          </p:cNvPr>
          <p:cNvSpPr txBox="1"/>
          <p:nvPr/>
        </p:nvSpPr>
        <p:spPr>
          <a:xfrm>
            <a:off x="6873794" y="1641888"/>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pic>
        <p:nvPicPr>
          <p:cNvPr id="3" name="Image 2">
            <a:extLst>
              <a:ext uri="{FF2B5EF4-FFF2-40B4-BE49-F238E27FC236}">
                <a16:creationId xmlns:a16="http://schemas.microsoft.com/office/drawing/2014/main" id="{1A154F92-84D8-7B7D-BF9D-5F5E365A8CFB}"/>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5" name="ZoneTexte 4">
            <a:extLst>
              <a:ext uri="{FF2B5EF4-FFF2-40B4-BE49-F238E27FC236}">
                <a16:creationId xmlns:a16="http://schemas.microsoft.com/office/drawing/2014/main" id="{3398344E-F5A9-B097-3091-A88F5D435585}"/>
              </a:ext>
            </a:extLst>
          </p:cNvPr>
          <p:cNvSpPr txBox="1"/>
          <p:nvPr/>
        </p:nvSpPr>
        <p:spPr>
          <a:xfrm>
            <a:off x="1156859" y="2587116"/>
            <a:ext cx="6830281" cy="3356496"/>
          </a:xfrm>
          <a:prstGeom prst="rect">
            <a:avLst/>
          </a:prstGeom>
          <a:noFill/>
        </p:spPr>
        <p:txBody>
          <a:bodyPr wrap="square">
            <a:spAutoFit/>
          </a:bodyPr>
          <a:lstStyle/>
          <a:p>
            <a:pPr lvl="0" algn="ctr">
              <a:lnSpc>
                <a:spcPct val="150000"/>
              </a:lnSpc>
              <a:defRPr/>
            </a:pPr>
            <a:r>
              <a:rPr lang="fr-FR" sz="2400" b="1" dirty="0">
                <a:solidFill>
                  <a:srgbClr val="424D7B"/>
                </a:solidFill>
                <a:latin typeface="Dosis SemiBold" pitchFamily="2" charset="0"/>
              </a:rPr>
              <a:t>Une visite chez mon voisin</a:t>
            </a:r>
          </a:p>
          <a:p>
            <a:pPr lvl="0" algn="just">
              <a:lnSpc>
                <a:spcPct val="150000"/>
              </a:lnSpc>
              <a:defRPr/>
            </a:pPr>
            <a:r>
              <a:rPr lang="fr-FR" sz="2400" b="1" dirty="0">
                <a:solidFill>
                  <a:srgbClr val="424D7B"/>
                </a:solidFill>
                <a:latin typeface="Dosis SemiBold" pitchFamily="2" charset="0"/>
              </a:rPr>
              <a:t>Cet après-midi, je vais rendre visite à mon voisin et ami </a:t>
            </a:r>
            <a:r>
              <a:rPr lang="fr-FR" sz="2400" b="1" dirty="0" err="1">
                <a:solidFill>
                  <a:srgbClr val="424D7B"/>
                </a:solidFill>
                <a:latin typeface="Dosis SemiBold" pitchFamily="2" charset="0"/>
              </a:rPr>
              <a:t>Aymene</a:t>
            </a:r>
            <a:r>
              <a:rPr lang="fr-FR" sz="2400" b="1" dirty="0">
                <a:solidFill>
                  <a:srgbClr val="424D7B"/>
                </a:solidFill>
                <a:latin typeface="Dosis SemiBold" pitchFamily="2" charset="0"/>
              </a:rPr>
              <a:t> parce qu’il est malade. Il a même raté l’école. Ma maman me dit :</a:t>
            </a:r>
          </a:p>
          <a:p>
            <a:pPr lvl="0" algn="just">
              <a:lnSpc>
                <a:spcPct val="150000"/>
              </a:lnSpc>
              <a:defRPr/>
            </a:pPr>
            <a:r>
              <a:rPr lang="fr-FR" sz="2400" b="1" dirty="0">
                <a:solidFill>
                  <a:srgbClr val="424D7B"/>
                </a:solidFill>
                <a:latin typeface="Dosis SemiBold" pitchFamily="2" charset="0"/>
              </a:rPr>
              <a:t>- Hamza, va voir </a:t>
            </a:r>
            <a:r>
              <a:rPr lang="fr-FR" sz="2400" b="1" dirty="0" err="1">
                <a:solidFill>
                  <a:srgbClr val="424D7B"/>
                </a:solidFill>
                <a:latin typeface="Dosis SemiBold" pitchFamily="2" charset="0"/>
              </a:rPr>
              <a:t>Aymene</a:t>
            </a:r>
            <a:r>
              <a:rPr lang="fr-FR" sz="2400" b="1" dirty="0">
                <a:solidFill>
                  <a:srgbClr val="424D7B"/>
                </a:solidFill>
                <a:latin typeface="Dosis SemiBold" pitchFamily="2" charset="0"/>
              </a:rPr>
              <a:t>, il est malade. Porte-lui des fruits et des livres. Il va se sentir mieux après. </a:t>
            </a:r>
            <a:endParaRPr kumimoji="0" lang="fr-FR" sz="2400" b="1" i="0" u="none" strike="noStrike" kern="1200" cap="none" spc="0" normalizeH="0" baseline="0" noProof="0" dirty="0">
              <a:ln>
                <a:noFill/>
              </a:ln>
              <a:solidFill>
                <a:srgbClr val="424D7B"/>
              </a:solidFill>
              <a:effectLst/>
              <a:uLnTx/>
              <a:uFillTx/>
              <a:latin typeface="Dosis SemiBold" pitchFamily="2" charset="0"/>
            </a:endParaRPr>
          </a:p>
        </p:txBody>
      </p:sp>
    </p:spTree>
    <p:extLst>
      <p:ext uri="{BB962C8B-B14F-4D97-AF65-F5344CB8AC3E}">
        <p14:creationId xmlns:p14="http://schemas.microsoft.com/office/powerpoint/2010/main" val="4170047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73876-BF23-3DD8-A206-B8F790B911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8E7725-E5E1-1D84-D447-67B26AC27EB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E9C7F3CB-5727-0D5F-C794-2E547279F0E8}"/>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9C7F3CB-5727-0D5F-C794-2E547279F0E8}"/>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DF1840C5-850F-DC21-9927-9137E007481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F1840C5-850F-DC21-9927-9137E007481C}"/>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31CE40CF-E3C7-11C6-DF03-2DAE84C0F00F}"/>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6" name="ZoneTexte 5">
            <a:extLst>
              <a:ext uri="{FF2B5EF4-FFF2-40B4-BE49-F238E27FC236}">
                <a16:creationId xmlns:a16="http://schemas.microsoft.com/office/drawing/2014/main" id="{7B62D3DE-25B1-F340-92A2-7AC02F2E362D}"/>
              </a:ext>
            </a:extLst>
          </p:cNvPr>
          <p:cNvSpPr txBox="1"/>
          <p:nvPr/>
        </p:nvSpPr>
        <p:spPr>
          <a:xfrm>
            <a:off x="881396" y="2290028"/>
            <a:ext cx="7737818"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rPr>
              <a:t>Question 1 : </a:t>
            </a:r>
            <a:r>
              <a:rPr lang="fr-FR" sz="2400" b="1" dirty="0">
                <a:solidFill>
                  <a:srgbClr val="4472C4">
                    <a:lumMod val="50000"/>
                  </a:srgbClr>
                </a:solidFill>
                <a:latin typeface="Dosis" pitchFamily="2" charset="0"/>
              </a:rPr>
              <a:t> Pourquoi Hamza va-t-il voir son voisin </a:t>
            </a:r>
            <a:r>
              <a:rPr lang="fr-FR" sz="2400" b="1" dirty="0" err="1">
                <a:solidFill>
                  <a:srgbClr val="4472C4">
                    <a:lumMod val="50000"/>
                  </a:srgbClr>
                </a:solidFill>
                <a:latin typeface="Dosis" pitchFamily="2" charset="0"/>
              </a:rPr>
              <a:t>Aymene</a:t>
            </a:r>
            <a:r>
              <a:rPr lang="fr-FR" sz="2400" b="1" dirty="0">
                <a:solidFill>
                  <a:srgbClr val="4472C4">
                    <a:lumMod val="50000"/>
                  </a:srgbClr>
                </a:solidFill>
                <a:latin typeface="Dosis" pitchFamily="2" charset="0"/>
              </a:rPr>
              <a:t> </a:t>
            </a:r>
            <a:r>
              <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rPr>
              <a:t>? </a:t>
            </a:r>
          </a:p>
        </p:txBody>
      </p:sp>
      <p:sp>
        <p:nvSpPr>
          <p:cNvPr id="18" name="Rectangle : coins arrondis 17">
            <a:extLst>
              <a:ext uri="{FF2B5EF4-FFF2-40B4-BE49-F238E27FC236}">
                <a16:creationId xmlns:a16="http://schemas.microsoft.com/office/drawing/2014/main" id="{3BD9AC3A-8E82-2183-A91D-93EFC0415486}"/>
              </a:ext>
            </a:extLst>
          </p:cNvPr>
          <p:cNvSpPr/>
          <p:nvPr/>
        </p:nvSpPr>
        <p:spPr>
          <a:xfrm>
            <a:off x="3235740" y="1585327"/>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910F04CC-01C4-3913-EC74-0B8094F71A54}"/>
              </a:ext>
            </a:extLst>
          </p:cNvPr>
          <p:cNvSpPr txBox="1"/>
          <p:nvPr/>
        </p:nvSpPr>
        <p:spPr>
          <a:xfrm>
            <a:off x="3407213" y="1621420"/>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2" name="ZoneTexte 21">
            <a:extLst>
              <a:ext uri="{FF2B5EF4-FFF2-40B4-BE49-F238E27FC236}">
                <a16:creationId xmlns:a16="http://schemas.microsoft.com/office/drawing/2014/main" id="{85253022-E68D-DDBF-65B1-E87B64CBA08B}"/>
              </a:ext>
            </a:extLst>
          </p:cNvPr>
          <p:cNvSpPr txBox="1"/>
          <p:nvPr/>
        </p:nvSpPr>
        <p:spPr>
          <a:xfrm>
            <a:off x="1592546" y="1636498"/>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1/3</a:t>
            </a:r>
          </a:p>
        </p:txBody>
      </p:sp>
      <p:sp>
        <p:nvSpPr>
          <p:cNvPr id="24" name="Rectangle : coins arrondis 23">
            <a:extLst>
              <a:ext uri="{FF2B5EF4-FFF2-40B4-BE49-F238E27FC236}">
                <a16:creationId xmlns:a16="http://schemas.microsoft.com/office/drawing/2014/main" id="{DDEDFFF3-D62E-FA63-D1CA-66900C4A0F8B}"/>
              </a:ext>
            </a:extLst>
          </p:cNvPr>
          <p:cNvSpPr/>
          <p:nvPr/>
        </p:nvSpPr>
        <p:spPr>
          <a:xfrm>
            <a:off x="4969398" y="160386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BF13C0DB-C730-7174-228E-5F2A323D6ED5}"/>
              </a:ext>
            </a:extLst>
          </p:cNvPr>
          <p:cNvSpPr txBox="1"/>
          <p:nvPr/>
        </p:nvSpPr>
        <p:spPr>
          <a:xfrm>
            <a:off x="5171397" y="1633452"/>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8" name="Rectangle : coins arrondis 27">
            <a:extLst>
              <a:ext uri="{FF2B5EF4-FFF2-40B4-BE49-F238E27FC236}">
                <a16:creationId xmlns:a16="http://schemas.microsoft.com/office/drawing/2014/main" id="{076FF990-BC6D-8851-754D-B7DB6E0D5C52}"/>
              </a:ext>
            </a:extLst>
          </p:cNvPr>
          <p:cNvSpPr/>
          <p:nvPr/>
        </p:nvSpPr>
        <p:spPr>
          <a:xfrm>
            <a:off x="6686127" y="160386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EF5B4E4A-9858-0769-6C3A-EA4921ECB6D6}"/>
              </a:ext>
            </a:extLst>
          </p:cNvPr>
          <p:cNvSpPr txBox="1"/>
          <p:nvPr/>
        </p:nvSpPr>
        <p:spPr>
          <a:xfrm>
            <a:off x="6878501" y="1640670"/>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4B53EA3D-FD26-6EF1-EABA-467784F162E0}"/>
              </a:ext>
            </a:extLst>
          </p:cNvPr>
          <p:cNvSpPr txBox="1"/>
          <p:nvPr/>
        </p:nvSpPr>
        <p:spPr>
          <a:xfrm>
            <a:off x="1303047" y="2935835"/>
            <a:ext cx="6830281" cy="3356496"/>
          </a:xfrm>
          <a:prstGeom prst="rect">
            <a:avLst/>
          </a:prstGeom>
          <a:noFill/>
        </p:spPr>
        <p:txBody>
          <a:bodyPr wrap="square">
            <a:spAutoFit/>
          </a:bodyPr>
          <a:lstStyle/>
          <a:p>
            <a:pPr lvl="0" algn="ctr">
              <a:lnSpc>
                <a:spcPct val="150000"/>
              </a:lnSpc>
              <a:defRPr/>
            </a:pPr>
            <a:r>
              <a:rPr lang="fr-FR" sz="2400" b="1" dirty="0">
                <a:solidFill>
                  <a:srgbClr val="424D7B"/>
                </a:solidFill>
                <a:latin typeface="Dosis SemiBold" pitchFamily="2" charset="0"/>
              </a:rPr>
              <a:t>Une visite chez mon voisin</a:t>
            </a:r>
          </a:p>
          <a:p>
            <a:pPr lvl="0" algn="just">
              <a:lnSpc>
                <a:spcPct val="150000"/>
              </a:lnSpc>
              <a:defRPr/>
            </a:pPr>
            <a:r>
              <a:rPr lang="fr-FR" sz="2400" b="1" dirty="0">
                <a:solidFill>
                  <a:srgbClr val="424D7B"/>
                </a:solidFill>
                <a:latin typeface="Dosis SemiBold" pitchFamily="2" charset="0"/>
              </a:rPr>
              <a:t>Cet après-midi, je vais rendre visite à mon voisin et ami </a:t>
            </a:r>
            <a:r>
              <a:rPr lang="fr-FR" sz="2400" b="1" dirty="0" err="1">
                <a:solidFill>
                  <a:srgbClr val="424D7B"/>
                </a:solidFill>
                <a:latin typeface="Dosis SemiBold" pitchFamily="2" charset="0"/>
              </a:rPr>
              <a:t>Aymene</a:t>
            </a:r>
            <a:r>
              <a:rPr lang="fr-FR" sz="2400" b="1" dirty="0">
                <a:solidFill>
                  <a:srgbClr val="424D7B"/>
                </a:solidFill>
                <a:latin typeface="Dosis SemiBold" pitchFamily="2" charset="0"/>
              </a:rPr>
              <a:t> parce qu’il est malade. Il a même raté l’école. Ma maman me dit :</a:t>
            </a:r>
          </a:p>
          <a:p>
            <a:pPr lvl="0" algn="just">
              <a:lnSpc>
                <a:spcPct val="150000"/>
              </a:lnSpc>
              <a:defRPr/>
            </a:pPr>
            <a:r>
              <a:rPr lang="fr-FR" sz="2400" b="1" dirty="0">
                <a:solidFill>
                  <a:srgbClr val="424D7B"/>
                </a:solidFill>
                <a:latin typeface="Dosis SemiBold" pitchFamily="2" charset="0"/>
              </a:rPr>
              <a:t>- Hamza, va voir </a:t>
            </a:r>
            <a:r>
              <a:rPr lang="fr-FR" sz="2400" b="1" dirty="0" err="1">
                <a:solidFill>
                  <a:srgbClr val="424D7B"/>
                </a:solidFill>
                <a:latin typeface="Dosis SemiBold" pitchFamily="2" charset="0"/>
              </a:rPr>
              <a:t>Aymene</a:t>
            </a:r>
            <a:r>
              <a:rPr lang="fr-FR" sz="2400" b="1" dirty="0">
                <a:solidFill>
                  <a:srgbClr val="424D7B"/>
                </a:solidFill>
                <a:latin typeface="Dosis SemiBold" pitchFamily="2" charset="0"/>
              </a:rPr>
              <a:t>, il est malade. Porte-lui des fruits et des livres. Il va se sentir mieux après. </a:t>
            </a:r>
            <a:endParaRPr kumimoji="0" lang="fr-FR" sz="2400" b="1" i="0" u="none" strike="noStrike" kern="1200" cap="none" spc="0" normalizeH="0" baseline="0" noProof="0" dirty="0">
              <a:ln>
                <a:noFill/>
              </a:ln>
              <a:solidFill>
                <a:srgbClr val="424D7B"/>
              </a:solidFill>
              <a:effectLst/>
              <a:uLnTx/>
              <a:uFillTx/>
              <a:latin typeface="Dosis SemiBold" pitchFamily="2" charset="0"/>
            </a:endParaRPr>
          </a:p>
        </p:txBody>
      </p:sp>
    </p:spTree>
    <p:extLst>
      <p:ext uri="{BB962C8B-B14F-4D97-AF65-F5344CB8AC3E}">
        <p14:creationId xmlns:p14="http://schemas.microsoft.com/office/powerpoint/2010/main" val="2455943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E4B5A-45D5-D764-15B4-F48759E17204}"/>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D81A42F9-C9DF-548D-C86B-431732F515B8}"/>
              </a:ext>
            </a:extLst>
          </p:cNvPr>
          <p:cNvSpPr>
            <a:spLocks noGrp="1"/>
          </p:cNvSpPr>
          <p:nvPr>
            <p:ph type="title"/>
          </p:nvPr>
        </p:nvSpPr>
        <p:spPr>
          <a:xfrm>
            <a:off x="701868" y="1496921"/>
            <a:ext cx="7886700" cy="720000"/>
          </a:xfrm>
        </p:spPr>
        <p:txBody>
          <a:bodyPr/>
          <a:lstStyle/>
          <a:p>
            <a:r>
              <a:rPr lang="fr-MA" sz="3200">
                <a:solidFill>
                  <a:srgbClr val="424D7B"/>
                </a:solidFill>
              </a:rPr>
              <a:t>Contenu de la semaine </a:t>
            </a:r>
            <a:endParaRPr lang="fr-MA" sz="3200" dirty="0">
              <a:solidFill>
                <a:srgbClr val="424D7B"/>
              </a:solidFill>
            </a:endParaRPr>
          </a:p>
        </p:txBody>
      </p:sp>
      <p:grpSp>
        <p:nvGrpSpPr>
          <p:cNvPr id="2" name="Groupe 1">
            <a:extLst>
              <a:ext uri="{FF2B5EF4-FFF2-40B4-BE49-F238E27FC236}">
                <a16:creationId xmlns:a16="http://schemas.microsoft.com/office/drawing/2014/main" id="{E9A4F00C-2414-B1BF-3721-19814038776B}"/>
              </a:ext>
            </a:extLst>
          </p:cNvPr>
          <p:cNvGrpSpPr/>
          <p:nvPr/>
        </p:nvGrpSpPr>
        <p:grpSpPr>
          <a:xfrm>
            <a:off x="3120265" y="0"/>
            <a:ext cx="2741519" cy="1084434"/>
            <a:chOff x="3072140" y="0"/>
            <a:chExt cx="2741519" cy="1084434"/>
          </a:xfrm>
        </p:grpSpPr>
        <p:sp>
          <p:nvSpPr>
            <p:cNvPr id="3" name="Rectangle 2">
              <a:extLst>
                <a:ext uri="{FF2B5EF4-FFF2-40B4-BE49-F238E27FC236}">
                  <a16:creationId xmlns:a16="http://schemas.microsoft.com/office/drawing/2014/main" id="{5B388B7D-0C79-6FD7-146E-AE840AE633E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7BCA96-BCFB-FFFD-E2F4-EA8A0EBD1A2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05BA1795-ADF6-7EFA-7914-A42C74431F5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8" name="Image 7">
            <a:extLst>
              <a:ext uri="{FF2B5EF4-FFF2-40B4-BE49-F238E27FC236}">
                <a16:creationId xmlns:a16="http://schemas.microsoft.com/office/drawing/2014/main" id="{F4F10BA7-E8EA-9BF2-BA41-3F9411150157}"/>
              </a:ext>
            </a:extLst>
          </p:cNvPr>
          <p:cNvPicPr>
            <a:picLocks noChangeAspect="1"/>
          </p:cNvPicPr>
          <p:nvPr/>
        </p:nvPicPr>
        <p:blipFill>
          <a:blip r:embed="rId3"/>
          <a:stretch>
            <a:fillRect/>
          </a:stretch>
        </p:blipFill>
        <p:spPr>
          <a:xfrm>
            <a:off x="237532" y="2733467"/>
            <a:ext cx="1499318" cy="2478954"/>
          </a:xfrm>
          <a:prstGeom prst="rect">
            <a:avLst/>
          </a:prstGeom>
        </p:spPr>
      </p:pic>
      <p:pic>
        <p:nvPicPr>
          <p:cNvPr id="12" name="Image 11">
            <a:extLst>
              <a:ext uri="{FF2B5EF4-FFF2-40B4-BE49-F238E27FC236}">
                <a16:creationId xmlns:a16="http://schemas.microsoft.com/office/drawing/2014/main" id="{EA833CBB-CC70-54DB-B16D-E042587D4BFA}"/>
              </a:ext>
            </a:extLst>
          </p:cNvPr>
          <p:cNvPicPr>
            <a:picLocks noChangeAspect="1"/>
          </p:cNvPicPr>
          <p:nvPr/>
        </p:nvPicPr>
        <p:blipFill>
          <a:blip r:embed="rId4"/>
          <a:stretch>
            <a:fillRect/>
          </a:stretch>
        </p:blipFill>
        <p:spPr>
          <a:xfrm>
            <a:off x="1866163" y="2733467"/>
            <a:ext cx="1690811" cy="2478954"/>
          </a:xfrm>
          <a:prstGeom prst="rect">
            <a:avLst/>
          </a:prstGeom>
        </p:spPr>
      </p:pic>
      <p:pic>
        <p:nvPicPr>
          <p:cNvPr id="15" name="Image 14">
            <a:extLst>
              <a:ext uri="{FF2B5EF4-FFF2-40B4-BE49-F238E27FC236}">
                <a16:creationId xmlns:a16="http://schemas.microsoft.com/office/drawing/2014/main" id="{65F0885E-0944-9FE1-4E2C-7CD80BF3D803}"/>
              </a:ext>
            </a:extLst>
          </p:cNvPr>
          <p:cNvPicPr>
            <a:picLocks noChangeAspect="1"/>
          </p:cNvPicPr>
          <p:nvPr/>
        </p:nvPicPr>
        <p:blipFill>
          <a:blip r:embed="rId5"/>
          <a:stretch>
            <a:fillRect/>
          </a:stretch>
        </p:blipFill>
        <p:spPr>
          <a:xfrm>
            <a:off x="3427662" y="2733467"/>
            <a:ext cx="1601183" cy="2478954"/>
          </a:xfrm>
          <a:prstGeom prst="rect">
            <a:avLst/>
          </a:prstGeom>
        </p:spPr>
      </p:pic>
      <p:pic>
        <p:nvPicPr>
          <p:cNvPr id="17" name="Image 16">
            <a:extLst>
              <a:ext uri="{FF2B5EF4-FFF2-40B4-BE49-F238E27FC236}">
                <a16:creationId xmlns:a16="http://schemas.microsoft.com/office/drawing/2014/main" id="{C7738E26-D163-8659-5DCF-F4F737B9D3E0}"/>
              </a:ext>
            </a:extLst>
          </p:cNvPr>
          <p:cNvPicPr>
            <a:picLocks noChangeAspect="1"/>
          </p:cNvPicPr>
          <p:nvPr/>
        </p:nvPicPr>
        <p:blipFill>
          <a:blip r:embed="rId6"/>
          <a:stretch>
            <a:fillRect/>
          </a:stretch>
        </p:blipFill>
        <p:spPr>
          <a:xfrm>
            <a:off x="5028845" y="2733467"/>
            <a:ext cx="1690812" cy="2478955"/>
          </a:xfrm>
          <a:prstGeom prst="rect">
            <a:avLst/>
          </a:prstGeom>
        </p:spPr>
      </p:pic>
      <p:pic>
        <p:nvPicPr>
          <p:cNvPr id="20" name="Image 19">
            <a:extLst>
              <a:ext uri="{FF2B5EF4-FFF2-40B4-BE49-F238E27FC236}">
                <a16:creationId xmlns:a16="http://schemas.microsoft.com/office/drawing/2014/main" id="{170932D6-63A2-5D35-39EF-6196642C4689}"/>
              </a:ext>
            </a:extLst>
          </p:cNvPr>
          <p:cNvPicPr>
            <a:picLocks noChangeAspect="1"/>
          </p:cNvPicPr>
          <p:nvPr/>
        </p:nvPicPr>
        <p:blipFill>
          <a:blip r:embed="rId7"/>
          <a:stretch>
            <a:fillRect/>
          </a:stretch>
        </p:blipFill>
        <p:spPr>
          <a:xfrm>
            <a:off x="6810624" y="2733467"/>
            <a:ext cx="1777944" cy="2478954"/>
          </a:xfrm>
          <a:prstGeom prst="rect">
            <a:avLst/>
          </a:prstGeom>
        </p:spPr>
      </p:pic>
    </p:spTree>
    <p:extLst>
      <p:ext uri="{BB962C8B-B14F-4D97-AF65-F5344CB8AC3E}">
        <p14:creationId xmlns:p14="http://schemas.microsoft.com/office/powerpoint/2010/main" val="19851780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63256-22A8-BE6C-E47A-5F5F6BBA546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D2E33E8-94DC-7802-817D-48743056074D}"/>
              </a:ext>
            </a:extLst>
          </p:cNvPr>
          <p:cNvSpPr>
            <a:spLocks noGrp="1"/>
          </p:cNvSpPr>
          <p:nvPr>
            <p:ph type="title"/>
          </p:nvPr>
        </p:nvSpPr>
        <p:spPr>
          <a:xfrm>
            <a:off x="1692000" y="756000"/>
            <a:ext cx="6814030" cy="612000"/>
          </a:xfrm>
        </p:spPr>
        <p:txBody>
          <a:bodyPr>
            <a:normAutofit/>
          </a:bodyPr>
          <a:lstStyle/>
          <a:p>
            <a:r>
              <a:rPr lang="fr-FR" dirty="0">
                <a:solidFill>
                  <a:schemeClr val="tx1">
                    <a:lumMod val="65000"/>
                    <a:lumOff val="35000"/>
                  </a:schemeClr>
                </a:solidFill>
                <a:latin typeface="Dosis Medium" pitchFamily="2" charset="0"/>
              </a:rPr>
              <a:t>La question est : « Pourquoi ? ». Je cherche une cause dans le texte.  La réponse est : parce qu’il est malade.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5595A222-0692-00DF-0FEA-322237926427}"/>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595A222-0692-00DF-0FEA-32223792642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95216AF-0A00-3A32-6914-32AF290D0F6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A95216AF-0A00-3A32-6914-32AF290D0F6F}"/>
                  </a:ext>
                </a:extLst>
              </p:cNvPr>
              <p:cNvPicPr/>
              <p:nvPr/>
            </p:nvPicPr>
            <p:blipFill>
              <a:blip r:embed="rId5"/>
              <a:stretch>
                <a:fillRect/>
              </a:stretch>
            </p:blipFill>
            <p:spPr>
              <a:xfrm>
                <a:off x="1593492" y="833185"/>
                <a:ext cx="26730" cy="23400"/>
              </a:xfrm>
              <a:prstGeom prst="rect">
                <a:avLst/>
              </a:prstGeom>
            </p:spPr>
          </p:pic>
        </mc:Fallback>
      </mc:AlternateContent>
      <p:sp>
        <p:nvSpPr>
          <p:cNvPr id="5" name="Rectangle : coins arrondis 4">
            <a:extLst>
              <a:ext uri="{FF2B5EF4-FFF2-40B4-BE49-F238E27FC236}">
                <a16:creationId xmlns:a16="http://schemas.microsoft.com/office/drawing/2014/main" id="{88E6F2D8-5F47-611D-F6F5-BA36E7C69B05}"/>
              </a:ext>
            </a:extLst>
          </p:cNvPr>
          <p:cNvSpPr/>
          <p:nvPr/>
        </p:nvSpPr>
        <p:spPr>
          <a:xfrm>
            <a:off x="3235740" y="1585327"/>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41EC37DC-641F-B498-C71F-C45B71B86D7B}"/>
              </a:ext>
            </a:extLst>
          </p:cNvPr>
          <p:cNvSpPr txBox="1"/>
          <p:nvPr/>
        </p:nvSpPr>
        <p:spPr>
          <a:xfrm>
            <a:off x="3407213" y="1621420"/>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8" name="ZoneTexte 7">
            <a:extLst>
              <a:ext uri="{FF2B5EF4-FFF2-40B4-BE49-F238E27FC236}">
                <a16:creationId xmlns:a16="http://schemas.microsoft.com/office/drawing/2014/main" id="{17C8D12C-9AEE-6B66-2069-B16D018E4877}"/>
              </a:ext>
            </a:extLst>
          </p:cNvPr>
          <p:cNvSpPr txBox="1"/>
          <p:nvPr/>
        </p:nvSpPr>
        <p:spPr>
          <a:xfrm>
            <a:off x="1592546" y="1607623"/>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1/3</a:t>
            </a:r>
          </a:p>
        </p:txBody>
      </p:sp>
      <p:sp>
        <p:nvSpPr>
          <p:cNvPr id="9" name="Rectangle : coins arrondis 8">
            <a:extLst>
              <a:ext uri="{FF2B5EF4-FFF2-40B4-BE49-F238E27FC236}">
                <a16:creationId xmlns:a16="http://schemas.microsoft.com/office/drawing/2014/main" id="{850EE583-B5FB-9D01-2C6B-D8B1F13A9EFF}"/>
              </a:ext>
            </a:extLst>
          </p:cNvPr>
          <p:cNvSpPr/>
          <p:nvPr/>
        </p:nvSpPr>
        <p:spPr>
          <a:xfrm>
            <a:off x="4950148" y="157499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51D0FCAB-1D18-CCFD-B2B0-86C776661F61}"/>
              </a:ext>
            </a:extLst>
          </p:cNvPr>
          <p:cNvSpPr txBox="1"/>
          <p:nvPr/>
        </p:nvSpPr>
        <p:spPr>
          <a:xfrm>
            <a:off x="5152147" y="1604577"/>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13" name="Rectangle : coins arrondis 12">
            <a:extLst>
              <a:ext uri="{FF2B5EF4-FFF2-40B4-BE49-F238E27FC236}">
                <a16:creationId xmlns:a16="http://schemas.microsoft.com/office/drawing/2014/main" id="{8BDE433E-DB8E-25CB-5CA4-F05E61E979FA}"/>
              </a:ext>
            </a:extLst>
          </p:cNvPr>
          <p:cNvSpPr/>
          <p:nvPr/>
        </p:nvSpPr>
        <p:spPr>
          <a:xfrm>
            <a:off x="6666877" y="1574993"/>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63A1DD99-5D78-EF2F-0956-4A217A00C653}"/>
              </a:ext>
            </a:extLst>
          </p:cNvPr>
          <p:cNvSpPr txBox="1"/>
          <p:nvPr/>
        </p:nvSpPr>
        <p:spPr>
          <a:xfrm>
            <a:off x="6859251" y="1611795"/>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solidFill>
              <a:effectLst/>
              <a:uLnTx/>
              <a:uFillTx/>
              <a:latin typeface="Dosis" pitchFamily="2" charset="0"/>
              <a:ea typeface="+mn-ea"/>
              <a:cs typeface="+mn-cs"/>
            </a:endParaRPr>
          </a:p>
        </p:txBody>
      </p:sp>
      <p:pic>
        <p:nvPicPr>
          <p:cNvPr id="6" name="Image 5">
            <a:extLst>
              <a:ext uri="{FF2B5EF4-FFF2-40B4-BE49-F238E27FC236}">
                <a16:creationId xmlns:a16="http://schemas.microsoft.com/office/drawing/2014/main" id="{C2FCBC5F-F3F3-ECF8-0B7E-4E32295F9C6A}"/>
              </a:ext>
            </a:extLst>
          </p:cNvPr>
          <p:cNvPicPr>
            <a:picLocks noChangeAspect="1"/>
          </p:cNvPicPr>
          <p:nvPr/>
        </p:nvPicPr>
        <p:blipFill>
          <a:blip r:embed="rId6"/>
          <a:stretch>
            <a:fillRect/>
          </a:stretch>
        </p:blipFill>
        <p:spPr>
          <a:xfrm>
            <a:off x="178063" y="515358"/>
            <a:ext cx="1152244" cy="1072989"/>
          </a:xfrm>
          <a:prstGeom prst="rect">
            <a:avLst/>
          </a:prstGeom>
        </p:spPr>
      </p:pic>
      <p:sp>
        <p:nvSpPr>
          <p:cNvPr id="4" name="ZoneTexte 3">
            <a:extLst>
              <a:ext uri="{FF2B5EF4-FFF2-40B4-BE49-F238E27FC236}">
                <a16:creationId xmlns:a16="http://schemas.microsoft.com/office/drawing/2014/main" id="{476B8FA4-5AF5-435C-321D-402487B1FED4}"/>
              </a:ext>
            </a:extLst>
          </p:cNvPr>
          <p:cNvSpPr txBox="1"/>
          <p:nvPr/>
        </p:nvSpPr>
        <p:spPr>
          <a:xfrm>
            <a:off x="266414" y="2303274"/>
            <a:ext cx="8691974" cy="461665"/>
          </a:xfrm>
          <a:prstGeom prst="rect">
            <a:avLst/>
          </a:prstGeom>
          <a:noFill/>
        </p:spPr>
        <p:txBody>
          <a:bodyPr wrap="square">
            <a:spAutoFit/>
          </a:bodyPr>
          <a:lstStyle/>
          <a:p>
            <a:pPr lvl="0" algn="ctr">
              <a:defRPr/>
            </a:pPr>
            <a:r>
              <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rPr>
              <a:t>Question 1 :</a:t>
            </a:r>
            <a:r>
              <a:rPr kumimoji="0" lang="fr-FR" sz="2400" b="1" i="0" u="none" strike="noStrike" kern="1200" cap="none" spc="0" normalizeH="0" baseline="0" noProof="0" dirty="0">
                <a:ln>
                  <a:noFill/>
                </a:ln>
                <a:solidFill>
                  <a:srgbClr val="C00000"/>
                </a:solidFill>
                <a:effectLst/>
                <a:uLnTx/>
                <a:uFillTx/>
                <a:latin typeface="Dosis" pitchFamily="2" charset="0"/>
                <a:ea typeface="+mn-ea"/>
                <a:cs typeface="+mn-cs"/>
              </a:rPr>
              <a:t> </a:t>
            </a:r>
            <a:r>
              <a:rPr lang="fr-FR" sz="2400" b="1" dirty="0">
                <a:solidFill>
                  <a:srgbClr val="C00000"/>
                </a:solidFill>
                <a:latin typeface="Dosis" pitchFamily="2" charset="0"/>
              </a:rPr>
              <a:t>Pourquoi</a:t>
            </a:r>
            <a:r>
              <a:rPr lang="fr-FR" sz="2400" b="1" dirty="0">
                <a:solidFill>
                  <a:srgbClr val="4472C4">
                    <a:lumMod val="50000"/>
                  </a:srgbClr>
                </a:solidFill>
                <a:latin typeface="Dosis" pitchFamily="2" charset="0"/>
              </a:rPr>
              <a:t> Hamza va-t-il voir son voisin </a:t>
            </a:r>
            <a:r>
              <a:rPr lang="fr-FR" sz="2400" b="1" dirty="0" err="1">
                <a:solidFill>
                  <a:srgbClr val="4472C4">
                    <a:lumMod val="50000"/>
                  </a:srgbClr>
                </a:solidFill>
                <a:latin typeface="Dosis" pitchFamily="2" charset="0"/>
              </a:rPr>
              <a:t>Aymene</a:t>
            </a:r>
            <a:r>
              <a:rPr lang="fr-FR" sz="2400" b="1" dirty="0">
                <a:solidFill>
                  <a:srgbClr val="4472C4">
                    <a:lumMod val="50000"/>
                  </a:srgbClr>
                </a:solidFill>
                <a:latin typeface="Dosis" pitchFamily="2" charset="0"/>
              </a:rPr>
              <a:t> ? </a:t>
            </a:r>
            <a:endPar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9DE3F4CD-C194-2827-AFD4-D9FC4386E9A6}"/>
              </a:ext>
            </a:extLst>
          </p:cNvPr>
          <p:cNvSpPr txBox="1"/>
          <p:nvPr/>
        </p:nvSpPr>
        <p:spPr>
          <a:xfrm>
            <a:off x="1047020" y="2847023"/>
            <a:ext cx="6830281" cy="3356496"/>
          </a:xfrm>
          <a:prstGeom prst="rect">
            <a:avLst/>
          </a:prstGeom>
          <a:noFill/>
        </p:spPr>
        <p:txBody>
          <a:bodyPr wrap="square">
            <a:spAutoFit/>
          </a:bodyPr>
          <a:lstStyle/>
          <a:p>
            <a:pPr lvl="0" algn="ctr">
              <a:lnSpc>
                <a:spcPct val="150000"/>
              </a:lnSpc>
              <a:defRPr/>
            </a:pPr>
            <a:r>
              <a:rPr lang="fr-FR" sz="2400" b="1" dirty="0">
                <a:solidFill>
                  <a:srgbClr val="424D7B"/>
                </a:solidFill>
                <a:latin typeface="Dosis SemiBold" pitchFamily="2" charset="0"/>
              </a:rPr>
              <a:t>Une visite chez mon voisin</a:t>
            </a:r>
          </a:p>
          <a:p>
            <a:pPr lvl="0" algn="just">
              <a:lnSpc>
                <a:spcPct val="150000"/>
              </a:lnSpc>
              <a:defRPr/>
            </a:pPr>
            <a:r>
              <a:rPr lang="fr-FR" sz="2400" b="1" dirty="0">
                <a:solidFill>
                  <a:srgbClr val="424D7B"/>
                </a:solidFill>
                <a:latin typeface="Dosis SemiBold" pitchFamily="2" charset="0"/>
              </a:rPr>
              <a:t>Cet après-midi, </a:t>
            </a:r>
            <a:r>
              <a:rPr lang="fr-FR" sz="2400" b="1" dirty="0">
                <a:solidFill>
                  <a:srgbClr val="C00000"/>
                </a:solidFill>
                <a:latin typeface="Dosis SemiBold" pitchFamily="2" charset="0"/>
              </a:rPr>
              <a:t>je vais rendre visite à mon voisin et ami </a:t>
            </a:r>
            <a:r>
              <a:rPr lang="fr-FR" sz="2400" b="1" dirty="0" err="1">
                <a:solidFill>
                  <a:srgbClr val="C00000"/>
                </a:solidFill>
                <a:latin typeface="Dosis SemiBold" pitchFamily="2" charset="0"/>
              </a:rPr>
              <a:t>Aymene</a:t>
            </a:r>
            <a:r>
              <a:rPr lang="fr-FR" sz="2400" b="1" dirty="0">
                <a:solidFill>
                  <a:srgbClr val="C00000"/>
                </a:solidFill>
                <a:latin typeface="Dosis SemiBold" pitchFamily="2" charset="0"/>
              </a:rPr>
              <a:t> parce qu’il est malade. </a:t>
            </a:r>
            <a:r>
              <a:rPr lang="fr-FR" sz="2400" b="1" dirty="0">
                <a:solidFill>
                  <a:srgbClr val="424D7B"/>
                </a:solidFill>
                <a:latin typeface="Dosis SemiBold" pitchFamily="2" charset="0"/>
              </a:rPr>
              <a:t>Il a même raté l’école. Ma maman me dit :</a:t>
            </a:r>
          </a:p>
          <a:p>
            <a:pPr lvl="0" algn="just">
              <a:lnSpc>
                <a:spcPct val="150000"/>
              </a:lnSpc>
              <a:defRPr/>
            </a:pPr>
            <a:r>
              <a:rPr lang="fr-FR" sz="2400" b="1" dirty="0">
                <a:solidFill>
                  <a:srgbClr val="424D7B"/>
                </a:solidFill>
                <a:latin typeface="Dosis SemiBold" pitchFamily="2" charset="0"/>
              </a:rPr>
              <a:t>- Hamza, va voir </a:t>
            </a:r>
            <a:r>
              <a:rPr lang="fr-FR" sz="2400" b="1" dirty="0" err="1">
                <a:solidFill>
                  <a:srgbClr val="424D7B"/>
                </a:solidFill>
                <a:latin typeface="Dosis SemiBold" pitchFamily="2" charset="0"/>
              </a:rPr>
              <a:t>Aymene</a:t>
            </a:r>
            <a:r>
              <a:rPr lang="fr-FR" sz="2400" b="1" dirty="0">
                <a:solidFill>
                  <a:srgbClr val="424D7B"/>
                </a:solidFill>
                <a:latin typeface="Dosis SemiBold" pitchFamily="2" charset="0"/>
              </a:rPr>
              <a:t>, il est malade. Porte-lui des fruits et des livres. Il va se sentir mieux après. </a:t>
            </a:r>
            <a:endParaRPr kumimoji="0" lang="fr-FR" sz="2400" b="1" i="0" u="none" strike="noStrike" kern="1200" cap="none" spc="0" normalizeH="0" baseline="0" noProof="0" dirty="0">
              <a:ln>
                <a:noFill/>
              </a:ln>
              <a:solidFill>
                <a:srgbClr val="424D7B"/>
              </a:solidFill>
              <a:effectLst/>
              <a:uLnTx/>
              <a:uFillTx/>
              <a:latin typeface="Dosis SemiBold" pitchFamily="2" charset="0"/>
            </a:endParaRPr>
          </a:p>
        </p:txBody>
      </p:sp>
    </p:spTree>
    <p:extLst>
      <p:ext uri="{BB962C8B-B14F-4D97-AF65-F5344CB8AC3E}">
        <p14:creationId xmlns:p14="http://schemas.microsoft.com/office/powerpoint/2010/main" val="3373703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63808-C1E8-B1C8-7E0D-AFAE8B2EBF5C}"/>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F9308289-2571-362E-5368-61D4C0443393}"/>
              </a:ext>
            </a:extLst>
          </p:cNvPr>
          <p:cNvSpPr/>
          <p:nvPr/>
        </p:nvSpPr>
        <p:spPr>
          <a:xfrm>
            <a:off x="2993458" y="162212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0B8EDFB-2588-58B8-9F62-291379AE3BC4}"/>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passe à la deuxième partie du texte. Lisez en silence et essayez de comprendre.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7A0ED682-F87A-7F54-08E3-B09357C775B9}"/>
                  </a:ext>
                </a:extLst>
              </p14:cNvPr>
              <p14:cNvContentPartPr/>
              <p14:nvPr/>
            </p14:nvContentPartPr>
            <p14:xfrm>
              <a:off x="381127" y="1146750"/>
              <a:ext cx="360" cy="360"/>
            </p14:xfrm>
          </p:contentPart>
        </mc:Choice>
        <mc:Fallback xmlns="">
          <p:pic>
            <p:nvPicPr>
              <p:cNvPr id="11" name="Encre 10">
                <a:extLst>
                  <a:ext uri="{FF2B5EF4-FFF2-40B4-BE49-F238E27FC236}">
                    <a16:creationId xmlns:a16="http://schemas.microsoft.com/office/drawing/2014/main" id="{7A0ED682-F87A-7F54-08E3-B09357C775B9}"/>
                  </a:ext>
                </a:extLst>
              </p:cNvPr>
              <p:cNvPicPr/>
              <p:nvPr/>
            </p:nvPicPr>
            <p:blipFill>
              <a:blip r:embed="rId3"/>
              <a:stretch>
                <a:fillRect/>
              </a:stretch>
            </p:blipFill>
            <p:spPr>
              <a:xfrm>
                <a:off x="372127" y="11377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B651E04C-E510-7985-ADBC-58DE8B0DECA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B5676021-EF52-E9C5-D7AF-7AE4C9F926FB}"/>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4678FE0E-E1B9-4A35-8CAB-D3F078F5144E}"/>
              </a:ext>
            </a:extLst>
          </p:cNvPr>
          <p:cNvPicPr>
            <a:picLocks noChangeAspect="1"/>
          </p:cNvPicPr>
          <p:nvPr/>
        </p:nvPicPr>
        <p:blipFill>
          <a:blip r:embed="rId6"/>
          <a:stretch>
            <a:fillRect/>
          </a:stretch>
        </p:blipFill>
        <p:spPr>
          <a:xfrm>
            <a:off x="178063" y="515358"/>
            <a:ext cx="1152244" cy="1072989"/>
          </a:xfrm>
          <a:prstGeom prst="rect">
            <a:avLst/>
          </a:prstGeom>
        </p:spPr>
      </p:pic>
      <p:sp>
        <p:nvSpPr>
          <p:cNvPr id="4" name="ZoneTexte 3">
            <a:extLst>
              <a:ext uri="{FF2B5EF4-FFF2-40B4-BE49-F238E27FC236}">
                <a16:creationId xmlns:a16="http://schemas.microsoft.com/office/drawing/2014/main" id="{4644D704-F88E-5FF3-084C-54A797D4BDD4}"/>
              </a:ext>
            </a:extLst>
          </p:cNvPr>
          <p:cNvSpPr txBox="1"/>
          <p:nvPr/>
        </p:nvSpPr>
        <p:spPr>
          <a:xfrm>
            <a:off x="3195457" y="1651712"/>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9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95000"/>
                </a:prstClr>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id="{60C4026A-FCC1-AFC4-DDE3-9DBA88F71633}"/>
              </a:ext>
            </a:extLst>
          </p:cNvPr>
          <p:cNvSpPr txBox="1"/>
          <p:nvPr/>
        </p:nvSpPr>
        <p:spPr>
          <a:xfrm>
            <a:off x="1494144" y="1651712"/>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2/3</a:t>
            </a:r>
          </a:p>
        </p:txBody>
      </p:sp>
      <p:sp>
        <p:nvSpPr>
          <p:cNvPr id="10" name="Rectangle : coins arrondis 9">
            <a:extLst>
              <a:ext uri="{FF2B5EF4-FFF2-40B4-BE49-F238E27FC236}">
                <a16:creationId xmlns:a16="http://schemas.microsoft.com/office/drawing/2014/main" id="{98C7D11A-DA7B-15D5-34CE-F70854D3F8BA}"/>
              </a:ext>
            </a:extLst>
          </p:cNvPr>
          <p:cNvSpPr/>
          <p:nvPr/>
        </p:nvSpPr>
        <p:spPr>
          <a:xfrm>
            <a:off x="4712947" y="162212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5F0BB693-B902-4BBA-A047-27E36512304F}"/>
              </a:ext>
            </a:extLst>
          </p:cNvPr>
          <p:cNvSpPr txBox="1"/>
          <p:nvPr/>
        </p:nvSpPr>
        <p:spPr>
          <a:xfrm>
            <a:off x="4914946" y="1651712"/>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968E28CE-8F93-1848-426B-2B46B3F27D42}"/>
              </a:ext>
            </a:extLst>
          </p:cNvPr>
          <p:cNvSpPr/>
          <p:nvPr/>
        </p:nvSpPr>
        <p:spPr>
          <a:xfrm>
            <a:off x="6432436" y="1634160"/>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17B986EF-4230-5F9F-BB59-59551B08AF31}"/>
              </a:ext>
            </a:extLst>
          </p:cNvPr>
          <p:cNvSpPr txBox="1"/>
          <p:nvPr/>
        </p:nvSpPr>
        <p:spPr>
          <a:xfrm>
            <a:off x="6634435" y="1663744"/>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14" name="ZoneTexte 13">
            <a:extLst>
              <a:ext uri="{FF2B5EF4-FFF2-40B4-BE49-F238E27FC236}">
                <a16:creationId xmlns:a16="http://schemas.microsoft.com/office/drawing/2014/main" id="{55D0F964-094E-7994-9909-7FFF527B38E4}"/>
              </a:ext>
            </a:extLst>
          </p:cNvPr>
          <p:cNvSpPr txBox="1"/>
          <p:nvPr/>
        </p:nvSpPr>
        <p:spPr>
          <a:xfrm>
            <a:off x="1156859" y="2981543"/>
            <a:ext cx="6830281"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rPr>
              <a:t>Je vais donc acheter quelques fruits chez l’épicier du quartier. Dans mon sac, je mets des pommes, des oranges et deux livres que j’ai choisis pour lui. Ensuite, je suis allé jusqu’à sa maison.</a:t>
            </a:r>
          </a:p>
        </p:txBody>
      </p:sp>
    </p:spTree>
    <p:extLst>
      <p:ext uri="{BB962C8B-B14F-4D97-AF65-F5344CB8AC3E}">
        <p14:creationId xmlns:p14="http://schemas.microsoft.com/office/powerpoint/2010/main" val="3199763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E499B-9D5D-692C-3881-A86B470A30A3}"/>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73C63CF4-AD3E-D0DB-248F-B7670FC86188}"/>
              </a:ext>
            </a:extLst>
          </p:cNvPr>
          <p:cNvSpPr/>
          <p:nvPr/>
        </p:nvSpPr>
        <p:spPr>
          <a:xfrm>
            <a:off x="3424100" y="1595965"/>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1F77EE3-A530-FA32-ABBC-82C513FB88C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E3BE4F7B-D688-50B7-FA75-973F278FE902}"/>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8FE9C79A-39D0-430C-CF5C-577C1BAFDE0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3D584BAB-FA99-6DFE-D7D6-FAEA2432834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A0F048B2-5C3E-612D-FFE8-355F78D8662A}"/>
                  </a:ext>
                </a:extLst>
              </p:cNvPr>
              <p:cNvPicPr/>
              <p:nvPr/>
            </p:nvPicPr>
            <p:blipFill>
              <a:blip r:embed="rId5"/>
              <a:stretch>
                <a:fillRect/>
              </a:stretch>
            </p:blipFill>
            <p:spPr>
              <a:xfrm>
                <a:off x="1593492" y="833185"/>
                <a:ext cx="26730" cy="23400"/>
              </a:xfrm>
              <a:prstGeom prst="rect">
                <a:avLst/>
              </a:prstGeom>
            </p:spPr>
          </p:pic>
        </mc:Fallback>
      </mc:AlternateContent>
      <p:sp>
        <p:nvSpPr>
          <p:cNvPr id="4" name="Rectangle : coins arrondis 3">
            <a:extLst>
              <a:ext uri="{FF2B5EF4-FFF2-40B4-BE49-F238E27FC236}">
                <a16:creationId xmlns:a16="http://schemas.microsoft.com/office/drawing/2014/main" id="{ED82ED0A-7248-6DB4-9B91-C211D715306C}"/>
              </a:ext>
            </a:extLst>
          </p:cNvPr>
          <p:cNvSpPr/>
          <p:nvPr/>
        </p:nvSpPr>
        <p:spPr>
          <a:xfrm>
            <a:off x="5113063" y="161450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2F33F0D6-9F4C-274F-B2E2-0361217196F4}"/>
              </a:ext>
            </a:extLst>
          </p:cNvPr>
          <p:cNvSpPr txBox="1"/>
          <p:nvPr/>
        </p:nvSpPr>
        <p:spPr>
          <a:xfrm>
            <a:off x="3595573" y="1632058"/>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8" name="ZoneTexte 7">
            <a:extLst>
              <a:ext uri="{FF2B5EF4-FFF2-40B4-BE49-F238E27FC236}">
                <a16:creationId xmlns:a16="http://schemas.microsoft.com/office/drawing/2014/main" id="{25BA401A-2ED9-A73A-D247-06A643643C89}"/>
              </a:ext>
            </a:extLst>
          </p:cNvPr>
          <p:cNvSpPr txBox="1"/>
          <p:nvPr/>
        </p:nvSpPr>
        <p:spPr>
          <a:xfrm>
            <a:off x="1692000" y="1636992"/>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2/3</a:t>
            </a:r>
          </a:p>
        </p:txBody>
      </p:sp>
      <p:sp>
        <p:nvSpPr>
          <p:cNvPr id="10" name="ZoneTexte 9">
            <a:extLst>
              <a:ext uri="{FF2B5EF4-FFF2-40B4-BE49-F238E27FC236}">
                <a16:creationId xmlns:a16="http://schemas.microsoft.com/office/drawing/2014/main" id="{729A1E10-43A3-305C-6632-DC501CCAE132}"/>
              </a:ext>
            </a:extLst>
          </p:cNvPr>
          <p:cNvSpPr txBox="1"/>
          <p:nvPr/>
        </p:nvSpPr>
        <p:spPr>
          <a:xfrm>
            <a:off x="5305437" y="1651308"/>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solidFill>
              <a:effectLst/>
              <a:uLnTx/>
              <a:uFillTx/>
              <a:latin typeface="Dosis" pitchFamily="2" charset="0"/>
              <a:ea typeface="+mn-ea"/>
              <a:cs typeface="+mn-cs"/>
            </a:endParaRPr>
          </a:p>
        </p:txBody>
      </p:sp>
      <p:sp>
        <p:nvSpPr>
          <p:cNvPr id="13" name="Rectangle : coins arrondis 12">
            <a:extLst>
              <a:ext uri="{FF2B5EF4-FFF2-40B4-BE49-F238E27FC236}">
                <a16:creationId xmlns:a16="http://schemas.microsoft.com/office/drawing/2014/main" id="{A0D09785-97A1-DB5F-E0B3-57CFBF020B05}"/>
              </a:ext>
            </a:extLst>
          </p:cNvPr>
          <p:cNvSpPr/>
          <p:nvPr/>
        </p:nvSpPr>
        <p:spPr>
          <a:xfrm>
            <a:off x="6832552" y="161450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0D52831A-A6EC-A50C-9820-3F69418D4C4F}"/>
              </a:ext>
            </a:extLst>
          </p:cNvPr>
          <p:cNvSpPr txBox="1"/>
          <p:nvPr/>
        </p:nvSpPr>
        <p:spPr>
          <a:xfrm>
            <a:off x="7034551" y="1644090"/>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pic>
        <p:nvPicPr>
          <p:cNvPr id="15" name="Image 14">
            <a:extLst>
              <a:ext uri="{FF2B5EF4-FFF2-40B4-BE49-F238E27FC236}">
                <a16:creationId xmlns:a16="http://schemas.microsoft.com/office/drawing/2014/main" id="{B7D522E9-717F-D328-EDF8-6C57B049EF68}"/>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5" name="ZoneTexte 4">
            <a:extLst>
              <a:ext uri="{FF2B5EF4-FFF2-40B4-BE49-F238E27FC236}">
                <a16:creationId xmlns:a16="http://schemas.microsoft.com/office/drawing/2014/main" id="{47CBFAFF-A7EB-701C-E760-44E08E2C4E29}"/>
              </a:ext>
            </a:extLst>
          </p:cNvPr>
          <p:cNvSpPr txBox="1"/>
          <p:nvPr/>
        </p:nvSpPr>
        <p:spPr>
          <a:xfrm>
            <a:off x="1156859" y="2981543"/>
            <a:ext cx="6830281"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rPr>
              <a:t>Je vais donc acheter quelques fruits chez l’épicier du quartier. Dans mon sac, je mets des pommes, des oranges et deux livres que j’ai choisis pour lui. Ensuite, je suis allé jusqu’à sa maison.</a:t>
            </a:r>
          </a:p>
        </p:txBody>
      </p:sp>
    </p:spTree>
    <p:extLst>
      <p:ext uri="{BB962C8B-B14F-4D97-AF65-F5344CB8AC3E}">
        <p14:creationId xmlns:p14="http://schemas.microsoft.com/office/powerpoint/2010/main" val="2550997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94035-8EA5-2503-BBB2-936B6A7CA6F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5E6DA8F-C23E-61F0-E91D-27209170058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1F81472B-FC7C-E3B9-1C60-4C41788189F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9C7F3CB-5727-0D5F-C794-2E547279F0E8}"/>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06D2F011-47BC-92AD-0C72-AA0BA802C88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F1840C5-850F-DC21-9927-9137E007481C}"/>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76797A4F-380A-48C9-F426-DAB23D64A662}"/>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6" name="ZoneTexte 5">
            <a:extLst>
              <a:ext uri="{FF2B5EF4-FFF2-40B4-BE49-F238E27FC236}">
                <a16:creationId xmlns:a16="http://schemas.microsoft.com/office/drawing/2014/main" id="{1900ED7C-2055-3645-6F78-03A40B32CDA6}"/>
              </a:ext>
            </a:extLst>
          </p:cNvPr>
          <p:cNvSpPr txBox="1"/>
          <p:nvPr/>
        </p:nvSpPr>
        <p:spPr>
          <a:xfrm>
            <a:off x="853999" y="2398762"/>
            <a:ext cx="772967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rPr>
              <a:t>Question 2 : </a:t>
            </a:r>
            <a:r>
              <a:rPr lang="fr-FR" sz="2400" b="1" dirty="0">
                <a:solidFill>
                  <a:srgbClr val="4472C4">
                    <a:lumMod val="50000"/>
                  </a:srgbClr>
                </a:solidFill>
                <a:latin typeface="Dosis" pitchFamily="2" charset="0"/>
              </a:rPr>
              <a:t>Où Hamza achète-t-il les fruits ? </a:t>
            </a:r>
            <a:endPar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endParaRPr>
          </a:p>
        </p:txBody>
      </p:sp>
      <p:sp>
        <p:nvSpPr>
          <p:cNvPr id="18" name="Rectangle : coins arrondis 17">
            <a:extLst>
              <a:ext uri="{FF2B5EF4-FFF2-40B4-BE49-F238E27FC236}">
                <a16:creationId xmlns:a16="http://schemas.microsoft.com/office/drawing/2014/main" id="{8026727F-368F-8CAC-5D7C-BC32B29EC925}"/>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367AE99E-DAB3-D036-B14C-9B56FF658070}"/>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2" name="ZoneTexte 21">
            <a:extLst>
              <a:ext uri="{FF2B5EF4-FFF2-40B4-BE49-F238E27FC236}">
                <a16:creationId xmlns:a16="http://schemas.microsoft.com/office/drawing/2014/main" id="{AEBC2862-6A4C-79AB-8949-F1D75C8D9F77}"/>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2/3</a:t>
            </a:r>
          </a:p>
        </p:txBody>
      </p:sp>
      <p:sp>
        <p:nvSpPr>
          <p:cNvPr id="24" name="Rectangle : coins arrondis 23">
            <a:extLst>
              <a:ext uri="{FF2B5EF4-FFF2-40B4-BE49-F238E27FC236}">
                <a16:creationId xmlns:a16="http://schemas.microsoft.com/office/drawing/2014/main" id="{E0ED2A4E-E3AF-A3CD-3325-B6E2587282C8}"/>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08D97E2D-72D8-287C-5BFB-322E9A63216F}"/>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8" name="Rectangle : coins arrondis 27">
            <a:extLst>
              <a:ext uri="{FF2B5EF4-FFF2-40B4-BE49-F238E27FC236}">
                <a16:creationId xmlns:a16="http://schemas.microsoft.com/office/drawing/2014/main" id="{46234437-DADB-7922-92DF-24309DF334BA}"/>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AC8E713A-2EC8-21DB-FB00-DB1A49464812}"/>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288FC21-8650-3806-982C-6158771A77A9}"/>
              </a:ext>
            </a:extLst>
          </p:cNvPr>
          <p:cNvSpPr txBox="1"/>
          <p:nvPr/>
        </p:nvSpPr>
        <p:spPr>
          <a:xfrm>
            <a:off x="1156859" y="2981543"/>
            <a:ext cx="6830281"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rPr>
              <a:t>Je vais donc acheter quelques fruits chez l’épicier du quartier. Dans mon sac, je mets des pommes, des oranges et deux livres que j’ai choisis pour lui. Ensuite, je suis allé jusqu’à sa maison.</a:t>
            </a:r>
          </a:p>
        </p:txBody>
      </p:sp>
    </p:spTree>
    <p:extLst>
      <p:ext uri="{BB962C8B-B14F-4D97-AF65-F5344CB8AC3E}">
        <p14:creationId xmlns:p14="http://schemas.microsoft.com/office/powerpoint/2010/main" val="3222506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A1034-5EE6-2645-EB64-66D42AB21E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A23C436-836A-CAB1-7AF4-62B724E8A95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question est : « Où ? ».  Je cherche dans le texte un lieu. La réponse est : Je vais donc acheter quelques fruits chez l’épicier du quartier.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C555C8A2-BAF5-65E4-4F0D-EC85B275B999}"/>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C555C8A2-BAF5-65E4-4F0D-EC85B275B999}"/>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93299A89-3B34-F02C-F18E-EFFD1DEA37B3}"/>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93299A89-3B34-F02C-F18E-EFFD1DEA37B3}"/>
                  </a:ext>
                </a:extLst>
              </p:cNvPr>
              <p:cNvPicPr/>
              <p:nvPr/>
            </p:nvPicPr>
            <p:blipFill>
              <a:blip r:embed="rId5"/>
              <a:stretch>
                <a:fillRect/>
              </a:stretch>
            </p:blipFill>
            <p:spPr>
              <a:xfrm>
                <a:off x="1593492" y="833185"/>
                <a:ext cx="26730" cy="23400"/>
              </a:xfrm>
              <a:prstGeom prst="rect">
                <a:avLst/>
              </a:prstGeom>
            </p:spPr>
          </p:pic>
        </mc:Fallback>
      </mc:AlternateContent>
      <p:sp>
        <p:nvSpPr>
          <p:cNvPr id="18" name="Rectangle : coins arrondis 17">
            <a:extLst>
              <a:ext uri="{FF2B5EF4-FFF2-40B4-BE49-F238E27FC236}">
                <a16:creationId xmlns:a16="http://schemas.microsoft.com/office/drawing/2014/main" id="{F7CF944A-0B37-E7AF-E06D-F3F5B7D8C05E}"/>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2EE1FF2D-A5D7-73E8-552A-28763CBE64A8}"/>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2" name="ZoneTexte 21">
            <a:extLst>
              <a:ext uri="{FF2B5EF4-FFF2-40B4-BE49-F238E27FC236}">
                <a16:creationId xmlns:a16="http://schemas.microsoft.com/office/drawing/2014/main" id="{254F7461-1CE0-E207-9811-0843E14E284F}"/>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2/3</a:t>
            </a:r>
          </a:p>
        </p:txBody>
      </p:sp>
      <p:sp>
        <p:nvSpPr>
          <p:cNvPr id="24" name="Rectangle : coins arrondis 23">
            <a:extLst>
              <a:ext uri="{FF2B5EF4-FFF2-40B4-BE49-F238E27FC236}">
                <a16:creationId xmlns:a16="http://schemas.microsoft.com/office/drawing/2014/main" id="{B8F9C371-6477-046D-D973-DEAB6934678C}"/>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F1245DAE-41EF-F9B0-96FF-2478B7E6164F}"/>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8" name="Rectangle : coins arrondis 27">
            <a:extLst>
              <a:ext uri="{FF2B5EF4-FFF2-40B4-BE49-F238E27FC236}">
                <a16:creationId xmlns:a16="http://schemas.microsoft.com/office/drawing/2014/main" id="{827C1066-7A3E-5148-51EF-FDFA7C4E04B8}"/>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1D705738-BD66-5CA8-6DB0-D28A52BBBFA3}"/>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solidFill>
              <a:effectLst/>
              <a:uLnTx/>
              <a:uFillTx/>
              <a:latin typeface="Dosis" pitchFamily="2" charset="0"/>
              <a:ea typeface="+mn-ea"/>
              <a:cs typeface="+mn-cs"/>
            </a:endParaRPr>
          </a:p>
        </p:txBody>
      </p:sp>
      <p:pic>
        <p:nvPicPr>
          <p:cNvPr id="5" name="Image 4">
            <a:extLst>
              <a:ext uri="{FF2B5EF4-FFF2-40B4-BE49-F238E27FC236}">
                <a16:creationId xmlns:a16="http://schemas.microsoft.com/office/drawing/2014/main" id="{8F1C20CC-3C3A-8D02-93D5-D2CC2A7084DF}"/>
              </a:ext>
            </a:extLst>
          </p:cNvPr>
          <p:cNvPicPr>
            <a:picLocks noChangeAspect="1"/>
          </p:cNvPicPr>
          <p:nvPr/>
        </p:nvPicPr>
        <p:blipFill>
          <a:blip r:embed="rId6"/>
          <a:stretch>
            <a:fillRect/>
          </a:stretch>
        </p:blipFill>
        <p:spPr>
          <a:xfrm>
            <a:off x="178063" y="515358"/>
            <a:ext cx="1152244" cy="1072989"/>
          </a:xfrm>
          <a:prstGeom prst="rect">
            <a:avLst/>
          </a:prstGeom>
        </p:spPr>
      </p:pic>
      <p:sp>
        <p:nvSpPr>
          <p:cNvPr id="7" name="ZoneTexte 6">
            <a:extLst>
              <a:ext uri="{FF2B5EF4-FFF2-40B4-BE49-F238E27FC236}">
                <a16:creationId xmlns:a16="http://schemas.microsoft.com/office/drawing/2014/main" id="{7CFA2719-B9BD-94A6-F542-E79111E34BBF}"/>
              </a:ext>
            </a:extLst>
          </p:cNvPr>
          <p:cNvSpPr txBox="1"/>
          <p:nvPr/>
        </p:nvSpPr>
        <p:spPr>
          <a:xfrm>
            <a:off x="707160" y="2540819"/>
            <a:ext cx="772967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rPr>
              <a:t>Question 2 : </a:t>
            </a:r>
            <a:r>
              <a:rPr lang="fr-FR" sz="2400" b="1" dirty="0">
                <a:solidFill>
                  <a:srgbClr val="C00000"/>
                </a:solidFill>
                <a:latin typeface="Dosis" pitchFamily="2" charset="0"/>
              </a:rPr>
              <a:t>Où </a:t>
            </a:r>
            <a:r>
              <a:rPr lang="fr-FR" sz="2400" b="1" dirty="0">
                <a:solidFill>
                  <a:srgbClr val="424D7B"/>
                </a:solidFill>
                <a:latin typeface="Dosis" pitchFamily="2" charset="0"/>
              </a:rPr>
              <a:t>Hamza achète-t-il les fruits ? </a:t>
            </a:r>
            <a:endParaRPr kumimoji="0" lang="fr-FR" sz="2400" b="1" i="0" u="none" strike="noStrike" kern="1200" cap="none" spc="0" normalizeH="0" baseline="0" noProof="0" dirty="0">
              <a:ln>
                <a:noFill/>
              </a:ln>
              <a:solidFill>
                <a:srgbClr val="424D7B"/>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9AB58193-5CF0-F1C0-AE9C-7B888167C5B8}"/>
              </a:ext>
            </a:extLst>
          </p:cNvPr>
          <p:cNvSpPr txBox="1"/>
          <p:nvPr/>
        </p:nvSpPr>
        <p:spPr>
          <a:xfrm>
            <a:off x="1063553" y="3291707"/>
            <a:ext cx="6830281"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rPr>
              <a:t>Je vais donc acheter quelques fruits </a:t>
            </a:r>
            <a:r>
              <a:rPr kumimoji="0" lang="fr-FR" sz="2400" b="1" i="0" u="none" strike="noStrike" kern="1200" cap="none" spc="0" normalizeH="0" baseline="0" noProof="0" dirty="0">
                <a:ln>
                  <a:noFill/>
                </a:ln>
                <a:solidFill>
                  <a:srgbClr val="C00000"/>
                </a:solidFill>
                <a:effectLst/>
                <a:uLnTx/>
                <a:uFillTx/>
                <a:latin typeface="Dosis SemiBold" pitchFamily="2" charset="0"/>
              </a:rPr>
              <a:t>chez l’épicier du quartier.</a:t>
            </a:r>
            <a:r>
              <a:rPr kumimoji="0" lang="fr-FR" sz="2400" b="1" i="0" u="none" strike="noStrike" kern="1200" cap="none" spc="0" normalizeH="0" baseline="0" noProof="0" dirty="0">
                <a:ln>
                  <a:noFill/>
                </a:ln>
                <a:solidFill>
                  <a:srgbClr val="424D7B"/>
                </a:solidFill>
                <a:effectLst/>
                <a:uLnTx/>
                <a:uFillTx/>
                <a:latin typeface="Dosis SemiBold" pitchFamily="2" charset="0"/>
              </a:rPr>
              <a:t> Dans mon sac, je mets des pommes, des oranges et deux livres que j’ai choisis pour lui. Ensuite, je suis allé jusqu’à sa maison.</a:t>
            </a:r>
          </a:p>
        </p:txBody>
      </p:sp>
    </p:spTree>
    <p:extLst>
      <p:ext uri="{BB962C8B-B14F-4D97-AF65-F5344CB8AC3E}">
        <p14:creationId xmlns:p14="http://schemas.microsoft.com/office/powerpoint/2010/main" val="188290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7C5BD-96CF-FD2E-C48E-C23ED5542195}"/>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74FBCD8-97BE-3A4B-FEAE-CBF1F1DD188B}"/>
              </a:ext>
            </a:extLst>
          </p:cNvPr>
          <p:cNvSpPr/>
          <p:nvPr/>
        </p:nvSpPr>
        <p:spPr>
          <a:xfrm>
            <a:off x="2993458" y="162212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9013743-D676-5EF0-0F7B-3C771236FDF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passe à la troisième partie du texte. Lisez en silence et essayez de comprendre.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801ECFA6-6980-F066-77BA-FCCAB11C62F6}"/>
                  </a:ext>
                </a:extLst>
              </p14:cNvPr>
              <p14:cNvContentPartPr/>
              <p14:nvPr/>
            </p14:nvContentPartPr>
            <p14:xfrm>
              <a:off x="381127" y="1146750"/>
              <a:ext cx="360" cy="360"/>
            </p14:xfrm>
          </p:contentPart>
        </mc:Choice>
        <mc:Fallback xmlns="">
          <p:pic>
            <p:nvPicPr>
              <p:cNvPr id="11" name="Encre 10">
                <a:extLst>
                  <a:ext uri="{FF2B5EF4-FFF2-40B4-BE49-F238E27FC236}">
                    <a16:creationId xmlns:a16="http://schemas.microsoft.com/office/drawing/2014/main" id="{801ECFA6-6980-F066-77BA-FCCAB11C62F6}"/>
                  </a:ext>
                </a:extLst>
              </p:cNvPr>
              <p:cNvPicPr/>
              <p:nvPr/>
            </p:nvPicPr>
            <p:blipFill>
              <a:blip r:embed="rId3"/>
              <a:stretch>
                <a:fillRect/>
              </a:stretch>
            </p:blipFill>
            <p:spPr>
              <a:xfrm>
                <a:off x="372127" y="11377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717E3B8A-70E7-B746-3026-9D5DFC9EED90}"/>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B5676021-EF52-E9C5-D7AF-7AE4C9F926FB}"/>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F20EFE17-4DA4-9E30-8EAC-F991FCD1E6BA}"/>
              </a:ext>
            </a:extLst>
          </p:cNvPr>
          <p:cNvPicPr>
            <a:picLocks noChangeAspect="1"/>
          </p:cNvPicPr>
          <p:nvPr/>
        </p:nvPicPr>
        <p:blipFill>
          <a:blip r:embed="rId6"/>
          <a:stretch>
            <a:fillRect/>
          </a:stretch>
        </p:blipFill>
        <p:spPr>
          <a:xfrm>
            <a:off x="178063" y="515358"/>
            <a:ext cx="1152244" cy="1072989"/>
          </a:xfrm>
          <a:prstGeom prst="rect">
            <a:avLst/>
          </a:prstGeom>
        </p:spPr>
      </p:pic>
      <p:sp>
        <p:nvSpPr>
          <p:cNvPr id="4" name="ZoneTexte 3">
            <a:extLst>
              <a:ext uri="{FF2B5EF4-FFF2-40B4-BE49-F238E27FC236}">
                <a16:creationId xmlns:a16="http://schemas.microsoft.com/office/drawing/2014/main" id="{E6891C90-4157-EFCD-B9DD-635B5D4FBE5C}"/>
              </a:ext>
            </a:extLst>
          </p:cNvPr>
          <p:cNvSpPr txBox="1"/>
          <p:nvPr/>
        </p:nvSpPr>
        <p:spPr>
          <a:xfrm>
            <a:off x="3195457" y="1651712"/>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9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95000"/>
                </a:prstClr>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id="{75F30DAC-EAD8-FE8A-0E01-9401D87F9F74}"/>
              </a:ext>
            </a:extLst>
          </p:cNvPr>
          <p:cNvSpPr txBox="1"/>
          <p:nvPr/>
        </p:nvSpPr>
        <p:spPr>
          <a:xfrm>
            <a:off x="1494144" y="1651712"/>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3/3</a:t>
            </a:r>
          </a:p>
        </p:txBody>
      </p:sp>
      <p:sp>
        <p:nvSpPr>
          <p:cNvPr id="10" name="Rectangle : coins arrondis 9">
            <a:extLst>
              <a:ext uri="{FF2B5EF4-FFF2-40B4-BE49-F238E27FC236}">
                <a16:creationId xmlns:a16="http://schemas.microsoft.com/office/drawing/2014/main" id="{6083EEBF-57F9-8638-913D-8938B2703740}"/>
              </a:ext>
            </a:extLst>
          </p:cNvPr>
          <p:cNvSpPr/>
          <p:nvPr/>
        </p:nvSpPr>
        <p:spPr>
          <a:xfrm>
            <a:off x="4712947" y="162212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07EACF01-8A8B-192E-693D-258FAEABD99F}"/>
              </a:ext>
            </a:extLst>
          </p:cNvPr>
          <p:cNvSpPr txBox="1"/>
          <p:nvPr/>
        </p:nvSpPr>
        <p:spPr>
          <a:xfrm>
            <a:off x="4914946" y="1651712"/>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92319A7C-79B8-094D-522C-044C2277A4E7}"/>
              </a:ext>
            </a:extLst>
          </p:cNvPr>
          <p:cNvSpPr/>
          <p:nvPr/>
        </p:nvSpPr>
        <p:spPr>
          <a:xfrm>
            <a:off x="6432436" y="1634160"/>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95B37552-53C3-9385-4054-D326EE384A09}"/>
              </a:ext>
            </a:extLst>
          </p:cNvPr>
          <p:cNvSpPr txBox="1"/>
          <p:nvPr/>
        </p:nvSpPr>
        <p:spPr>
          <a:xfrm>
            <a:off x="6634435" y="1663744"/>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14" name="ZoneTexte 13">
            <a:extLst>
              <a:ext uri="{FF2B5EF4-FFF2-40B4-BE49-F238E27FC236}">
                <a16:creationId xmlns:a16="http://schemas.microsoft.com/office/drawing/2014/main" id="{A92F8F00-6230-A049-4367-1F492D49A581}"/>
              </a:ext>
            </a:extLst>
          </p:cNvPr>
          <p:cNvSpPr txBox="1"/>
          <p:nvPr/>
        </p:nvSpPr>
        <p:spPr>
          <a:xfrm>
            <a:off x="1006174" y="2939945"/>
            <a:ext cx="7413545" cy="28046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Quand j’arrive, sa maman m’ouvre la porte. Je lui dis bonjour et je rentre voir </a:t>
            </a:r>
            <a:r>
              <a:rPr kumimoji="0" lang="fr-FR" sz="2000" b="1" i="0" u="none" strike="noStrike" kern="1200" cap="none" spc="0" normalizeH="0" baseline="0" noProof="0" dirty="0" err="1">
                <a:ln>
                  <a:noFill/>
                </a:ln>
                <a:solidFill>
                  <a:srgbClr val="424D7B"/>
                </a:solidFill>
                <a:effectLst/>
                <a:uLnTx/>
                <a:uFillTx/>
                <a:latin typeface="Dosis SemiBold" pitchFamily="2" charset="0"/>
              </a:rPr>
              <a:t>Aymene</a:t>
            </a:r>
            <a:r>
              <a:rPr kumimoji="0" lang="fr-FR" sz="2000" b="1" i="0" u="none" strike="noStrike" kern="1200" cap="none" spc="0" normalizeH="0" baseline="0" noProof="0" dirty="0">
                <a:ln>
                  <a:noFill/>
                </a:ln>
                <a:solidFill>
                  <a:srgbClr val="424D7B"/>
                </a:solidFill>
                <a:effectLst/>
                <a:uLnTx/>
                <a:uFillTx/>
                <a:latin typeface="Dosis SemiBold" pitchFamily="2" charset="0"/>
              </a:rPr>
              <a:t> qui est au lit, bien couvert avec un peu de fièvre. Je lui donne les fruits et les livres. Il me dit qu’il se sent déjà un peu mieux. Il me remercie avec un grand sourire. je suis content de le voir.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Je reste quelques minutes pour lui parler de la journée à l’école. Puis je rentre à la maison.</a:t>
            </a:r>
          </a:p>
        </p:txBody>
      </p:sp>
    </p:spTree>
    <p:extLst>
      <p:ext uri="{BB962C8B-B14F-4D97-AF65-F5344CB8AC3E}">
        <p14:creationId xmlns:p14="http://schemas.microsoft.com/office/powerpoint/2010/main" val="2944067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BFA9F-FEE1-CC03-7E30-BC17E4280797}"/>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1B578DC1-3305-DE5E-BC98-576AACCA2988}"/>
              </a:ext>
            </a:extLst>
          </p:cNvPr>
          <p:cNvSpPr/>
          <p:nvPr/>
        </p:nvSpPr>
        <p:spPr>
          <a:xfrm>
            <a:off x="3424100" y="1595965"/>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D83E46A-E6C7-CCE3-BE43-A76E05BABEA2}"/>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4D3A6C86-9ED5-BD3F-D2B3-929E3C032D66}"/>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8FE9C79A-39D0-430C-CF5C-577C1BAFDE0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8F97D0B7-0C51-818C-0F54-011A1509E325}"/>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A0F048B2-5C3E-612D-FFE8-355F78D8662A}"/>
                  </a:ext>
                </a:extLst>
              </p:cNvPr>
              <p:cNvPicPr/>
              <p:nvPr/>
            </p:nvPicPr>
            <p:blipFill>
              <a:blip r:embed="rId5"/>
              <a:stretch>
                <a:fillRect/>
              </a:stretch>
            </p:blipFill>
            <p:spPr>
              <a:xfrm>
                <a:off x="1593492" y="833185"/>
                <a:ext cx="26730" cy="23400"/>
              </a:xfrm>
              <a:prstGeom prst="rect">
                <a:avLst/>
              </a:prstGeom>
            </p:spPr>
          </p:pic>
        </mc:Fallback>
      </mc:AlternateContent>
      <p:sp>
        <p:nvSpPr>
          <p:cNvPr id="4" name="Rectangle : coins arrondis 3">
            <a:extLst>
              <a:ext uri="{FF2B5EF4-FFF2-40B4-BE49-F238E27FC236}">
                <a16:creationId xmlns:a16="http://schemas.microsoft.com/office/drawing/2014/main" id="{A14E45BE-BD54-A022-A55F-E225C8CF7441}"/>
              </a:ext>
            </a:extLst>
          </p:cNvPr>
          <p:cNvSpPr/>
          <p:nvPr/>
        </p:nvSpPr>
        <p:spPr>
          <a:xfrm>
            <a:off x="5113063" y="161450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94E61B8D-9306-454B-2159-858AF5491311}"/>
              </a:ext>
            </a:extLst>
          </p:cNvPr>
          <p:cNvSpPr txBox="1"/>
          <p:nvPr/>
        </p:nvSpPr>
        <p:spPr>
          <a:xfrm>
            <a:off x="3595573" y="1632058"/>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8" name="ZoneTexte 7">
            <a:extLst>
              <a:ext uri="{FF2B5EF4-FFF2-40B4-BE49-F238E27FC236}">
                <a16:creationId xmlns:a16="http://schemas.microsoft.com/office/drawing/2014/main" id="{5B04ABEB-C05C-A7C5-3EF1-DA19707675E8}"/>
              </a:ext>
            </a:extLst>
          </p:cNvPr>
          <p:cNvSpPr txBox="1"/>
          <p:nvPr/>
        </p:nvSpPr>
        <p:spPr>
          <a:xfrm>
            <a:off x="1692000" y="1636992"/>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3/3</a:t>
            </a:r>
          </a:p>
        </p:txBody>
      </p:sp>
      <p:sp>
        <p:nvSpPr>
          <p:cNvPr id="10" name="ZoneTexte 9">
            <a:extLst>
              <a:ext uri="{FF2B5EF4-FFF2-40B4-BE49-F238E27FC236}">
                <a16:creationId xmlns:a16="http://schemas.microsoft.com/office/drawing/2014/main" id="{1742E2DB-6700-6CDC-2997-DD4963A7FA4E}"/>
              </a:ext>
            </a:extLst>
          </p:cNvPr>
          <p:cNvSpPr txBox="1"/>
          <p:nvPr/>
        </p:nvSpPr>
        <p:spPr>
          <a:xfrm>
            <a:off x="5305437" y="1651308"/>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solidFill>
              <a:effectLst/>
              <a:uLnTx/>
              <a:uFillTx/>
              <a:latin typeface="Dosis" pitchFamily="2" charset="0"/>
              <a:ea typeface="+mn-ea"/>
              <a:cs typeface="+mn-cs"/>
            </a:endParaRPr>
          </a:p>
        </p:txBody>
      </p:sp>
      <p:sp>
        <p:nvSpPr>
          <p:cNvPr id="13" name="Rectangle : coins arrondis 12">
            <a:extLst>
              <a:ext uri="{FF2B5EF4-FFF2-40B4-BE49-F238E27FC236}">
                <a16:creationId xmlns:a16="http://schemas.microsoft.com/office/drawing/2014/main" id="{01616D2F-E9CB-A121-AB16-38D0770BAE14}"/>
              </a:ext>
            </a:extLst>
          </p:cNvPr>
          <p:cNvSpPr/>
          <p:nvPr/>
        </p:nvSpPr>
        <p:spPr>
          <a:xfrm>
            <a:off x="6832552" y="161450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5C49346E-5D17-217E-0EFA-153FDDFF5642}"/>
              </a:ext>
            </a:extLst>
          </p:cNvPr>
          <p:cNvSpPr txBox="1"/>
          <p:nvPr/>
        </p:nvSpPr>
        <p:spPr>
          <a:xfrm>
            <a:off x="7034551" y="1644090"/>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pic>
        <p:nvPicPr>
          <p:cNvPr id="3" name="Image 2">
            <a:extLst>
              <a:ext uri="{FF2B5EF4-FFF2-40B4-BE49-F238E27FC236}">
                <a16:creationId xmlns:a16="http://schemas.microsoft.com/office/drawing/2014/main" id="{24DD9AD2-CDE1-60DE-BD41-DD60016504B7}"/>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5" name="ZoneTexte 4">
            <a:extLst>
              <a:ext uri="{FF2B5EF4-FFF2-40B4-BE49-F238E27FC236}">
                <a16:creationId xmlns:a16="http://schemas.microsoft.com/office/drawing/2014/main" id="{56C59DE8-4B72-AEA5-D04F-42288F39C6E9}"/>
              </a:ext>
            </a:extLst>
          </p:cNvPr>
          <p:cNvSpPr txBox="1"/>
          <p:nvPr/>
        </p:nvSpPr>
        <p:spPr>
          <a:xfrm>
            <a:off x="1006174" y="2939945"/>
            <a:ext cx="7413545" cy="28046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Quand j’arrive, sa maman m’ouvre la porte. Je lui dis bonjour et je rentre voir </a:t>
            </a:r>
            <a:r>
              <a:rPr kumimoji="0" lang="fr-FR" sz="2000" b="1" i="0" u="none" strike="noStrike" kern="1200" cap="none" spc="0" normalizeH="0" baseline="0" noProof="0" dirty="0" err="1">
                <a:ln>
                  <a:noFill/>
                </a:ln>
                <a:solidFill>
                  <a:srgbClr val="424D7B"/>
                </a:solidFill>
                <a:effectLst/>
                <a:uLnTx/>
                <a:uFillTx/>
                <a:latin typeface="Dosis SemiBold" pitchFamily="2" charset="0"/>
              </a:rPr>
              <a:t>Aymene</a:t>
            </a:r>
            <a:r>
              <a:rPr kumimoji="0" lang="fr-FR" sz="2000" b="1" i="0" u="none" strike="noStrike" kern="1200" cap="none" spc="0" normalizeH="0" baseline="0" noProof="0" dirty="0">
                <a:ln>
                  <a:noFill/>
                </a:ln>
                <a:solidFill>
                  <a:srgbClr val="424D7B"/>
                </a:solidFill>
                <a:effectLst/>
                <a:uLnTx/>
                <a:uFillTx/>
                <a:latin typeface="Dosis SemiBold" pitchFamily="2" charset="0"/>
              </a:rPr>
              <a:t> qui est au lit, bien couvert avec un peu de fièvre. Je lui donne les fruits et les livres. Il me dit qu’il se sent déjà un peu mieux. Il me remercie avec un grand sourire. je suis content de le voir.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Je reste quelques minutes pour lui parler de la journée à l’école. Puis je rentre à la maison.</a:t>
            </a:r>
          </a:p>
        </p:txBody>
      </p:sp>
    </p:spTree>
    <p:extLst>
      <p:ext uri="{BB962C8B-B14F-4D97-AF65-F5344CB8AC3E}">
        <p14:creationId xmlns:p14="http://schemas.microsoft.com/office/powerpoint/2010/main" val="3183433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3BFE4-4F91-4412-F95B-7E89C4FCCA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AB749A1-EDC2-5E40-D7B2-9C3E0572399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D3BF2AE-EFFB-E71C-C654-3FAEB432F898}"/>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9C7F3CB-5727-0D5F-C794-2E547279F0E8}"/>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5927E025-ADB0-8B07-3E7F-C177B9BA29B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F1840C5-850F-DC21-9927-9137E007481C}"/>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405B5D84-FF67-A3BF-6137-0A46639DB109}"/>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6" name="ZoneTexte 5">
            <a:extLst>
              <a:ext uri="{FF2B5EF4-FFF2-40B4-BE49-F238E27FC236}">
                <a16:creationId xmlns:a16="http://schemas.microsoft.com/office/drawing/2014/main" id="{2BBE790E-EFA0-BD57-913E-686C0DA896BC}"/>
              </a:ext>
            </a:extLst>
          </p:cNvPr>
          <p:cNvSpPr txBox="1"/>
          <p:nvPr/>
        </p:nvSpPr>
        <p:spPr>
          <a:xfrm>
            <a:off x="593861" y="2170378"/>
            <a:ext cx="80998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rPr>
              <a:t>Question 3 :  </a:t>
            </a:r>
            <a:r>
              <a:rPr lang="fr-FR" sz="2400" b="1" dirty="0">
                <a:solidFill>
                  <a:srgbClr val="4472C4">
                    <a:lumMod val="50000"/>
                  </a:srgbClr>
                </a:solidFill>
                <a:latin typeface="Dosis" pitchFamily="2" charset="0"/>
              </a:rPr>
              <a:t>Comment est Hamza </a:t>
            </a:r>
            <a:r>
              <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rPr>
              <a:t>? </a:t>
            </a:r>
          </a:p>
        </p:txBody>
      </p:sp>
      <p:sp>
        <p:nvSpPr>
          <p:cNvPr id="18" name="Rectangle : coins arrondis 17">
            <a:extLst>
              <a:ext uri="{FF2B5EF4-FFF2-40B4-BE49-F238E27FC236}">
                <a16:creationId xmlns:a16="http://schemas.microsoft.com/office/drawing/2014/main" id="{8234538F-9138-4E3F-0DAD-25967A423D79}"/>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83BDAB34-07E6-3172-0175-0B2EDF944EBC}"/>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2" name="ZoneTexte 21">
            <a:extLst>
              <a:ext uri="{FF2B5EF4-FFF2-40B4-BE49-F238E27FC236}">
                <a16:creationId xmlns:a16="http://schemas.microsoft.com/office/drawing/2014/main" id="{BEA0B5BF-E9D1-D4FD-27DC-62C804973E96}"/>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3/3</a:t>
            </a:r>
          </a:p>
        </p:txBody>
      </p:sp>
      <p:sp>
        <p:nvSpPr>
          <p:cNvPr id="24" name="Rectangle : coins arrondis 23">
            <a:extLst>
              <a:ext uri="{FF2B5EF4-FFF2-40B4-BE49-F238E27FC236}">
                <a16:creationId xmlns:a16="http://schemas.microsoft.com/office/drawing/2014/main" id="{D0F41B3C-59A5-47C3-9E3A-DFBC16F169B5}"/>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02D310D4-C318-FB1B-1D23-D31100246191}"/>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8" name="Rectangle : coins arrondis 27">
            <a:extLst>
              <a:ext uri="{FF2B5EF4-FFF2-40B4-BE49-F238E27FC236}">
                <a16:creationId xmlns:a16="http://schemas.microsoft.com/office/drawing/2014/main" id="{44B69F60-B122-DD98-5FA8-66E66CEE379D}"/>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C849D17A-1127-2196-9977-7C8858720E0D}"/>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043BD546-7E9E-B0E1-CBD5-AB5704C66BBB}"/>
              </a:ext>
            </a:extLst>
          </p:cNvPr>
          <p:cNvSpPr txBox="1"/>
          <p:nvPr/>
        </p:nvSpPr>
        <p:spPr>
          <a:xfrm>
            <a:off x="1006174" y="2939945"/>
            <a:ext cx="7413545" cy="28046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Quand j’arrive, sa maman m’ouvre la porte. Je lui dis bonjour et je rentre voir </a:t>
            </a:r>
            <a:r>
              <a:rPr kumimoji="0" lang="fr-FR" sz="2000" b="1" i="0" u="none" strike="noStrike" kern="1200" cap="none" spc="0" normalizeH="0" baseline="0" noProof="0" dirty="0" err="1">
                <a:ln>
                  <a:noFill/>
                </a:ln>
                <a:solidFill>
                  <a:srgbClr val="424D7B"/>
                </a:solidFill>
                <a:effectLst/>
                <a:uLnTx/>
                <a:uFillTx/>
                <a:latin typeface="Dosis SemiBold" pitchFamily="2" charset="0"/>
              </a:rPr>
              <a:t>Aymene</a:t>
            </a:r>
            <a:r>
              <a:rPr kumimoji="0" lang="fr-FR" sz="2000" b="1" i="0" u="none" strike="noStrike" kern="1200" cap="none" spc="0" normalizeH="0" baseline="0" noProof="0" dirty="0">
                <a:ln>
                  <a:noFill/>
                </a:ln>
                <a:solidFill>
                  <a:srgbClr val="424D7B"/>
                </a:solidFill>
                <a:effectLst/>
                <a:uLnTx/>
                <a:uFillTx/>
                <a:latin typeface="Dosis SemiBold" pitchFamily="2" charset="0"/>
              </a:rPr>
              <a:t> qui est au lit, bien couvert avec un peu de fièvre. Je lui donne les fruits et les livres. Il me dit qu’il se sent déjà un peu mieux. Il me remercie avec un grand sourire. je suis content de le voir.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Je reste quelques minutes pour lui parler de la journée à l’école. Puis je rentre à la maison.</a:t>
            </a:r>
          </a:p>
        </p:txBody>
      </p:sp>
    </p:spTree>
    <p:extLst>
      <p:ext uri="{BB962C8B-B14F-4D97-AF65-F5344CB8AC3E}">
        <p14:creationId xmlns:p14="http://schemas.microsoft.com/office/powerpoint/2010/main" val="1175882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A3CB6-83C3-C90A-123A-00106054567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31BDEB8-5D44-A3A0-8B9C-CB72280C1CCB}"/>
              </a:ext>
            </a:extLst>
          </p:cNvPr>
          <p:cNvSpPr>
            <a:spLocks noGrp="1"/>
          </p:cNvSpPr>
          <p:nvPr>
            <p:ph type="title"/>
          </p:nvPr>
        </p:nvSpPr>
        <p:spPr>
          <a:xfrm>
            <a:off x="1692000" y="756000"/>
            <a:ext cx="6972502" cy="612000"/>
          </a:xfrm>
        </p:spPr>
        <p:txBody>
          <a:bodyPr>
            <a:normAutofit/>
          </a:bodyPr>
          <a:lstStyle/>
          <a:p>
            <a:r>
              <a:rPr lang="fr-FR" dirty="0">
                <a:solidFill>
                  <a:schemeClr val="tx1">
                    <a:lumMod val="65000"/>
                    <a:lumOff val="35000"/>
                  </a:schemeClr>
                </a:solidFill>
                <a:latin typeface="Dosis Medium" pitchFamily="2" charset="0"/>
              </a:rPr>
              <a:t>La question est : « comment ? ». Je cherche dans le texte une description.  La réponse est : Hamza est content.</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7D69AA63-E6B6-E6F6-B3B3-800A6AA443B2}"/>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7D69AA63-E6B6-E6F6-B3B3-800A6AA443B2}"/>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F2287DBE-05F1-2513-C94A-FE81F43C3A8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F2287DBE-05F1-2513-C94A-FE81F43C3A8C}"/>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1254F217-CB43-611A-68DA-02BD723AC9D6}"/>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18" name="Rectangle : coins arrondis 17">
            <a:extLst>
              <a:ext uri="{FF2B5EF4-FFF2-40B4-BE49-F238E27FC236}">
                <a16:creationId xmlns:a16="http://schemas.microsoft.com/office/drawing/2014/main" id="{82DBB016-7F19-2372-0D9C-2898835D93E4}"/>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81858D9A-EC09-E271-1C40-0C46A6456028}"/>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1</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2" name="ZoneTexte 21">
            <a:extLst>
              <a:ext uri="{FF2B5EF4-FFF2-40B4-BE49-F238E27FC236}">
                <a16:creationId xmlns:a16="http://schemas.microsoft.com/office/drawing/2014/main" id="{1907FF4A-3A59-1295-8FE1-158B6B89E773}"/>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200" b="1" i="0" u="none" strike="noStrike" kern="1200" cap="none" spc="0" normalizeH="0" baseline="0" noProof="0" dirty="0">
                <a:ln w="0"/>
                <a:solidFill>
                  <a:srgbClr val="5B9BD5">
                    <a:lumMod val="50000"/>
                  </a:srgbClr>
                </a:solidFill>
                <a:effectLst/>
                <a:uLnTx/>
                <a:uFillTx/>
                <a:latin typeface="Dosis Medium" pitchFamily="2" charset="0"/>
                <a:ea typeface="+mn-ea"/>
                <a:cs typeface="+mn-cs"/>
              </a:rPr>
              <a:t>Partie 3/3</a:t>
            </a:r>
          </a:p>
        </p:txBody>
      </p:sp>
      <p:sp>
        <p:nvSpPr>
          <p:cNvPr id="24" name="Rectangle : coins arrondis 23">
            <a:extLst>
              <a:ext uri="{FF2B5EF4-FFF2-40B4-BE49-F238E27FC236}">
                <a16:creationId xmlns:a16="http://schemas.microsoft.com/office/drawing/2014/main" id="{42274801-7800-B0EC-D0C2-C154A8210D7A}"/>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6FA1DB3D-DA67-60C4-A7C1-6ED55F91DA57}"/>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lumMod val="85000"/>
                  </a:prstClr>
                </a:solidFill>
                <a:effectLst/>
                <a:uLnTx/>
                <a:uFillTx/>
                <a:latin typeface="Dosis" pitchFamily="2" charset="0"/>
                <a:ea typeface="+mn-ea"/>
                <a:cs typeface="+mn-cs"/>
              </a:rPr>
              <a:t>Etape 2</a:t>
            </a:r>
            <a:endParaRPr kumimoji="0" lang="fr-FR" sz="2000" b="0" i="0" u="none" strike="noStrike" kern="1200" cap="none" spc="0" normalizeH="0" baseline="0" noProof="0" dirty="0">
              <a:ln w="0"/>
              <a:solidFill>
                <a:prstClr val="white">
                  <a:lumMod val="85000"/>
                </a:prstClr>
              </a:solidFill>
              <a:effectLst/>
              <a:uLnTx/>
              <a:uFillTx/>
              <a:latin typeface="Dosis" pitchFamily="2" charset="0"/>
              <a:ea typeface="+mn-ea"/>
              <a:cs typeface="+mn-cs"/>
            </a:endParaRPr>
          </a:p>
        </p:txBody>
      </p:sp>
      <p:sp>
        <p:nvSpPr>
          <p:cNvPr id="28" name="Rectangle : coins arrondis 27">
            <a:extLst>
              <a:ext uri="{FF2B5EF4-FFF2-40B4-BE49-F238E27FC236}">
                <a16:creationId xmlns:a16="http://schemas.microsoft.com/office/drawing/2014/main" id="{2B7BD530-37D8-6806-5A11-BBB61A1855A3}"/>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ACE897AC-EB6C-FEE4-8DF9-2C59B84FC618}"/>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2000" b="1" i="0" u="none" strike="noStrike" kern="1200" cap="none" spc="0" normalizeH="0" baseline="0" noProof="0" dirty="0">
                <a:ln w="0"/>
                <a:solidFill>
                  <a:prstClr val="white"/>
                </a:solidFill>
                <a:effectLst/>
                <a:uLnTx/>
                <a:uFillTx/>
                <a:latin typeface="Dosis" pitchFamily="2" charset="0"/>
                <a:ea typeface="+mn-ea"/>
                <a:cs typeface="+mn-cs"/>
              </a:rPr>
              <a:t>Etape 3</a:t>
            </a:r>
            <a:endParaRPr kumimoji="0" lang="fr-FR" sz="2000" b="0" i="0" u="none" strike="noStrike" kern="1200" cap="none" spc="0" normalizeH="0" baseline="0" noProof="0" dirty="0">
              <a:ln w="0"/>
              <a:solidFill>
                <a:prstClr val="white"/>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10F2C01-8A16-6B4A-49AC-0F0669BDC7F9}"/>
              </a:ext>
            </a:extLst>
          </p:cNvPr>
          <p:cNvSpPr txBox="1"/>
          <p:nvPr/>
        </p:nvSpPr>
        <p:spPr>
          <a:xfrm>
            <a:off x="793466" y="2257685"/>
            <a:ext cx="80998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rPr>
              <a:t>Question 3 : </a:t>
            </a:r>
            <a:r>
              <a:rPr kumimoji="0" lang="fr-FR" sz="2400" b="1" i="0" u="none" strike="noStrike" kern="1200" cap="none" spc="0" normalizeH="0" baseline="0" noProof="0" dirty="0">
                <a:ln>
                  <a:noFill/>
                </a:ln>
                <a:solidFill>
                  <a:srgbClr val="C00000"/>
                </a:solidFill>
                <a:effectLst/>
                <a:uLnTx/>
                <a:uFillTx/>
                <a:latin typeface="Dosis" pitchFamily="2" charset="0"/>
                <a:ea typeface="+mn-ea"/>
                <a:cs typeface="+mn-cs"/>
              </a:rPr>
              <a:t>Comment </a:t>
            </a:r>
            <a:r>
              <a:rPr lang="fr-FR" sz="2400" b="1" dirty="0">
                <a:solidFill>
                  <a:srgbClr val="4472C4">
                    <a:lumMod val="50000"/>
                  </a:srgbClr>
                </a:solidFill>
                <a:latin typeface="Dosis" pitchFamily="2" charset="0"/>
              </a:rPr>
              <a:t>est Hamza </a:t>
            </a:r>
            <a:r>
              <a:rPr kumimoji="0" lang="fr-FR" sz="2400" b="1" i="0" u="none" strike="noStrike" kern="1200" cap="none" spc="0" normalizeH="0" baseline="0" noProof="0" dirty="0">
                <a:ln>
                  <a:noFill/>
                </a:ln>
                <a:solidFill>
                  <a:srgbClr val="4472C4">
                    <a:lumMod val="50000"/>
                  </a:srgbClr>
                </a:solidFill>
                <a:effectLst/>
                <a:uLnTx/>
                <a:uFillTx/>
                <a:latin typeface="Dosis" pitchFamily="2" charset="0"/>
                <a:ea typeface="+mn-ea"/>
                <a:cs typeface="+mn-cs"/>
              </a:rPr>
              <a:t>? </a:t>
            </a:r>
          </a:p>
        </p:txBody>
      </p:sp>
      <p:sp>
        <p:nvSpPr>
          <p:cNvPr id="6" name="ZoneTexte 5">
            <a:extLst>
              <a:ext uri="{FF2B5EF4-FFF2-40B4-BE49-F238E27FC236}">
                <a16:creationId xmlns:a16="http://schemas.microsoft.com/office/drawing/2014/main" id="{87E01D5A-3630-B271-5052-8A85D919A4CC}"/>
              </a:ext>
            </a:extLst>
          </p:cNvPr>
          <p:cNvSpPr txBox="1"/>
          <p:nvPr/>
        </p:nvSpPr>
        <p:spPr>
          <a:xfrm>
            <a:off x="865227" y="3039924"/>
            <a:ext cx="7413545" cy="280461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Quand j’arrive, sa maman m’ouvre la porte. Je lui dis bonjour et je rentre voir </a:t>
            </a:r>
            <a:r>
              <a:rPr kumimoji="0" lang="fr-FR" sz="2000" b="1" i="0" u="none" strike="noStrike" kern="1200" cap="none" spc="0" normalizeH="0" baseline="0" noProof="0" dirty="0" err="1">
                <a:ln>
                  <a:noFill/>
                </a:ln>
                <a:solidFill>
                  <a:srgbClr val="424D7B"/>
                </a:solidFill>
                <a:effectLst/>
                <a:uLnTx/>
                <a:uFillTx/>
                <a:latin typeface="Dosis SemiBold" pitchFamily="2" charset="0"/>
              </a:rPr>
              <a:t>Aymene</a:t>
            </a:r>
            <a:r>
              <a:rPr kumimoji="0" lang="fr-FR" sz="2000" b="1" i="0" u="none" strike="noStrike" kern="1200" cap="none" spc="0" normalizeH="0" baseline="0" noProof="0" dirty="0">
                <a:ln>
                  <a:noFill/>
                </a:ln>
                <a:solidFill>
                  <a:srgbClr val="424D7B"/>
                </a:solidFill>
                <a:effectLst/>
                <a:uLnTx/>
                <a:uFillTx/>
                <a:latin typeface="Dosis SemiBold" pitchFamily="2" charset="0"/>
              </a:rPr>
              <a:t> qui est au lit, bien couvert avec un peu de fièvre. Je lui donne les fruits et les livres. Il me dit qu’il se sent déjà un peu mieux. Il me remercie avec un grand sourire. </a:t>
            </a:r>
            <a:r>
              <a:rPr kumimoji="0" lang="fr-FR" sz="2000" b="1" i="0" u="none" strike="noStrike" kern="1200" cap="none" spc="0" normalizeH="0" baseline="0" noProof="0" dirty="0">
                <a:ln>
                  <a:noFill/>
                </a:ln>
                <a:solidFill>
                  <a:srgbClr val="C00000"/>
                </a:solidFill>
                <a:effectLst/>
                <a:uLnTx/>
                <a:uFillTx/>
                <a:latin typeface="Dosis SemiBold" pitchFamily="2" charset="0"/>
              </a:rPr>
              <a:t>je suis content </a:t>
            </a:r>
            <a:r>
              <a:rPr kumimoji="0" lang="fr-FR" sz="2000" b="1" i="0" u="none" strike="noStrike" kern="1200" cap="none" spc="0" normalizeH="0" baseline="0" noProof="0" dirty="0">
                <a:ln>
                  <a:noFill/>
                </a:ln>
                <a:solidFill>
                  <a:srgbClr val="424D7B"/>
                </a:solidFill>
                <a:effectLst/>
                <a:uLnTx/>
                <a:uFillTx/>
                <a:latin typeface="Dosis SemiBold" pitchFamily="2" charset="0"/>
              </a:rPr>
              <a:t>de le voir.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Je reste quelques minutes pour lui parler de la journée à l’école. Puis je rentre à la maison.</a:t>
            </a:r>
          </a:p>
        </p:txBody>
      </p:sp>
    </p:spTree>
    <p:extLst>
      <p:ext uri="{BB962C8B-B14F-4D97-AF65-F5344CB8AC3E}">
        <p14:creationId xmlns:p14="http://schemas.microsoft.com/office/powerpoint/2010/main" val="2498027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56CA-8A22-A083-776D-AF76009840A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6384F8A-E656-6861-497C-5F80E75BA72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Prenez vos livrets à la page 26.   Avec votre voisin, vous allez lire le texte. Je vais circuler entre les rangs pour vous aider. </a:t>
            </a:r>
          </a:p>
        </p:txBody>
      </p:sp>
      <p:pic>
        <p:nvPicPr>
          <p:cNvPr id="2" name="Image 1">
            <a:extLst>
              <a:ext uri="{FF2B5EF4-FFF2-40B4-BE49-F238E27FC236}">
                <a16:creationId xmlns:a16="http://schemas.microsoft.com/office/drawing/2014/main" id="{4AD15E81-0124-AD59-80AE-B06E7849C92D}"/>
              </a:ext>
            </a:extLst>
          </p:cNvPr>
          <p:cNvPicPr>
            <a:picLocks noChangeAspect="1"/>
          </p:cNvPicPr>
          <p:nvPr/>
        </p:nvPicPr>
        <p:blipFill>
          <a:blip r:embed="rId2"/>
          <a:stretch>
            <a:fillRect/>
          </a:stretch>
        </p:blipFill>
        <p:spPr>
          <a:xfrm>
            <a:off x="148577" y="535130"/>
            <a:ext cx="1152244" cy="1072989"/>
          </a:xfrm>
          <a:prstGeom prst="rect">
            <a:avLst/>
          </a:prstGeom>
        </p:spPr>
      </p:pic>
      <p:pic>
        <p:nvPicPr>
          <p:cNvPr id="9" name="Image 8">
            <a:extLst>
              <a:ext uri="{FF2B5EF4-FFF2-40B4-BE49-F238E27FC236}">
                <a16:creationId xmlns:a16="http://schemas.microsoft.com/office/drawing/2014/main" id="{D77EBF02-E923-BA84-F8F7-36E907F90AA0}"/>
              </a:ext>
            </a:extLst>
          </p:cNvPr>
          <p:cNvPicPr>
            <a:picLocks noChangeAspect="1"/>
          </p:cNvPicPr>
          <p:nvPr/>
        </p:nvPicPr>
        <p:blipFill>
          <a:blip r:embed="rId3"/>
          <a:srcRect t="4959"/>
          <a:stretch>
            <a:fillRect/>
          </a:stretch>
        </p:blipFill>
        <p:spPr>
          <a:xfrm>
            <a:off x="6462259" y="2639501"/>
            <a:ext cx="2504460" cy="2485899"/>
          </a:xfrm>
          <a:prstGeom prst="rect">
            <a:avLst/>
          </a:prstGeom>
        </p:spPr>
      </p:pic>
      <p:pic>
        <p:nvPicPr>
          <p:cNvPr id="3" name="Image 2">
            <a:extLst>
              <a:ext uri="{FF2B5EF4-FFF2-40B4-BE49-F238E27FC236}">
                <a16:creationId xmlns:a16="http://schemas.microsoft.com/office/drawing/2014/main" id="{23BD22EA-C236-815C-7843-12D02DBE3FA9}"/>
              </a:ext>
            </a:extLst>
          </p:cNvPr>
          <p:cNvPicPr>
            <a:picLocks noChangeAspect="1"/>
          </p:cNvPicPr>
          <p:nvPr/>
        </p:nvPicPr>
        <p:blipFill>
          <a:blip r:embed="rId4"/>
          <a:stretch>
            <a:fillRect/>
          </a:stretch>
        </p:blipFill>
        <p:spPr>
          <a:xfrm>
            <a:off x="1285615" y="2176901"/>
            <a:ext cx="5176644" cy="3635037"/>
          </a:xfrm>
          <a:prstGeom prst="rect">
            <a:avLst/>
          </a:prstGeom>
        </p:spPr>
      </p:pic>
    </p:spTree>
    <p:extLst>
      <p:ext uri="{BB962C8B-B14F-4D97-AF65-F5344CB8AC3E}">
        <p14:creationId xmlns:p14="http://schemas.microsoft.com/office/powerpoint/2010/main" val="253054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E0B766E-E3E7-6E47-3D6F-7F89F2CE8A7D}"/>
              </a:ext>
            </a:extLst>
          </p:cNvPr>
          <p:cNvPicPr>
            <a:picLocks noChangeAspect="1"/>
          </p:cNvPicPr>
          <p:nvPr/>
        </p:nvPicPr>
        <p:blipFill>
          <a:blip r:embed="rId2"/>
          <a:stretch>
            <a:fillRect/>
          </a:stretch>
        </p:blipFill>
        <p:spPr>
          <a:xfrm>
            <a:off x="648000" y="4964787"/>
            <a:ext cx="3834716" cy="1365622"/>
          </a:xfrm>
          <a:prstGeom prst="rect">
            <a:avLst/>
          </a:prstGeom>
        </p:spPr>
      </p:pic>
      <p:sp>
        <p:nvSpPr>
          <p:cNvPr id="32" name="Rectangle : coins arrondis 31">
            <a:extLst>
              <a:ext uri="{FF2B5EF4-FFF2-40B4-BE49-F238E27FC236}">
                <a16:creationId xmlns:a16="http://schemas.microsoft.com/office/drawing/2014/main" id="{E5765066-62E9-C747-F21F-3FFD5EF1BD7D}"/>
              </a:ext>
            </a:extLst>
          </p:cNvPr>
          <p:cNvSpPr/>
          <p:nvPr/>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rganigramme : Terminateur 32">
            <a:extLst>
              <a:ext uri="{FF2B5EF4-FFF2-40B4-BE49-F238E27FC236}">
                <a16:creationId xmlns:a16="http://schemas.microsoft.com/office/drawing/2014/main" id="{5DFFBDDB-3D4F-E819-8F7D-4E2047FD8EC4}"/>
              </a:ext>
            </a:extLst>
          </p:cNvPr>
          <p:cNvSpPr/>
          <p:nvPr/>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36" name="Rectangle : coins arrondis 35">
            <a:extLst>
              <a:ext uri="{FF2B5EF4-FFF2-40B4-BE49-F238E27FC236}">
                <a16:creationId xmlns:a16="http://schemas.microsoft.com/office/drawing/2014/main" id="{637F9C9C-A02D-128C-B58A-E9E349CF8C1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844649" y="3456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40" name="Rectangle : coins arrondis 39">
            <a:extLst>
              <a:ext uri="{FF2B5EF4-FFF2-40B4-BE49-F238E27FC236}">
                <a16:creationId xmlns:a16="http://schemas.microsoft.com/office/drawing/2014/main" id="{81152347-F8B0-43CC-CCD6-E085D45C971C}"/>
              </a:ext>
            </a:extLst>
          </p:cNvPr>
          <p:cNvSpPr/>
          <p:nvPr/>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rganigramme : Terminateur 40">
            <a:extLst>
              <a:ext uri="{FF2B5EF4-FFF2-40B4-BE49-F238E27FC236}">
                <a16:creationId xmlns:a16="http://schemas.microsoft.com/office/drawing/2014/main" id="{5541FB79-EF30-CC5F-7725-95505B073E2A}"/>
              </a:ext>
            </a:extLst>
          </p:cNvPr>
          <p:cNvSpPr/>
          <p:nvPr/>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4896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texte  (compréhension 2 )</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offerte </a:t>
            </a:r>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808649" y="393681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Acte de parole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 – Point de langue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texte : fluidité</a:t>
            </a:r>
          </a:p>
        </p:txBody>
      </p:sp>
      <p:sp>
        <p:nvSpPr>
          <p:cNvPr id="45" name="Espace réservé du texte 5">
            <a:extLst>
              <a:ext uri="{FF2B5EF4-FFF2-40B4-BE49-F238E27FC236}">
                <a16:creationId xmlns:a16="http://schemas.microsoft.com/office/drawing/2014/main" id="{3C43C32C-6488-4D2E-922D-D5A4BA7D0488}"/>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Prise de parole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Texte </a:t>
            </a:r>
          </a:p>
        </p:txBody>
      </p:sp>
      <p:sp>
        <p:nvSpPr>
          <p:cNvPr id="46" name="Espace réservé du texte 5">
            <a:extLst>
              <a:ext uri="{FF2B5EF4-FFF2-40B4-BE49-F238E27FC236}">
                <a16:creationId xmlns:a16="http://schemas.microsoft.com/office/drawing/2014/main" id="{67D9A63D-4C1E-8D0F-095E-C18E85B50D54}"/>
              </a:ext>
            </a:extLst>
          </p:cNvPr>
          <p:cNvSpPr txBox="1">
            <a:spLocks/>
          </p:cNvSpPr>
          <p:nvPr/>
        </p:nvSpPr>
        <p:spPr>
          <a:xfrm>
            <a:off x="4915350" y="5477988"/>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Ð"/>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Le français pour les sciences</a:t>
            </a:r>
          </a:p>
        </p:txBody>
      </p:sp>
      <p:grpSp>
        <p:nvGrpSpPr>
          <p:cNvPr id="47" name="Groupe 46">
            <a:extLst>
              <a:ext uri="{FF2B5EF4-FFF2-40B4-BE49-F238E27FC236}">
                <a16:creationId xmlns:a16="http://schemas.microsoft.com/office/drawing/2014/main" id="{54639F0D-A483-F884-1E53-27875C5E1C69}"/>
              </a:ext>
            </a:extLst>
          </p:cNvPr>
          <p:cNvGrpSpPr/>
          <p:nvPr/>
        </p:nvGrpSpPr>
        <p:grpSpPr>
          <a:xfrm>
            <a:off x="648000" y="1944000"/>
            <a:ext cx="3780000" cy="1332000"/>
            <a:chOff x="648000" y="1944000"/>
            <a:chExt cx="3780000" cy="1332000"/>
          </a:xfrm>
        </p:grpSpPr>
        <p:sp>
          <p:nvSpPr>
            <p:cNvPr id="48" name="Rectangle : coins arrondis 47">
              <a:extLst>
                <a:ext uri="{FF2B5EF4-FFF2-40B4-BE49-F238E27FC236}">
                  <a16:creationId xmlns:a16="http://schemas.microsoft.com/office/drawing/2014/main" id="{87D26E65-6890-E560-0F8D-1770B785B23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rganigramme : Terminateur 48">
              <a:extLst>
                <a:ext uri="{FF2B5EF4-FFF2-40B4-BE49-F238E27FC236}">
                  <a16:creationId xmlns:a16="http://schemas.microsoft.com/office/drawing/2014/main" id="{F8E03BE0-12F4-D3D1-EC97-CC64DF167170}"/>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1</a:t>
              </a:r>
            </a:p>
          </p:txBody>
        </p:sp>
        <p:sp>
          <p:nvSpPr>
            <p:cNvPr id="50" name="Espace réservé du texte 5">
              <a:extLst>
                <a:ext uri="{FF2B5EF4-FFF2-40B4-BE49-F238E27FC236}">
                  <a16:creationId xmlns:a16="http://schemas.microsoft.com/office/drawing/2014/main" id="{D3A87A8E-1E69-5C82-79BF-99874AFA0D0B}"/>
                </a:ext>
              </a:extLst>
            </p:cNvPr>
            <p:cNvSpPr txBox="1">
              <a:spLocks/>
            </p:cNvSpPr>
            <p:nvPr/>
          </p:nvSpPr>
          <p:spPr>
            <a:xfrm>
              <a:off x="828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Présentation du vocabulaire </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Exploitation du vocabulaire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Activités de vocabulaire sur livret</a:t>
              </a:r>
            </a:p>
          </p:txBody>
        </p:sp>
      </p:grpSp>
      <p:sp>
        <p:nvSpPr>
          <p:cNvPr id="9" name="ZoneTexte 8">
            <a:extLst>
              <a:ext uri="{FF2B5EF4-FFF2-40B4-BE49-F238E27FC236}">
                <a16:creationId xmlns:a16="http://schemas.microsoft.com/office/drawing/2014/main" id="{DB4DDBFF-D324-3E3C-39D9-A0E8D4DE4E9D}"/>
              </a:ext>
            </a:extLst>
          </p:cNvPr>
          <p:cNvSpPr txBox="1"/>
          <p:nvPr/>
        </p:nvSpPr>
        <p:spPr>
          <a:xfrm>
            <a:off x="828000" y="5453650"/>
            <a:ext cx="3831420" cy="723275"/>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rPr>
              <a:t>Oral  - Acte de parole  2</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rPr>
              <a:t>Ecrit – Point de langue 2</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4546A"/>
                </a:solidFill>
                <a:effectLst/>
                <a:uLnTx/>
                <a:uFillTx/>
                <a:latin typeface="Dosis SemiBold" pitchFamily="2" charset="0"/>
                <a:ea typeface="+mn-ea"/>
                <a:cs typeface="+mn-cs"/>
              </a:rPr>
              <a:t>Lecture – textes (compréhension 1 </a:t>
            </a:r>
            <a:r>
              <a:rPr kumimoji="0" lang="fr-FR" sz="1200" b="0" i="0" u="none" strike="noStrike" kern="1200" cap="none" spc="0" normalizeH="0" baseline="0" noProof="0" dirty="0">
                <a:ln>
                  <a:noFill/>
                </a:ln>
                <a:solidFill>
                  <a:srgbClr val="44546A">
                    <a:lumMod val="40000"/>
                    <a:lumOff val="60000"/>
                  </a:srgbClr>
                </a:solidFill>
                <a:effectLst/>
                <a:uLnTx/>
                <a:uFillTx/>
                <a:latin typeface="Dosis SemiBold" pitchFamily="2" charset="0"/>
                <a:ea typeface="+mn-ea"/>
                <a:cs typeface="+mn-cs"/>
              </a:rPr>
              <a:t>).</a:t>
            </a:r>
          </a:p>
        </p:txBody>
      </p:sp>
      <p:sp>
        <p:nvSpPr>
          <p:cNvPr id="10" name="Organigramme : Terminateur 9">
            <a:extLst>
              <a:ext uri="{FF2B5EF4-FFF2-40B4-BE49-F238E27FC236}">
                <a16:creationId xmlns:a16="http://schemas.microsoft.com/office/drawing/2014/main" id="{62AFBE96-6D58-CF0A-14F1-9A0AB1FC361F}"/>
              </a:ext>
            </a:extLst>
          </p:cNvPr>
          <p:cNvSpPr/>
          <p:nvPr/>
        </p:nvSpPr>
        <p:spPr>
          <a:xfrm>
            <a:off x="949628" y="4964787"/>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3</a:t>
            </a:r>
          </a:p>
        </p:txBody>
      </p:sp>
      <p:sp>
        <p:nvSpPr>
          <p:cNvPr id="8" name="Titre 30">
            <a:extLst>
              <a:ext uri="{FF2B5EF4-FFF2-40B4-BE49-F238E27FC236}">
                <a16:creationId xmlns:a16="http://schemas.microsoft.com/office/drawing/2014/main" id="{E7505BF1-9FB3-A3D9-F1AE-40542186D09D}"/>
              </a:ext>
            </a:extLst>
          </p:cNvPr>
          <p:cNvSpPr>
            <a:spLocks noGrp="1"/>
          </p:cNvSpPr>
          <p:nvPr>
            <p:ph type="title"/>
          </p:nvPr>
        </p:nvSpPr>
        <p:spPr>
          <a:xfrm>
            <a:off x="522772" y="1068650"/>
            <a:ext cx="7886700" cy="720000"/>
          </a:xfrm>
        </p:spPr>
        <p:txBody>
          <a:bodyPr/>
          <a:lstStyle/>
          <a:p>
            <a:r>
              <a:rPr lang="fr-MA" sz="3200" dirty="0"/>
              <a:t>Organisation de la semaine</a:t>
            </a:r>
          </a:p>
        </p:txBody>
      </p:sp>
      <p:grpSp>
        <p:nvGrpSpPr>
          <p:cNvPr id="2" name="Groupe 1">
            <a:extLst>
              <a:ext uri="{FF2B5EF4-FFF2-40B4-BE49-F238E27FC236}">
                <a16:creationId xmlns:a16="http://schemas.microsoft.com/office/drawing/2014/main" id="{A32DA200-1793-841C-32DF-0F14F6D96F9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A9BB678D-9B8C-20AC-BAE7-5E2FF9B380F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6451F25-2230-DD24-F5BF-13C4F32C3F3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ED045E1C-CCE0-88F4-205C-253CDB306903}"/>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1759946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Notez les devoirs à faire à la maison. Vous allez lire et recopier le texte de la page 26.  Vous allez aussi faire l’activité 2 de la page 27. </a:t>
            </a:r>
            <a:endParaRPr lang="fr-MA" dirty="0">
              <a:solidFill>
                <a:schemeClr val="tx1">
                  <a:lumMod val="65000"/>
                  <a:lumOff val="35000"/>
                </a:schemeClr>
              </a:solidFill>
              <a:latin typeface="Dosis Medium" pitchFamily="2" charset="0"/>
            </a:endParaRPr>
          </a:p>
        </p:txBody>
      </p:sp>
      <p:pic>
        <p:nvPicPr>
          <p:cNvPr id="9" name="Image 8">
            <a:extLst>
              <a:ext uri="{FF2B5EF4-FFF2-40B4-BE49-F238E27FC236}">
                <a16:creationId xmlns:a16="http://schemas.microsoft.com/office/drawing/2014/main" id="{4A1F45E8-5B08-8C45-17AA-C8D9E1DFCDE4}"/>
              </a:ext>
            </a:extLst>
          </p:cNvPr>
          <p:cNvPicPr>
            <a:picLocks noChangeAspect="1"/>
          </p:cNvPicPr>
          <p:nvPr/>
        </p:nvPicPr>
        <p:blipFill>
          <a:blip r:embed="rId2"/>
          <a:stretch>
            <a:fillRect/>
          </a:stretch>
        </p:blipFill>
        <p:spPr>
          <a:xfrm>
            <a:off x="148577" y="535130"/>
            <a:ext cx="1152244" cy="1072989"/>
          </a:xfrm>
          <a:prstGeom prst="rect">
            <a:avLst/>
          </a:prstGeom>
        </p:spPr>
      </p:pic>
      <p:pic>
        <p:nvPicPr>
          <p:cNvPr id="3" name="Image 2">
            <a:extLst>
              <a:ext uri="{FF2B5EF4-FFF2-40B4-BE49-F238E27FC236}">
                <a16:creationId xmlns:a16="http://schemas.microsoft.com/office/drawing/2014/main" id="{1060E8FC-EDE4-B6F8-549C-EFCF542EC4E4}"/>
              </a:ext>
            </a:extLst>
          </p:cNvPr>
          <p:cNvPicPr>
            <a:picLocks noChangeAspect="1"/>
          </p:cNvPicPr>
          <p:nvPr/>
        </p:nvPicPr>
        <p:blipFill>
          <a:blip r:embed="rId3"/>
          <a:stretch>
            <a:fillRect/>
          </a:stretch>
        </p:blipFill>
        <p:spPr>
          <a:xfrm>
            <a:off x="1100306" y="1999825"/>
            <a:ext cx="3028617" cy="4323045"/>
          </a:xfrm>
          <a:prstGeom prst="rect">
            <a:avLst/>
          </a:prstGeom>
        </p:spPr>
      </p:pic>
      <p:sp>
        <p:nvSpPr>
          <p:cNvPr id="6" name="Rectangle : coins arrondis 5">
            <a:extLst>
              <a:ext uri="{FF2B5EF4-FFF2-40B4-BE49-F238E27FC236}">
                <a16:creationId xmlns:a16="http://schemas.microsoft.com/office/drawing/2014/main" id="{02B701CB-BFDD-A2CA-D05E-8148FCDBE40D}"/>
              </a:ext>
            </a:extLst>
          </p:cNvPr>
          <p:cNvSpPr/>
          <p:nvPr/>
        </p:nvSpPr>
        <p:spPr>
          <a:xfrm>
            <a:off x="1100306" y="2050582"/>
            <a:ext cx="3016935" cy="185124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794F0857-E5E4-726A-2038-0D2794FFECAB}"/>
              </a:ext>
            </a:extLst>
          </p:cNvPr>
          <p:cNvPicPr>
            <a:picLocks noChangeAspect="1"/>
          </p:cNvPicPr>
          <p:nvPr/>
        </p:nvPicPr>
        <p:blipFill>
          <a:blip r:embed="rId4"/>
          <a:stretch>
            <a:fillRect/>
          </a:stretch>
        </p:blipFill>
        <p:spPr>
          <a:xfrm>
            <a:off x="4572000" y="1999825"/>
            <a:ext cx="3271627" cy="4323045"/>
          </a:xfrm>
          <a:prstGeom prst="rect">
            <a:avLst/>
          </a:prstGeom>
        </p:spPr>
      </p:pic>
      <p:sp>
        <p:nvSpPr>
          <p:cNvPr id="12" name="Rectangle : coins arrondis 11">
            <a:extLst>
              <a:ext uri="{FF2B5EF4-FFF2-40B4-BE49-F238E27FC236}">
                <a16:creationId xmlns:a16="http://schemas.microsoft.com/office/drawing/2014/main" id="{36683001-5954-3315-2124-CC48212C3905}"/>
              </a:ext>
            </a:extLst>
          </p:cNvPr>
          <p:cNvSpPr/>
          <p:nvPr/>
        </p:nvSpPr>
        <p:spPr>
          <a:xfrm>
            <a:off x="4741615" y="3830878"/>
            <a:ext cx="2932395" cy="1427406"/>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274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2A9DC-EC3A-39AA-AA67-639C1E9466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A708A4-5313-7180-184A-8E71A4FAA67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A bientôt.  </a:t>
            </a:r>
            <a:endParaRPr lang="fr-MA" dirty="0">
              <a:solidFill>
                <a:schemeClr val="tx1">
                  <a:lumMod val="65000"/>
                  <a:lumOff val="35000"/>
                </a:schemeClr>
              </a:solidFill>
              <a:latin typeface="Dosis Medium" pitchFamily="2" charset="0"/>
            </a:endParaRPr>
          </a:p>
        </p:txBody>
      </p:sp>
      <p:pic>
        <p:nvPicPr>
          <p:cNvPr id="5" name="Espace réservé pour une image  2" descr="Une image contenant habits, illustration, dessin humoristique&#10;&#10;Le contenu généré par l’IA peut être incorrect.">
            <a:extLst>
              <a:ext uri="{FF2B5EF4-FFF2-40B4-BE49-F238E27FC236}">
                <a16:creationId xmlns:a16="http://schemas.microsoft.com/office/drawing/2014/main" id="{B64B6E0C-6C61-1720-A09C-8BC90E5610F9}"/>
              </a:ext>
            </a:extLst>
          </p:cNvPr>
          <p:cNvPicPr>
            <a:picLocks noChangeAspect="1"/>
          </p:cNvPicPr>
          <p:nvPr/>
        </p:nvPicPr>
        <p:blipFill>
          <a:blip r:embed="rId6">
            <a:extLst>
              <a:ext uri="{28A0092B-C50C-407E-A947-70E740481C1C}">
                <a14:useLocalDpi xmlns:a14="http://schemas.microsoft.com/office/drawing/2010/main" val="0"/>
              </a:ext>
            </a:extLst>
          </a:blip>
          <a:srcRect b="27354"/>
          <a:stretch>
            <a:fillRect/>
          </a:stretch>
        </p:blipFill>
        <p:spPr>
          <a:xfrm>
            <a:off x="115503" y="651192"/>
            <a:ext cx="1289783" cy="936977"/>
          </a:xfrm>
          <a:prstGeom prst="ellipse">
            <a:avLst/>
          </a:prstGeom>
        </p:spPr>
      </p:pic>
      <p:pic>
        <p:nvPicPr>
          <p:cNvPr id="3" name="Nada-Wave">
            <a:hlinkClick r:id="" action="ppaction://media"/>
            <a:extLst>
              <a:ext uri="{FF2B5EF4-FFF2-40B4-BE49-F238E27FC236}">
                <a16:creationId xmlns:a16="http://schemas.microsoft.com/office/drawing/2014/main" id="{19880917-F9B2-8DAB-D662-73251E8A3C8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75746" y="2156059"/>
            <a:ext cx="2319092" cy="3703624"/>
          </a:xfrm>
          <a:prstGeom prst="rect">
            <a:avLst/>
          </a:prstGeom>
        </p:spPr>
      </p:pic>
      <p:pic>
        <p:nvPicPr>
          <p:cNvPr id="8" name="majd_wave">
            <a:hlinkClick r:id="" action="ppaction://media"/>
            <a:extLst>
              <a:ext uri="{FF2B5EF4-FFF2-40B4-BE49-F238E27FC236}">
                <a16:creationId xmlns:a16="http://schemas.microsoft.com/office/drawing/2014/main" id="{412BB488-D1F2-7463-D98C-1DE9B4032C47}"/>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b="3380"/>
          <a:stretch>
            <a:fillRect/>
          </a:stretch>
        </p:blipFill>
        <p:spPr>
          <a:xfrm>
            <a:off x="2459433" y="2156059"/>
            <a:ext cx="2112567" cy="3628724"/>
          </a:xfrm>
          <a:prstGeom prst="rect">
            <a:avLst/>
          </a:prstGeom>
        </p:spPr>
      </p:pic>
    </p:spTree>
    <p:extLst>
      <p:ext uri="{BB962C8B-B14F-4D97-AF65-F5344CB8AC3E}">
        <p14:creationId xmlns:p14="http://schemas.microsoft.com/office/powerpoint/2010/main" val="4284608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3"/>
                                        </p:tgtEl>
                                      </p:cBhvr>
                                    </p:cmd>
                                  </p:childTnLst>
                                </p:cTn>
                              </p:par>
                              <p:par>
                                <p:cTn id="7" presetID="1" presetClass="mediacall" presetSubtype="0" fill="hold" nodeType="withEffect">
                                  <p:stCondLst>
                                    <p:cond delay="0"/>
                                  </p:stCondLst>
                                  <p:childTnLst>
                                    <p:cmd type="call" cmd="playFrom(0.0)">
                                      <p:cBhvr>
                                        <p:cTn id="8" dur="32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video>
              <p:cMediaNode vol="80000">
                <p:cTn id="10"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8BB3682-5100-42DF-EF13-D65CD745D28A}"/>
              </a:ext>
            </a:extLst>
          </p:cNvPr>
          <p:cNvPicPr>
            <a:picLocks noChangeAspect="1"/>
          </p:cNvPicPr>
          <p:nvPr/>
        </p:nvPicPr>
        <p:blipFill>
          <a:blip r:embed="rId2"/>
          <a:srcRect l="1542" t="8381" r="3284" b="18195"/>
          <a:stretch>
            <a:fillRect/>
          </a:stretch>
        </p:blipFill>
        <p:spPr>
          <a:xfrm>
            <a:off x="1448602" y="2088283"/>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sz="1400" dirty="0"/>
              <a:t>Les pronoms COD</a:t>
            </a:r>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sz="1400" dirty="0"/>
              <a:t>Texte : Compréhension</a:t>
            </a:r>
            <a:endParaRPr lang="fr-MA" sz="1400"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id="{82B5FAC4-ACF8-1ECD-6767-F343568C1958}"/>
              </a:ext>
            </a:extLst>
          </p:cNvPr>
          <p:cNvSpPr txBox="1"/>
          <p:nvPr/>
        </p:nvSpPr>
        <p:spPr>
          <a:xfrm>
            <a:off x="2245716" y="2156862"/>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Acte de parole 2 : « Parler de mes voisins ». </a:t>
            </a:r>
          </a:p>
        </p:txBody>
      </p:sp>
      <p:sp>
        <p:nvSpPr>
          <p:cNvPr id="7" name="Titre 1">
            <a:extLst>
              <a:ext uri="{FF2B5EF4-FFF2-40B4-BE49-F238E27FC236}">
                <a16:creationId xmlns:a16="http://schemas.microsoft.com/office/drawing/2014/main" id="{F4072A8C-CA17-E815-A0C0-21BF3F80A258}"/>
              </a:ext>
            </a:extLst>
          </p:cNvPr>
          <p:cNvSpPr>
            <a:spLocks noGrp="1"/>
          </p:cNvSpPr>
          <p:nvPr>
            <p:ph type="title"/>
          </p:nvPr>
        </p:nvSpPr>
        <p:spPr>
          <a:xfrm>
            <a:off x="522773" y="1347954"/>
            <a:ext cx="7886700" cy="705267"/>
          </a:xfrm>
        </p:spPr>
        <p:txBody>
          <a:bodyPr/>
          <a:lstStyle/>
          <a:p>
            <a:r>
              <a:rPr lang="fr-MA" sz="3600" dirty="0"/>
              <a:t>Plan de la séance 3</a:t>
            </a:r>
          </a:p>
        </p:txBody>
      </p:sp>
      <p:grpSp>
        <p:nvGrpSpPr>
          <p:cNvPr id="2" name="Groupe 1">
            <a:extLst>
              <a:ext uri="{FF2B5EF4-FFF2-40B4-BE49-F238E27FC236}">
                <a16:creationId xmlns:a16="http://schemas.microsoft.com/office/drawing/2014/main" id="{A0CB1F8C-322C-73F1-1E7D-E48E6F847FE4}"/>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FA72197-02B3-38EA-B4B6-7F6C71BC75DB}"/>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4E7E04A-10BA-79A4-9731-0AA6E2C0F64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FB30D522-34C5-FDD6-287A-6F9AF01E3BE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8" name="Espace réservé pour une image  13" descr="Une image contenant horloge, cercle, symbole, Police&#10;&#10;Le contenu généré par l’IA peut être incorrect.">
            <a:extLst>
              <a:ext uri="{FF2B5EF4-FFF2-40B4-BE49-F238E27FC236}">
                <a16:creationId xmlns:a16="http://schemas.microsoft.com/office/drawing/2014/main" id="{F85F3087-3FAE-2B78-82DE-4036B1578860}"/>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1899379"/>
            <a:ext cx="540000" cy="540000"/>
          </a:xfrm>
          <a:prstGeom prst="rect">
            <a:avLst/>
          </a:prstGeom>
          <a:noFill/>
        </p:spPr>
      </p:pic>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14" name="Titre 8">
            <a:extLst>
              <a:ext uri="{FF2B5EF4-FFF2-40B4-BE49-F238E27FC236}">
                <a16:creationId xmlns:a16="http://schemas.microsoft.com/office/drawing/2014/main" id="{75F02BA1-4D98-976D-E5FB-AD2CFCDDBEF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15" name="Nada-Wave">
            <a:hlinkClick r:id="" action="ppaction://media"/>
            <a:extLst>
              <a:ext uri="{FF2B5EF4-FFF2-40B4-BE49-F238E27FC236}">
                <a16:creationId xmlns:a16="http://schemas.microsoft.com/office/drawing/2014/main" id="{B3FC1491-1216-09F0-CA55-3907CBC370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4824" y="2362199"/>
            <a:ext cx="2190014" cy="3497484"/>
          </a:xfrm>
          <a:prstGeom prst="rect">
            <a:avLst/>
          </a:prstGeom>
        </p:spPr>
      </p:pic>
      <p:pic>
        <p:nvPicPr>
          <p:cNvPr id="16" name="majd_wave">
            <a:hlinkClick r:id="" action="ppaction://media"/>
            <a:extLst>
              <a:ext uri="{FF2B5EF4-FFF2-40B4-BE49-F238E27FC236}">
                <a16:creationId xmlns:a16="http://schemas.microsoft.com/office/drawing/2014/main" id="{A8BBFE72-A27F-1E3D-224C-0ACB31D44397}"/>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tretch>
            <a:fillRect/>
          </a:stretch>
        </p:blipFill>
        <p:spPr>
          <a:xfrm>
            <a:off x="2575387" y="2362199"/>
            <a:ext cx="1996613" cy="3549535"/>
          </a:xfrm>
        </p:spPr>
      </p:pic>
      <p:pic>
        <p:nvPicPr>
          <p:cNvPr id="2" name="Espace réservé pour une image  2" descr="Une image contenant habits, illustration, dessin humoristique&#10;&#10;Le contenu généré par l’IA peut être incorrect.">
            <a:extLst>
              <a:ext uri="{FF2B5EF4-FFF2-40B4-BE49-F238E27FC236}">
                <a16:creationId xmlns:a16="http://schemas.microsoft.com/office/drawing/2014/main" id="{0C41F55A-733D-8A57-EDF8-405D9725EAC1}"/>
              </a:ext>
            </a:extLst>
          </p:cNvPr>
          <p:cNvPicPr>
            <a:picLocks noChangeAspect="1"/>
          </p:cNvPicPr>
          <p:nvPr/>
        </p:nvPicPr>
        <p:blipFill>
          <a:blip r:embed="rId8">
            <a:extLst>
              <a:ext uri="{28A0092B-C50C-407E-A947-70E740481C1C}">
                <a14:useLocalDpi xmlns:a14="http://schemas.microsoft.com/office/drawing/2010/main" val="0"/>
              </a:ext>
            </a:extLst>
          </a:blip>
          <a:srcRect b="27354"/>
          <a:stretch>
            <a:fillRect/>
          </a:stretch>
        </p:blipFill>
        <p:spPr>
          <a:xfrm>
            <a:off x="115503" y="651192"/>
            <a:ext cx="1289783" cy="936977"/>
          </a:xfrm>
          <a:prstGeom prst="ellipse">
            <a:avLst/>
          </a:prstGeom>
        </p:spPr>
      </p:pic>
    </p:spTree>
    <p:extLst>
      <p:ext uri="{BB962C8B-B14F-4D97-AF65-F5344CB8AC3E}">
        <p14:creationId xmlns:p14="http://schemas.microsoft.com/office/powerpoint/2010/main" val="2815710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15"/>
                                        </p:tgtEl>
                                      </p:cBhvr>
                                    </p:cmd>
                                  </p:childTnLst>
                                </p:cTn>
                              </p:par>
                              <p:par>
                                <p:cTn id="7" presetID="1" presetClass="mediacall" presetSubtype="0" fill="hold" nodeType="withEffect">
                                  <p:stCondLst>
                                    <p:cond delay="0"/>
                                  </p:stCondLst>
                                  <p:childTnLst>
                                    <p:cmd type="call" cmd="playFrom(0.0)">
                                      <p:cBhvr>
                                        <p:cTn id="8" dur="322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5"/>
                </p:tgtEl>
              </p:cMediaNode>
            </p:video>
            <p:video>
              <p:cMediaNode vol="80000">
                <p:cTn id="10"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E1DD-3934-85AA-D2D2-FEE9BA8557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43D995-BCD8-6902-4147-AFBED7779683}"/>
              </a:ext>
            </a:extLst>
          </p:cNvPr>
          <p:cNvSpPr>
            <a:spLocks noGrp="1"/>
          </p:cNvSpPr>
          <p:nvPr>
            <p:ph type="title"/>
          </p:nvPr>
        </p:nvSpPr>
        <p:spPr/>
        <p:txBody>
          <a:bodyPr/>
          <a:lstStyle/>
          <a:p>
            <a:r>
              <a:rPr lang="fr-MA" dirty="0">
                <a:solidFill>
                  <a:schemeClr val="tx1">
                    <a:lumMod val="75000"/>
                    <a:lumOff val="25000"/>
                  </a:schemeClr>
                </a:solidFill>
                <a:latin typeface="Dosis" pitchFamily="2" charset="0"/>
              </a:rPr>
              <a:t>Avant de commencer, nous allons revoir la scène avec les mots du vocabulaire. </a:t>
            </a:r>
          </a:p>
        </p:txBody>
      </p:sp>
      <p:pic>
        <p:nvPicPr>
          <p:cNvPr id="3" name="Image 2">
            <a:extLst>
              <a:ext uri="{FF2B5EF4-FFF2-40B4-BE49-F238E27FC236}">
                <a16:creationId xmlns:a16="http://schemas.microsoft.com/office/drawing/2014/main" id="{4B1C77C2-B395-5BF0-3C8C-812A0C9892E4}"/>
              </a:ext>
            </a:extLst>
          </p:cNvPr>
          <p:cNvPicPr>
            <a:picLocks noChangeAspect="1"/>
          </p:cNvPicPr>
          <p:nvPr/>
        </p:nvPicPr>
        <p:blipFill>
          <a:blip r:embed="rId2"/>
          <a:stretch>
            <a:fillRect/>
          </a:stretch>
        </p:blipFill>
        <p:spPr>
          <a:xfrm>
            <a:off x="94996" y="539014"/>
            <a:ext cx="1148073" cy="1069105"/>
          </a:xfrm>
          <a:prstGeom prst="rect">
            <a:avLst/>
          </a:prstGeom>
        </p:spPr>
      </p:pic>
      <p:pic>
        <p:nvPicPr>
          <p:cNvPr id="4" name="Image 3">
            <a:extLst>
              <a:ext uri="{FF2B5EF4-FFF2-40B4-BE49-F238E27FC236}">
                <a16:creationId xmlns:a16="http://schemas.microsoft.com/office/drawing/2014/main" id="{ADA1D558-F1A2-7F0E-ACD7-E97BA021AA7A}"/>
              </a:ext>
            </a:extLst>
          </p:cNvPr>
          <p:cNvPicPr>
            <a:picLocks noChangeAspect="1"/>
          </p:cNvPicPr>
          <p:nvPr/>
        </p:nvPicPr>
        <p:blipFill>
          <a:blip r:embed="rId3"/>
          <a:srcRect l="2994" t="9000" r="4642"/>
          <a:stretch>
            <a:fillRect/>
          </a:stretch>
        </p:blipFill>
        <p:spPr>
          <a:xfrm>
            <a:off x="1434662" y="1797269"/>
            <a:ext cx="6226935" cy="4364991"/>
          </a:xfrm>
          <a:prstGeom prst="round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853094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C468-7C1D-913F-DA29-70968AD31113}"/>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47C7ECFC-5BAB-1119-8016-F84CD5F2F3B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p:blipFill>
        <p:spPr>
          <a:xfrm>
            <a:off x="381000" y="711081"/>
            <a:ext cx="809386" cy="809386"/>
          </a:xfrm>
        </p:spPr>
      </p:pic>
      <p:sp>
        <p:nvSpPr>
          <p:cNvPr id="4" name="Titre 8">
            <a:extLst>
              <a:ext uri="{FF2B5EF4-FFF2-40B4-BE49-F238E27FC236}">
                <a16:creationId xmlns:a16="http://schemas.microsoft.com/office/drawing/2014/main" id="{9CE8E87D-69E2-6D1A-9B02-235D2C76495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a:t>
            </a:r>
            <a:r>
              <a:rPr lang="fr-MA" i="1">
                <a:solidFill>
                  <a:schemeClr val="tx1">
                    <a:lumMod val="65000"/>
                    <a:lumOff val="35000"/>
                  </a:schemeClr>
                </a:solidFill>
                <a:latin typeface="Dosis Medium" pitchFamily="2" charset="0"/>
              </a:rPr>
              <a:t>la vidéo. </a:t>
            </a:r>
            <a:endParaRPr lang="fr-MA" dirty="0">
              <a:solidFill>
                <a:schemeClr val="tx1">
                  <a:lumMod val="65000"/>
                  <a:lumOff val="35000"/>
                </a:schemeClr>
              </a:solidFill>
              <a:latin typeface="Dosis Medium" pitchFamily="2" charset="0"/>
            </a:endParaRPr>
          </a:p>
        </p:txBody>
      </p:sp>
      <p:pic>
        <p:nvPicPr>
          <p:cNvPr id="13" name="Image 12" descr="Une image contenant noir, obscurité&#10;&#10;Le contenu généré par l’IA peut être incorrect.">
            <a:extLst>
              <a:ext uri="{FF2B5EF4-FFF2-40B4-BE49-F238E27FC236}">
                <a16:creationId xmlns:a16="http://schemas.microsoft.com/office/drawing/2014/main" id="{23EB8116-8F84-848B-90D8-8142F34AD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3" name="Scène la maison de salma N5 S4 s1">
            <a:hlinkClick r:id="" action="ppaction://media"/>
            <a:extLst>
              <a:ext uri="{FF2B5EF4-FFF2-40B4-BE49-F238E27FC236}">
                <a16:creationId xmlns:a16="http://schemas.microsoft.com/office/drawing/2014/main" id="{7C7A32C3-4FBE-7760-1C78-5908D3B062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90386" y="1743148"/>
            <a:ext cx="7275556" cy="4377780"/>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2923174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66" fill="hold"/>
                                        <p:tgtEl>
                                          <p:spTgt spid="3"/>
                                        </p:tgtEl>
                                      </p:cBhvr>
                                    </p:cmd>
                                  </p:childTnLst>
                                </p:cTn>
                              </p:par>
                            </p:childTnLst>
                          </p:cTn>
                        </p:par>
                        <p:par>
                          <p:cTn id="7" fill="hold">
                            <p:stCondLst>
                              <p:cond delay="55466"/>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2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9895</TotalTime>
  <Words>1907</Words>
  <Application>Microsoft Office PowerPoint</Application>
  <PresentationFormat>Affichage à l'écran (4:3)</PresentationFormat>
  <Paragraphs>223</Paragraphs>
  <Slides>51</Slides>
  <Notes>2</Notes>
  <HiddenSlides>0</HiddenSlides>
  <MMClips>8</MMClips>
  <ScaleCrop>false</ScaleCrop>
  <HeadingPairs>
    <vt:vector size="6" baseType="variant">
      <vt:variant>
        <vt:lpstr>Polices utilisées</vt:lpstr>
      </vt:variant>
      <vt:variant>
        <vt:i4>9</vt:i4>
      </vt:variant>
      <vt:variant>
        <vt:lpstr>Thème</vt:lpstr>
      </vt:variant>
      <vt:variant>
        <vt:i4>13</vt:i4>
      </vt:variant>
      <vt:variant>
        <vt:lpstr>Titres des diapositives</vt:lpstr>
      </vt:variant>
      <vt:variant>
        <vt:i4>51</vt:i4>
      </vt:variant>
    </vt:vector>
  </HeadingPairs>
  <TitlesOfParts>
    <vt:vector size="73" baseType="lpstr">
      <vt:lpstr>Calibri</vt:lpstr>
      <vt:lpstr>Wingdings</vt:lpstr>
      <vt:lpstr>Dosis</vt:lpstr>
      <vt:lpstr>Aptos</vt:lpstr>
      <vt:lpstr>Arial</vt:lpstr>
      <vt:lpstr>Dosis SemiBold</vt:lpstr>
      <vt:lpstr>Dosis ExtraBold</vt:lpstr>
      <vt:lpstr>Dosis Medium</vt:lpstr>
      <vt:lpstr>Aptos Display</vt:lpstr>
      <vt:lpstr>2_Conception personnalisée</vt:lpstr>
      <vt:lpstr>00_Env-Enseignant</vt:lpstr>
      <vt:lpstr>Oral</vt:lpstr>
      <vt:lpstr>Lecture</vt:lpstr>
      <vt:lpstr>Ecriture</vt:lpstr>
      <vt:lpstr>1_Lecture</vt:lpstr>
      <vt:lpstr>1_Oral</vt:lpstr>
      <vt:lpstr>3_Conception personnalisée</vt:lpstr>
      <vt:lpstr>1_Ecriture</vt:lpstr>
      <vt:lpstr>Thème Office</vt:lpstr>
      <vt:lpstr>2_Oral</vt:lpstr>
      <vt:lpstr>3_Oral</vt:lpstr>
      <vt:lpstr>4_Oral</vt:lpstr>
      <vt:lpstr>Présentation PowerPoint</vt:lpstr>
      <vt:lpstr>Il convient de lancer le mode diaporama pour la diffusion de la leçon en classe</vt:lpstr>
      <vt:lpstr>Pictogrammes</vt:lpstr>
      <vt:lpstr>Contenu de la semaine </vt:lpstr>
      <vt:lpstr>Organisation de la semaine</vt:lpstr>
      <vt:lpstr>Plan de la séance 3</vt:lpstr>
      <vt:lpstr>Bonjour les enfants !  La leçon de français commence maintenant. Soyez attentifs.</vt:lpstr>
      <vt:lpstr>Avant de commencer, nous allons revoir la scène avec les mots du vocabulaire. </vt:lpstr>
      <vt:lpstr>Lecture de la vidéo. </vt:lpstr>
      <vt:lpstr>Qui veut décrire l’image ? </vt:lpstr>
      <vt:lpstr>Maintenant, on passe à l’activité de l’oral. Nous allons apprendre à poser une question avec Majd et Nada. </vt:lpstr>
      <vt:lpstr>Lecture de la vidéo. </vt:lpstr>
      <vt:lpstr>Répétons ensemble les questions de Majd et de Nada. </vt:lpstr>
      <vt:lpstr>Voici d’autres exemples : </vt:lpstr>
      <vt:lpstr>Présentation PowerPoint</vt:lpstr>
      <vt:lpstr>Présentation PowerPoint</vt:lpstr>
      <vt:lpstr>Maintenant, nous allons apprendre à répondre à une question. Soyez attentifs. </vt:lpstr>
      <vt:lpstr>Lecture de la vidéo. </vt:lpstr>
      <vt:lpstr>Répétons les réponses. </vt:lpstr>
      <vt:lpstr>Voici d’autres exemples. </vt:lpstr>
      <vt:lpstr>Présentation PowerPoint</vt:lpstr>
      <vt:lpstr>Maintenant, tout le monde participe. Chacun joue le dialogue avec son voisin. Je vais passer entre les rangs pour vous aider.</vt:lpstr>
      <vt:lpstr>Plan de la séance 3</vt:lpstr>
      <vt:lpstr>Maintenant, nous allons apprendre à utiliser les pronoms COD : le, la, les, l’. .</vt:lpstr>
      <vt:lpstr>Lecture de la vidéo.</vt:lpstr>
      <vt:lpstr>Lisons ensemble ces exemples. Soyez attentifs.</vt:lpstr>
      <vt:lpstr>Prenez vos ardoises.</vt:lpstr>
      <vt:lpstr>Sur vos ardoises, complétez la phrase avec le pronom qui convient.</vt:lpstr>
      <vt:lpstr>Levez les ardoises. </vt:lpstr>
      <vt:lpstr>Corrigez. </vt:lpstr>
      <vt:lpstr>Sur vos ardoises, complétez la phrase avec le pronom  qui convient.</vt:lpstr>
      <vt:lpstr>Levez les ardoises. </vt:lpstr>
      <vt:lpstr>Corrigez.</vt:lpstr>
      <vt:lpstr>Plan de la séance 3</vt:lpstr>
      <vt:lpstr>Maintenant, nous allons faire de la lecture.</vt:lpstr>
      <vt:lpstr>Pour chaque partie du texte, on va suivre les mêmes étapes. </vt:lpstr>
      <vt:lpstr>Lisez silencieusement le texte et essayez de la comprendre. </vt:lpstr>
      <vt:lpstr>Quels sont les mots difficiles dans le texte ? Levez la main. Je vais vous expliquer. </vt:lpstr>
      <vt:lpstr>Lisez la question et cherchez la réponse dans le texte. Qui veut répondre ?  </vt:lpstr>
      <vt:lpstr>La question est : « Pourquoi ? ». Je cherche une cause dans le texte.  La réponse est : parce qu’il est malade. </vt:lpstr>
      <vt:lpstr>On passe à la deuxième partie du texte. Lisez en silence et essayez de comprendre. </vt:lpstr>
      <vt:lpstr>Quels sont les mots difficiles dans le texte ? Levez la main. Je vais vous expliquer. </vt:lpstr>
      <vt:lpstr>Lisez la question et cherchez la réponse dans le texte. Qui veut répondre ?  </vt:lpstr>
      <vt:lpstr>La question est : « Où ? ».  Je cherche dans le texte un lieu. La réponse est : Je vais donc acheter quelques fruits chez l’épicier du quartier. </vt:lpstr>
      <vt:lpstr>On passe à la troisième partie du texte. Lisez en silence et essayez de comprendre. </vt:lpstr>
      <vt:lpstr>Quels sont les mots difficiles dans le texte ? Levez la main. Je vais vous expliquer. </vt:lpstr>
      <vt:lpstr>Lisez la question et cherchez la réponse dans le texte. Qui veut répondre ?  </vt:lpstr>
      <vt:lpstr>La question est : « comment ? ». Je cherche dans le texte une description.  La réponse est : Hamza est content.</vt:lpstr>
      <vt:lpstr>Prenez vos livrets à la page 26.   Avec votre voisin, vous allez lire le texte. Je vais circuler entre les rangs pour vous aider. </vt:lpstr>
      <vt:lpstr>Notez les devoirs à faire à la maison. Vous allez lire et recopier le texte de la page 26.  Vous allez aussi faire l’activité 2 de la page 27. </vt:lpstr>
      <vt:lpstr>La séance d’aujourd’hui est terminée. A bientôt.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Adam Hakim</dc:creator>
  <cp:lastModifiedBy>KHALID.RAMNI</cp:lastModifiedBy>
  <cp:revision>18</cp:revision>
  <cp:lastPrinted>2025-08-13T10:11:39Z</cp:lastPrinted>
  <dcterms:created xsi:type="dcterms:W3CDTF">2025-08-01T12:31:49Z</dcterms:created>
  <dcterms:modified xsi:type="dcterms:W3CDTF">2025-11-20T18:24:04Z</dcterms:modified>
</cp:coreProperties>
</file>