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</p:sldMasterIdLst>
  <p:notesMasterIdLst>
    <p:notesMasterId r:id="rId72"/>
  </p:notesMasterIdLst>
  <p:sldIdLst>
    <p:sldId id="257" r:id="rId16"/>
    <p:sldId id="1029" r:id="rId17"/>
    <p:sldId id="951" r:id="rId18"/>
    <p:sldId id="1158" r:id="rId19"/>
    <p:sldId id="798" r:id="rId20"/>
    <p:sldId id="1000" r:id="rId21"/>
    <p:sldId id="1146" r:id="rId22"/>
    <p:sldId id="1147" r:id="rId23"/>
    <p:sldId id="1116" r:id="rId24"/>
    <p:sldId id="1200" r:id="rId25"/>
    <p:sldId id="1117" r:id="rId26"/>
    <p:sldId id="1201" r:id="rId27"/>
    <p:sldId id="1130" r:id="rId28"/>
    <p:sldId id="1202" r:id="rId29"/>
    <p:sldId id="1132" r:id="rId30"/>
    <p:sldId id="1208" r:id="rId31"/>
    <p:sldId id="1203" r:id="rId32"/>
    <p:sldId id="1196" r:id="rId33"/>
    <p:sldId id="1204" r:id="rId34"/>
    <p:sldId id="1197" r:id="rId35"/>
    <p:sldId id="1205" r:id="rId36"/>
    <p:sldId id="1198" r:id="rId37"/>
    <p:sldId id="1206" r:id="rId38"/>
    <p:sldId id="1199" r:id="rId39"/>
    <p:sldId id="1207" r:id="rId40"/>
    <p:sldId id="1159" r:id="rId41"/>
    <p:sldId id="1163" r:id="rId42"/>
    <p:sldId id="1164" r:id="rId43"/>
    <p:sldId id="1165" r:id="rId44"/>
    <p:sldId id="1124" r:id="rId45"/>
    <p:sldId id="1166" r:id="rId46"/>
    <p:sldId id="1167" r:id="rId47"/>
    <p:sldId id="1168" r:id="rId48"/>
    <p:sldId id="1006" r:id="rId49"/>
    <p:sldId id="1209" r:id="rId50"/>
    <p:sldId id="1210" r:id="rId51"/>
    <p:sldId id="1217" r:id="rId52"/>
    <p:sldId id="1218" r:id="rId53"/>
    <p:sldId id="1211" r:id="rId54"/>
    <p:sldId id="1212" r:id="rId55"/>
    <p:sldId id="1213" r:id="rId56"/>
    <p:sldId id="1214" r:id="rId57"/>
    <p:sldId id="1221" r:id="rId58"/>
    <p:sldId id="1222" r:id="rId59"/>
    <p:sldId id="1225" r:id="rId60"/>
    <p:sldId id="1226" r:id="rId61"/>
    <p:sldId id="1219" r:id="rId62"/>
    <p:sldId id="1220" r:id="rId63"/>
    <p:sldId id="1223" r:id="rId64"/>
    <p:sldId id="1224" r:id="rId65"/>
    <p:sldId id="1227" r:id="rId66"/>
    <p:sldId id="1228" r:id="rId67"/>
    <p:sldId id="1008" r:id="rId68"/>
    <p:sldId id="964" r:id="rId69"/>
    <p:sldId id="1009" r:id="rId70"/>
    <p:sldId id="1010" r:id="rId71"/>
  </p:sldIdLst>
  <p:sldSz cx="9144000" cy="6858000" type="screen4x3"/>
  <p:notesSz cx="6735763" cy="9866313"/>
  <p:embeddedFontLst>
    <p:embeddedFont>
      <p:font typeface="Dosis" pitchFamily="2" charset="0"/>
      <p:regular r:id="rId73"/>
      <p:bold r:id="rId74"/>
    </p:embeddedFont>
    <p:embeddedFont>
      <p:font typeface="Dosis ExtraBold" pitchFamily="2" charset="0"/>
      <p:bold r:id="rId75"/>
    </p:embeddedFont>
    <p:embeddedFont>
      <p:font typeface="Dosis Medium" pitchFamily="2" charset="0"/>
      <p:regular r:id="rId76"/>
    </p:embeddedFont>
    <p:embeddedFont>
      <p:font typeface="Dosis SemiBold" pitchFamily="2" charset="0"/>
      <p:bold r:id="rId77"/>
    </p:embeddedFont>
    <p:embeddedFont>
      <p:font typeface="Mistral" panose="03090702030407020403" pitchFamily="66" charset="0"/>
      <p:regular r:id="rId7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font" Target="fonts/font2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font" Target="fonts/font3.fntdata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4795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222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70359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7888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8955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3130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65169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35932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26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462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350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00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7.png"/><Relationship Id="rId7" Type="http://schemas.openxmlformats.org/officeDocument/2006/relationships/image" Target="../media/image4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g"/><Relationship Id="rId5" Type="http://schemas.openxmlformats.org/officeDocument/2006/relationships/image" Target="../media/image78.jpg"/><Relationship Id="rId10" Type="http://schemas.openxmlformats.org/officeDocument/2006/relationships/image" Target="../media/image22.png"/><Relationship Id="rId4" Type="http://schemas.openxmlformats.org/officeDocument/2006/relationships/image" Target="../media/image77.jpg"/><Relationship Id="rId9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g"/><Relationship Id="rId5" Type="http://schemas.openxmlformats.org/officeDocument/2006/relationships/image" Target="../media/image45.jp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7.png"/><Relationship Id="rId7" Type="http://schemas.openxmlformats.org/officeDocument/2006/relationships/image" Target="../media/image4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g"/><Relationship Id="rId5" Type="http://schemas.openxmlformats.org/officeDocument/2006/relationships/image" Target="../media/image78.jpg"/><Relationship Id="rId10" Type="http://schemas.openxmlformats.org/officeDocument/2006/relationships/image" Target="../media/image22.png"/><Relationship Id="rId4" Type="http://schemas.openxmlformats.org/officeDocument/2006/relationships/image" Target="../media/image77.jpg"/><Relationship Id="rId9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2.png"/><Relationship Id="rId4" Type="http://schemas.openxmlformats.org/officeDocument/2006/relationships/image" Target="../media/image60.png"/><Relationship Id="rId9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png"/><Relationship Id="rId9" Type="http://schemas.openxmlformats.org/officeDocument/2006/relationships/image" Target="../media/image8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2.png"/><Relationship Id="rId4" Type="http://schemas.openxmlformats.org/officeDocument/2006/relationships/image" Target="../media/image60.png"/><Relationship Id="rId9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4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8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2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2DCD1F7-8B93-E84D-EE36-8041A2D2D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8320CF4-E5CB-4F76-6CA8-23261A9A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207"/>
          <a:stretch>
            <a:fillRect/>
          </a:stretch>
        </p:blipFill>
        <p:spPr>
          <a:xfrm>
            <a:off x="1462964" y="2134598"/>
            <a:ext cx="6596444" cy="15230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F1D8BE-E731-92E5-56DC-F383CCC2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084" b="12397"/>
          <a:stretch>
            <a:fillRect/>
          </a:stretch>
        </p:blipFill>
        <p:spPr>
          <a:xfrm>
            <a:off x="1462964" y="3886200"/>
            <a:ext cx="6596444" cy="177362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749C282-F6E0-83B3-B462-6A2C3108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288130-F382-D3A7-068F-399BAB6A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F915F4-D5B5-58EC-EC1C-DB20BDBA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775" y="1758812"/>
            <a:ext cx="1670449" cy="167044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 gauche - À droite – Derrière - Devant– À côté - Loin.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5EB9B0-1885-29E9-E8F0-F662965C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758812"/>
            <a:ext cx="6274483" cy="44328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12352-0948-4AFC-1089-FED6B5EA7A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AABB-DCAA-077B-1AAF-2C9ECE9DB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B773AB1-2555-4697-C521-920DC1C2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84DEE52-F423-6940-323B-019D3890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95" y="1943794"/>
            <a:ext cx="6480610" cy="45784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9B8949-A869-0EB9-0ADB-293DBECD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2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</a:t>
            </a:r>
            <a:br>
              <a:rPr lang="fr-FR" dirty="0"/>
            </a:br>
            <a:r>
              <a:rPr lang="fr-FR" dirty="0"/>
              <a:t>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D47833C-A4AE-0B1E-E0E2-049163C5F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7" y="1781835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34E842B3-2BFE-048B-74F8-8644397F4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0" y="1779230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8CBA23F-ED30-F9CF-3CB7-528C3EB86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6" y="3894688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3C09217-2C20-A8D5-8307-C0A011FFA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38" y="3905218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D4138301-E9A8-2021-6B2D-936F9809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45" y="3894687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5620960-2771-3489-2ECE-EF8B07930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78" y="1779230"/>
            <a:ext cx="1313649" cy="1649770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0415146-910B-9492-F6FF-3DCCBF03C64F}"/>
              </a:ext>
            </a:extLst>
          </p:cNvPr>
          <p:cNvSpPr txBox="1">
            <a:spLocks/>
          </p:cNvSpPr>
          <p:nvPr/>
        </p:nvSpPr>
        <p:spPr>
          <a:xfrm>
            <a:off x="3816956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litre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24494D7-4DB6-5C0C-FA28-89019711B7B2}"/>
              </a:ext>
            </a:extLst>
          </p:cNvPr>
          <p:cNvSpPr txBox="1">
            <a:spLocks/>
          </p:cNvSpPr>
          <p:nvPr/>
        </p:nvSpPr>
        <p:spPr>
          <a:xfrm>
            <a:off x="1562089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recette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FF5B22EA-4D3F-6B4E-385C-F057E9DCB177}"/>
              </a:ext>
            </a:extLst>
          </p:cNvPr>
          <p:cNvSpPr txBox="1">
            <a:spLocks/>
          </p:cNvSpPr>
          <p:nvPr/>
        </p:nvSpPr>
        <p:spPr>
          <a:xfrm>
            <a:off x="1212980" y="5277176"/>
            <a:ext cx="2053880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Cent grammes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C678912D-A124-EFBE-5831-995904C5EE88}"/>
              </a:ext>
            </a:extLst>
          </p:cNvPr>
          <p:cNvSpPr txBox="1">
            <a:spLocks/>
          </p:cNvSpPr>
          <p:nvPr/>
        </p:nvSpPr>
        <p:spPr>
          <a:xfrm>
            <a:off x="3996454" y="5277176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Le beurre 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8D08377A-6847-C032-ACD4-FEBD8BCB36B5}"/>
              </a:ext>
            </a:extLst>
          </p:cNvPr>
          <p:cNvSpPr txBox="1">
            <a:spLocks/>
          </p:cNvSpPr>
          <p:nvPr/>
        </p:nvSpPr>
        <p:spPr>
          <a:xfrm>
            <a:off x="6180711" y="5311163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farine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B9CFDE22-EDF9-EB0D-CA5C-EA454E5D17B6}"/>
              </a:ext>
            </a:extLst>
          </p:cNvPr>
          <p:cNvSpPr txBox="1">
            <a:spLocks/>
          </p:cNvSpPr>
          <p:nvPr/>
        </p:nvSpPr>
        <p:spPr>
          <a:xfrm>
            <a:off x="6180710" y="3175202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kilo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4F3B20-7257-0D9F-416E-FA70695BE9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3484D-7BE3-E024-5098-221601401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80C2E160-16CD-C9AB-5523-8790D31A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9" y="2002559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57573F0C-9158-FD24-6B08-84D497B94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42" y="1999954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D4529815-3617-741D-25FF-ACC99A6C8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8" y="4115412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DEA938E-0F74-CB70-B476-D81E3F505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30" y="4125942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F667D474-4098-C47C-7981-2CB5733EC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37" y="4115411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F454345-9796-855F-0B2C-E3DFFB55E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70" y="1999954"/>
            <a:ext cx="1313649" cy="164977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15C736C-34F3-6716-4FD9-3637A594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ED443F-FF1B-1578-E788-E955499E58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1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00" y="755999"/>
            <a:ext cx="6177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 – Des œufs.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C45D445-78AA-2363-8B2F-19F607469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F7F41F2-337E-BDB8-80D6-26F64E749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D3144954-1129-1534-136D-6473B84D0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B7C49908-56A1-5B3F-A819-860E9DFB7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77B13D65-3BD6-2326-8B50-020D053C3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073D-E250-519C-95B4-3FB99283A6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13AC4219-11A5-3E6B-261C-0AE24B7D874A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3AAAF87-420C-60E4-AFD6-C7B0C9F15A29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24387C34-62D1-F4A1-218B-A89148B5799F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CDFCFAEB-1BB6-AEE7-F984-A667A92082C6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4766AFD4-A549-F418-0B46-87BDB9939D51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D69B221-0FE9-6067-D469-779F0E6D3CA4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8E4C1C-5B6D-2071-3E6E-D021C741E3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59B3-5D56-866D-5C69-6128F11E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8D6BE32-D218-89EE-8C36-763BD58D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00" y="755999"/>
            <a:ext cx="6177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 Le sucre </a:t>
            </a:r>
            <a:r>
              <a:rPr lang="fr-FR" dirty="0"/>
              <a:t> - Un sachet de levure - Le lait - La confiture - des œufs.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255D4B5-C998-F8D7-0221-82A5CE3C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6FD528D6-C189-B2DD-FCF7-EFA96711C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1EE03D01-B09F-C544-26D0-417C4FC69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9DD416F4-CF36-3F84-3C0C-1230884DD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998A4216-8013-A916-E86F-90C69F0A7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D14B83-3343-5E0F-F5E6-898A360FCA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3124BE07-7A70-922F-C1C4-5A9FE1C5D85D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4231430-24FF-7E53-BB98-8A75D5E1ECB5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EB9EDD10-2855-206D-9A94-416C24D43053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1C01692F-C331-0E70-127F-EAEC24BD5A05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0BB040C-3C24-4D7B-FA35-EFBCA48C706A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79C55ECF-E904-808C-F6CA-B9BB0FF629DB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A53BDA-FCC1-F7A2-5508-B69A3AC2B9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9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A6424-B612-748D-71BE-775AE8F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8B524552-392A-866D-7CAE-227C129F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282D0AB5-5ECF-F3E7-EF48-30A22F1FC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50835DA0-F46E-4604-87FD-A2616D01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C0831674-7FFB-16BC-3D72-8FC0176BF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016E461E-549A-8F50-FC8D-482985834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7FF5E1-DD4D-872F-2D6E-65EFD86D01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7C0A37C-6ECC-5631-E88A-1BEA392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ED9AC8-30A2-2E12-15C0-C2539BF02E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6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7E80-8196-5F07-3228-B66BBF8A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734C2C7-A04C-140F-802F-A4E79510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Le voisin - Grand- Gentil - Rencontrer- 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D9B7E119-0F7F-080B-4459-9364C1653164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02183CDD-0507-B566-F48D-7080DA6BFC31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B9FD1A33-A32E-3FF5-A086-4806952E202D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21746D1-B5CE-7759-657E-EF4415EB7094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08D4151-49EA-B5B7-94D3-CA458D2E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1814A0A8-E59F-F4AB-7373-377B10FA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88A49CE9-F3BA-C44F-9535-8602880AA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5B50A222-6324-F268-612F-D025CE7F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7C783202-65E5-ABCC-5006-2C3229EA1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7DC0674F-7AC6-F763-FDA2-6DDDF2851350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1AEE86-9D4F-AEE4-1288-AC2F2D5F36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43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3A8A-F2B6-5137-D8D8-F370140C6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6BFC8DC-0A14-43B6-72DE-C6836DB0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76C9B69D-44E7-8A56-2E2F-69036D200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EC660D9A-64D1-E8AE-D752-2B2C3BC7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AD971819-FB68-7D77-C217-EE4EE7A85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7D53AD6A-3622-1524-02AD-1F1C5F51F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A30E92B-DC75-5424-6FC5-80A51F78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1E55F-8494-D391-54C7-D97FFBDFE9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23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AE6B-510A-F482-94D8-600CB488A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02D2683-6AC9-645D-F5C8-837C69A4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Maigre- Sympa- Gros- Méchant - Depuis longtemps – Joli.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DB973377-7D18-858D-E7C2-C086B95D2ECF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Depuis longtemps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88438B98-253B-BDF2-CBCF-79446048B80C}"/>
              </a:ext>
            </a:extLst>
          </p:cNvPr>
          <p:cNvSpPr txBox="1">
            <a:spLocks/>
          </p:cNvSpPr>
          <p:nvPr/>
        </p:nvSpPr>
        <p:spPr>
          <a:xfrm>
            <a:off x="6191319" y="343427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Gros</a:t>
            </a: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D197D5-FEF9-4EC0-182F-854C9E823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351EEA2D-1283-8B07-B18E-66174A063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16BC647-2818-5F58-DFCD-E12A6CA9D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204EF7BB-8F20-22C9-A4B4-0001FB088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DC6F156D-2E10-D2EC-F0B0-8CE71883A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188492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10AA6636-36C6-45FC-6E23-85F1D538E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7B8D9166-B7A9-5D3C-0F4B-00CC37A162C0}"/>
              </a:ext>
            </a:extLst>
          </p:cNvPr>
          <p:cNvSpPr txBox="1">
            <a:spLocks/>
          </p:cNvSpPr>
          <p:nvPr/>
        </p:nvSpPr>
        <p:spPr>
          <a:xfrm>
            <a:off x="6709535" y="569311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Joli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9FF9AEB-1824-163A-CBEA-CFBE70FDBF41}"/>
              </a:ext>
            </a:extLst>
          </p:cNvPr>
          <p:cNvSpPr txBox="1"/>
          <p:nvPr/>
        </p:nvSpPr>
        <p:spPr>
          <a:xfrm>
            <a:off x="1315809" y="3351011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Maigre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1A0099-E065-1E7A-01AA-1E237A04E28B}"/>
              </a:ext>
            </a:extLst>
          </p:cNvPr>
          <p:cNvSpPr txBox="1"/>
          <p:nvPr/>
        </p:nvSpPr>
        <p:spPr>
          <a:xfrm>
            <a:off x="1335114" y="5578210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Méchant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4368397-9263-B428-1F5E-7E3CEB846131}"/>
              </a:ext>
            </a:extLst>
          </p:cNvPr>
          <p:cNvSpPr txBox="1"/>
          <p:nvPr/>
        </p:nvSpPr>
        <p:spPr>
          <a:xfrm>
            <a:off x="3789822" y="3418064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Sympa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30FB22-4072-D8A2-8438-BDD5754F73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4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C39A4-BB56-BC31-6643-82913975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6B3DE8-6AD4-4A5D-BFEA-DCAF2CC2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2058346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D0AD50F7-FF0B-FDD6-244B-24BB3038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BDCDB2B-FB58-6EB9-C190-1EC9E68A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2058346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A2573D28-E1BB-7393-2C14-A37BCF2D7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DC5E72BB-B291-7107-F0EE-D5E63C9AE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2058346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68A6FA58-4E41-8FDF-2FD2-32F571BF7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A6D7534-0CA1-CC13-2D16-D3F3FB8F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D66C28-B424-1E55-20E0-211A75D6BC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07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8DEB-60CF-7444-A5A1-CC52303F5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A93EE1E9-39F0-3931-1F1D-70824F11EA5C}"/>
              </a:ext>
            </a:extLst>
          </p:cNvPr>
          <p:cNvSpPr txBox="1">
            <a:spLocks/>
          </p:cNvSpPr>
          <p:nvPr/>
        </p:nvSpPr>
        <p:spPr>
          <a:xfrm>
            <a:off x="1358476" y="3615362"/>
            <a:ext cx="1798248" cy="2562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/>
            </a:lvl2pPr>
            <a:lvl3pPr marL="514337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/>
            </a:lvl3pPr>
            <a:lvl4pPr marL="771506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4pPr>
            <a:lvl5pPr marL="1028675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fr-MA" dirty="0"/>
              <a:t>Inviter</a:t>
            </a:r>
          </a:p>
        </p:txBody>
      </p:sp>
      <p:pic>
        <p:nvPicPr>
          <p:cNvPr id="12" name="Image 11" descr="Une image contenant dessin humoristique, Dessin animé, fille, Animation&#10;&#10;Le contenu généré par l’IA peut être incorrect.">
            <a:extLst>
              <a:ext uri="{FF2B5EF4-FFF2-40B4-BE49-F238E27FC236}">
                <a16:creationId xmlns:a16="http://schemas.microsoft.com/office/drawing/2014/main" id="{ACDAC4D6-F3AB-E357-FEF2-DFE151E4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23" y="1939387"/>
            <a:ext cx="1254277" cy="1370577"/>
          </a:xfrm>
          <a:prstGeom prst="rect">
            <a:avLst/>
          </a:prstGeom>
        </p:spPr>
      </p:pic>
      <p:pic>
        <p:nvPicPr>
          <p:cNvPr id="14" name="Image 13" descr="Une image contenant dessin humoristique, sourire, habits&#10;&#10;Le contenu généré par l’IA peut être incorrect.">
            <a:extLst>
              <a:ext uri="{FF2B5EF4-FFF2-40B4-BE49-F238E27FC236}">
                <a16:creationId xmlns:a16="http://schemas.microsoft.com/office/drawing/2014/main" id="{639DC8D1-303E-3073-6F4D-9339922F3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15" y="4288849"/>
            <a:ext cx="1254277" cy="1370577"/>
          </a:xfrm>
          <a:prstGeom prst="rect">
            <a:avLst/>
          </a:prstGeom>
        </p:spPr>
      </p:pic>
      <p:pic>
        <p:nvPicPr>
          <p:cNvPr id="16" name="Image 15" descr="Une image contenant garçon, habits, chaussures, jeune enfant&#10;&#10;Le contenu généré par l’IA peut être incorrect.">
            <a:extLst>
              <a:ext uri="{FF2B5EF4-FFF2-40B4-BE49-F238E27FC236}">
                <a16:creationId xmlns:a16="http://schemas.microsoft.com/office/drawing/2014/main" id="{D17D1FF2-3DA3-AF0B-E4D5-FA9084772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09" y="1939387"/>
            <a:ext cx="1254277" cy="1370577"/>
          </a:xfrm>
          <a:prstGeom prst="rect">
            <a:avLst/>
          </a:prstGeom>
        </p:spPr>
      </p:pic>
      <p:pic>
        <p:nvPicPr>
          <p:cNvPr id="26" name="Image 25" descr="Une image contenant habits, sourire, fille, personne&#10;&#10;Le contenu généré par l’IA peut être incorrect.">
            <a:extLst>
              <a:ext uri="{FF2B5EF4-FFF2-40B4-BE49-F238E27FC236}">
                <a16:creationId xmlns:a16="http://schemas.microsoft.com/office/drawing/2014/main" id="{034FE477-A6FC-E2EE-28D2-65F06FB67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47" y="4218198"/>
            <a:ext cx="1254277" cy="1370577"/>
          </a:xfrm>
          <a:prstGeom prst="rect">
            <a:avLst/>
          </a:prstGeom>
        </p:spPr>
      </p:pic>
      <p:pic>
        <p:nvPicPr>
          <p:cNvPr id="28" name="Image 27" descr="Une image contenant chaussures, habits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F59E3CF9-2B0D-8BFA-4694-1C9ECFFEA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61" y="4174492"/>
            <a:ext cx="1254277" cy="137057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69769C6-7C3D-A665-0191-8FB5C18B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Inviter – Appeler –  Après une heure – Remercier – Rencontrer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Heureux.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F7B093B2-31CA-C6EF-D077-14BAACB680EA}"/>
              </a:ext>
            </a:extLst>
          </p:cNvPr>
          <p:cNvSpPr txBox="1">
            <a:spLocks/>
          </p:cNvSpPr>
          <p:nvPr/>
        </p:nvSpPr>
        <p:spPr>
          <a:xfrm>
            <a:off x="1056958" y="5671298"/>
            <a:ext cx="2587490" cy="375296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1505" lvl="3" indent="0">
              <a:buNone/>
            </a:pPr>
            <a:r>
              <a:rPr lang="fr-FR" sz="2400" b="1" dirty="0">
                <a:ln w="0"/>
                <a:solidFill>
                  <a:srgbClr val="474F71"/>
                </a:solidFill>
                <a:latin typeface="Dosis" pitchFamily="2" charset="0"/>
              </a:rPr>
              <a:t>Remercier</a:t>
            </a:r>
            <a:endParaRPr lang="fr-MA" sz="24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E75762D0-363E-D19B-DDE0-00FBB391A39F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3920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Après une heure</a:t>
            </a:r>
            <a:endParaRPr lang="fr-MA" dirty="0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6299F6A4-42D6-F5CB-5FCD-21BE1B88130F}"/>
              </a:ext>
            </a:extLst>
          </p:cNvPr>
          <p:cNvSpPr txBox="1">
            <a:spLocks/>
          </p:cNvSpPr>
          <p:nvPr/>
        </p:nvSpPr>
        <p:spPr>
          <a:xfrm>
            <a:off x="3644448" y="356350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Appeler</a:t>
            </a:r>
            <a:endParaRPr lang="fr-MA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7477653F-926F-72A0-B4A3-36176DF0D4DC}"/>
              </a:ext>
            </a:extLst>
          </p:cNvPr>
          <p:cNvSpPr txBox="1">
            <a:spLocks/>
          </p:cNvSpPr>
          <p:nvPr/>
        </p:nvSpPr>
        <p:spPr>
          <a:xfrm>
            <a:off x="6272300" y="567894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Heureux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C2C4BFF2-8781-1849-B555-7BFC2C56554F}"/>
              </a:ext>
            </a:extLst>
          </p:cNvPr>
          <p:cNvSpPr txBox="1">
            <a:spLocks/>
          </p:cNvSpPr>
          <p:nvPr/>
        </p:nvSpPr>
        <p:spPr>
          <a:xfrm>
            <a:off x="3664629" y="5671298"/>
            <a:ext cx="2648486" cy="375296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fr-FR" sz="2400" b="1" dirty="0">
                <a:ln w="0"/>
                <a:solidFill>
                  <a:srgbClr val="474F71"/>
                </a:solidFill>
                <a:latin typeface="Dosis" pitchFamily="2" charset="0"/>
              </a:rPr>
              <a:t>Rencontrer</a:t>
            </a:r>
            <a:endParaRPr lang="fr-MA" sz="24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pic>
        <p:nvPicPr>
          <p:cNvPr id="31" name="Image 30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379D5E6-6B5F-7F42-1791-E51BA9E09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7" y="1939387"/>
            <a:ext cx="1254277" cy="13705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FB009A-4D25-3516-34AB-D076A0B2F1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8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3879-9295-7E1C-DCD4-508ADFBF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dessin humoristique, Dessin animé, fille, Animation&#10;&#10;Le contenu généré par l’IA peut être incorrect.">
            <a:extLst>
              <a:ext uri="{FF2B5EF4-FFF2-40B4-BE49-F238E27FC236}">
                <a16:creationId xmlns:a16="http://schemas.microsoft.com/office/drawing/2014/main" id="{834AD77F-4B12-83EF-015E-EA7E1F78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23" y="1939387"/>
            <a:ext cx="1254277" cy="1370577"/>
          </a:xfrm>
          <a:prstGeom prst="rect">
            <a:avLst/>
          </a:prstGeom>
        </p:spPr>
      </p:pic>
      <p:pic>
        <p:nvPicPr>
          <p:cNvPr id="14" name="Image 13" descr="Une image contenant dessin humoristique, sourire, habits&#10;&#10;Le contenu généré par l’IA peut être incorrect.">
            <a:extLst>
              <a:ext uri="{FF2B5EF4-FFF2-40B4-BE49-F238E27FC236}">
                <a16:creationId xmlns:a16="http://schemas.microsoft.com/office/drawing/2014/main" id="{BB1F7289-3A44-465F-FE60-E129FD74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15" y="4288849"/>
            <a:ext cx="1254277" cy="1370577"/>
          </a:xfrm>
          <a:prstGeom prst="rect">
            <a:avLst/>
          </a:prstGeom>
        </p:spPr>
      </p:pic>
      <p:pic>
        <p:nvPicPr>
          <p:cNvPr id="16" name="Image 15" descr="Une image contenant garçon, habits, chaussures, jeune enfant&#10;&#10;Le contenu généré par l’IA peut être incorrect.">
            <a:extLst>
              <a:ext uri="{FF2B5EF4-FFF2-40B4-BE49-F238E27FC236}">
                <a16:creationId xmlns:a16="http://schemas.microsoft.com/office/drawing/2014/main" id="{7F18D994-61C3-5740-274A-31EA31415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09" y="1939387"/>
            <a:ext cx="1254277" cy="1370577"/>
          </a:xfrm>
          <a:prstGeom prst="rect">
            <a:avLst/>
          </a:prstGeom>
        </p:spPr>
      </p:pic>
      <p:pic>
        <p:nvPicPr>
          <p:cNvPr id="26" name="Image 25" descr="Une image contenant habits, sourire, fille, personne&#10;&#10;Le contenu généré par l’IA peut être incorrect.">
            <a:extLst>
              <a:ext uri="{FF2B5EF4-FFF2-40B4-BE49-F238E27FC236}">
                <a16:creationId xmlns:a16="http://schemas.microsoft.com/office/drawing/2014/main" id="{9444AD47-425C-CD53-DDFB-4B56B29C3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47" y="4218198"/>
            <a:ext cx="1254277" cy="1370577"/>
          </a:xfrm>
          <a:prstGeom prst="rect">
            <a:avLst/>
          </a:prstGeom>
        </p:spPr>
      </p:pic>
      <p:pic>
        <p:nvPicPr>
          <p:cNvPr id="28" name="Image 27" descr="Une image contenant chaussures, habits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82429ACB-9D7A-9270-5BA4-55C35310F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61" y="4174492"/>
            <a:ext cx="1254277" cy="1370577"/>
          </a:xfrm>
          <a:prstGeom prst="rect">
            <a:avLst/>
          </a:prstGeom>
        </p:spPr>
      </p:pic>
      <p:pic>
        <p:nvPicPr>
          <p:cNvPr id="31" name="Image 30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CDDA0BB-6DA5-5E4E-736E-8C8E51BC2B8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7" y="1939387"/>
            <a:ext cx="1254277" cy="137057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F538626-C6CD-0066-8221-932EE5F4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8C7EA5-F893-D656-9617-D4279C7BC3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65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F8234-698E-239B-436F-1ED2D2AA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C10CD60-F186-870E-A9E0-EC107945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- Déménager – Se souvenir – Dans dix minutes – Répondre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Consoler –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3054172E-A2A6-E448-C6B6-D7D450F3232E}"/>
              </a:ext>
            </a:extLst>
          </p:cNvPr>
          <p:cNvSpPr txBox="1">
            <a:spLocks/>
          </p:cNvSpPr>
          <p:nvPr/>
        </p:nvSpPr>
        <p:spPr>
          <a:xfrm>
            <a:off x="3631752" y="565529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Consoler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09F35647-E352-C58C-CF07-E659124C5AAD}"/>
              </a:ext>
            </a:extLst>
          </p:cNvPr>
          <p:cNvSpPr txBox="1">
            <a:spLocks/>
          </p:cNvSpPr>
          <p:nvPr/>
        </p:nvSpPr>
        <p:spPr>
          <a:xfrm>
            <a:off x="6071160" y="3330894"/>
            <a:ext cx="2605840" cy="41945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Dans dix minutes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870C419-7B31-55CF-C70B-3547072029E4}"/>
              </a:ext>
            </a:extLst>
          </p:cNvPr>
          <p:cNvSpPr txBox="1"/>
          <p:nvPr/>
        </p:nvSpPr>
        <p:spPr>
          <a:xfrm>
            <a:off x="839738" y="3328255"/>
            <a:ext cx="215260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Déménager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7A69B40-5CDC-F04C-4E19-F4128C4D29FC}"/>
              </a:ext>
            </a:extLst>
          </p:cNvPr>
          <p:cNvSpPr txBox="1"/>
          <p:nvPr/>
        </p:nvSpPr>
        <p:spPr>
          <a:xfrm>
            <a:off x="1335114" y="5622927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Répondre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193F252-10B9-32D8-C5AA-CC3BB4006852}"/>
              </a:ext>
            </a:extLst>
          </p:cNvPr>
          <p:cNvSpPr txBox="1"/>
          <p:nvPr/>
        </p:nvSpPr>
        <p:spPr>
          <a:xfrm>
            <a:off x="3455450" y="3328255"/>
            <a:ext cx="21526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 souvenir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818976AD-29AD-19B1-E076-F510CFB5EC10}"/>
              </a:ext>
            </a:extLst>
          </p:cNvPr>
          <p:cNvSpPr txBox="1">
            <a:spLocks/>
          </p:cNvSpPr>
          <p:nvPr/>
        </p:nvSpPr>
        <p:spPr>
          <a:xfrm>
            <a:off x="6326219" y="565529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Aider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A0042198-D28A-CCF7-3CBA-34065145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2" y="3862368"/>
            <a:ext cx="1435200" cy="1568276"/>
          </a:xfrm>
          <a:prstGeom prst="rect">
            <a:avLst/>
          </a:prstGeom>
        </p:spPr>
      </p:pic>
      <p:pic>
        <p:nvPicPr>
          <p:cNvPr id="9" name="Image 8" descr="Une image contenant dessin humoristiqu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E5A759EB-93AA-7F73-93A3-F387F7BC6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81" y="3862368"/>
            <a:ext cx="1435200" cy="1568276"/>
          </a:xfrm>
          <a:prstGeom prst="rect">
            <a:avLst/>
          </a:prstGeom>
        </p:spPr>
      </p:pic>
      <p:pic>
        <p:nvPicPr>
          <p:cNvPr id="12" name="Image 11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598F102-668D-4EDE-C7E2-65546984C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6" y="1731360"/>
            <a:ext cx="1435200" cy="1568276"/>
          </a:xfrm>
          <a:prstGeom prst="rect">
            <a:avLst/>
          </a:prstGeom>
        </p:spPr>
      </p:pic>
      <p:pic>
        <p:nvPicPr>
          <p:cNvPr id="14" name="Image 13" descr="Une image contenant dessin humoristique, Visage huma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635BEE0D-9D93-1C4F-F19C-B9E74F692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80" y="3862368"/>
            <a:ext cx="1435200" cy="1568276"/>
          </a:xfrm>
          <a:prstGeom prst="rect">
            <a:avLst/>
          </a:prstGeom>
        </p:spPr>
      </p:pic>
      <p:pic>
        <p:nvPicPr>
          <p:cNvPr id="16" name="Image 15" descr="Une image contenant Visage humain, personne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28B400-649D-872E-483F-7C288B5CD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65" y="1731360"/>
            <a:ext cx="1435200" cy="1568276"/>
          </a:xfrm>
          <a:prstGeom prst="rect">
            <a:avLst/>
          </a:prstGeom>
        </p:spPr>
      </p:pic>
      <p:pic>
        <p:nvPicPr>
          <p:cNvPr id="26" name="Image 25" descr="Une image contenant horloge&#10;&#10;Le contenu généré par l’IA peut être incorrect.">
            <a:extLst>
              <a:ext uri="{FF2B5EF4-FFF2-40B4-BE49-F238E27FC236}">
                <a16:creationId xmlns:a16="http://schemas.microsoft.com/office/drawing/2014/main" id="{27D54BAF-6A15-45AE-8492-DE28DA3D4B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63" y="1768548"/>
            <a:ext cx="1306238" cy="14273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C00464-9DA4-C673-3405-588B19297F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DC054-BA05-A981-A781-CE9BEA8E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899EC4C9-F8F1-C688-B1A4-FB1770F8B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3" y="3862368"/>
            <a:ext cx="1435200" cy="1568276"/>
          </a:xfrm>
          <a:prstGeom prst="rect">
            <a:avLst/>
          </a:prstGeom>
        </p:spPr>
      </p:pic>
      <p:pic>
        <p:nvPicPr>
          <p:cNvPr id="9" name="Image 8" descr="Une image contenant dessin humoristiqu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50CE5310-56EE-0B3A-13A9-6DD35E0C4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65" y="3862368"/>
            <a:ext cx="1435200" cy="1568276"/>
          </a:xfrm>
          <a:prstGeom prst="rect">
            <a:avLst/>
          </a:prstGeom>
        </p:spPr>
      </p:pic>
      <p:pic>
        <p:nvPicPr>
          <p:cNvPr id="12" name="Image 11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665AEBF-6233-3CD4-656F-49DCA038E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6" y="1936318"/>
            <a:ext cx="1435200" cy="1568276"/>
          </a:xfrm>
          <a:prstGeom prst="rect">
            <a:avLst/>
          </a:prstGeom>
        </p:spPr>
      </p:pic>
      <p:pic>
        <p:nvPicPr>
          <p:cNvPr id="14" name="Image 13" descr="Une image contenant dessin humoristique, Visage huma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E55AC99-0D4E-86BD-9626-4B6978236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1" y="3862368"/>
            <a:ext cx="1435200" cy="1568276"/>
          </a:xfrm>
          <a:prstGeom prst="rect">
            <a:avLst/>
          </a:prstGeom>
        </p:spPr>
      </p:pic>
      <p:pic>
        <p:nvPicPr>
          <p:cNvPr id="16" name="Image 15" descr="Une image contenant Visage humain, personne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F6F0419-2657-D047-DCF1-9B32B9150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65" y="1936318"/>
            <a:ext cx="1435200" cy="156827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34EFA35-A8CF-85FA-CB92-85170CF5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1" name="Image 10" descr="Une image contenant horloge&#10;&#10;Le contenu généré par l’IA peut être incorrect.">
            <a:extLst>
              <a:ext uri="{FF2B5EF4-FFF2-40B4-BE49-F238E27FC236}">
                <a16:creationId xmlns:a16="http://schemas.microsoft.com/office/drawing/2014/main" id="{8AB8F779-6CB9-8528-1249-F348F36B9F7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3" y="2006778"/>
            <a:ext cx="1306238" cy="14273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DF0AD7-4581-C9D9-5075-CDC412A4DE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66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5AE425-0DF4-180C-8EFE-313F0CBC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DB62-6227-B75C-CEE3-CEBDDF3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332DE9-F7F8-E0D5-43A4-31C94BBB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479ACB01-EC94-AD42-A83E-46923C18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2050308"/>
            <a:ext cx="1368812" cy="1540718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43025D55-4B26-F4CF-2464-D581EBCD8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4225189"/>
            <a:ext cx="1368812" cy="1545536"/>
          </a:xfrm>
          <a:prstGeom prst="rect">
            <a:avLst/>
          </a:prstGeom>
        </p:spPr>
      </p:pic>
      <p:pic>
        <p:nvPicPr>
          <p:cNvPr id="4" name="Espace réservé pour une image  29">
            <a:extLst>
              <a:ext uri="{FF2B5EF4-FFF2-40B4-BE49-F238E27FC236}">
                <a16:creationId xmlns:a16="http://schemas.microsoft.com/office/drawing/2014/main" id="{2071A89A-0D16-B30C-C2AA-EE0471728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996512" y="2050308"/>
            <a:ext cx="1540718" cy="1540718"/>
          </a:xfrm>
          <a:prstGeom prst="rect">
            <a:avLst/>
          </a:prstGeom>
        </p:spPr>
      </p:pic>
      <p:pic>
        <p:nvPicPr>
          <p:cNvPr id="6" name="Espace réservé pour une image  32">
            <a:extLst>
              <a:ext uri="{FF2B5EF4-FFF2-40B4-BE49-F238E27FC236}">
                <a16:creationId xmlns:a16="http://schemas.microsoft.com/office/drawing/2014/main" id="{6D442AF8-5423-7635-1CFF-F6A04E638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080612" y="4161876"/>
            <a:ext cx="1672162" cy="1672162"/>
          </a:xfrm>
          <a:prstGeom prst="rect">
            <a:avLst/>
          </a:prstGeom>
        </p:spPr>
      </p:pic>
      <p:pic>
        <p:nvPicPr>
          <p:cNvPr id="8" name="Image 7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11E23F63-6147-7030-0462-9300B6DB2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1" y="4143425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AA0CE0FE-1701-9649-92EE-ED24D53AC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6" y="2050308"/>
            <a:ext cx="1475025" cy="1852437"/>
          </a:xfrm>
          <a:prstGeom prst="rect">
            <a:avLst/>
          </a:prstGeom>
        </p:spPr>
      </p:pic>
      <p:pic>
        <p:nvPicPr>
          <p:cNvPr id="13" name="Image 12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C90EDE8C-E1A0-787A-86DC-FC8630972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91" y="4143425"/>
            <a:ext cx="1360863" cy="1709065"/>
          </a:xfrm>
          <a:prstGeom prst="rect">
            <a:avLst/>
          </a:prstGeom>
        </p:spPr>
      </p:pic>
      <p:pic>
        <p:nvPicPr>
          <p:cNvPr id="14" name="Image 13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C8E57D5C-F1CF-E03A-68EF-C39F53123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1" y="2050308"/>
            <a:ext cx="1475025" cy="1852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94BB19-DCCC-60CE-0113-BAB354706E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2705237" y="1824688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2766338" y="3908677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453BB4-A148-C19B-3C30-6666FAF0CEE8}"/>
              </a:ext>
            </a:extLst>
          </p:cNvPr>
          <p:cNvSpPr txBox="1"/>
          <p:nvPr/>
        </p:nvSpPr>
        <p:spPr>
          <a:xfrm>
            <a:off x="6735318" y="390274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Image 5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A20F7970-7553-520E-5AE4-E8148EB63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2050308"/>
            <a:ext cx="1368812" cy="1540718"/>
          </a:xfrm>
          <a:prstGeom prst="rect">
            <a:avLst/>
          </a:prstGeom>
        </p:spPr>
      </p:pic>
      <p:pic>
        <p:nvPicPr>
          <p:cNvPr id="7" name="Image 6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2E2FFF7F-9ABD-96D1-20B6-B843D4875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4225189"/>
            <a:ext cx="1368812" cy="1545536"/>
          </a:xfrm>
          <a:prstGeom prst="rect">
            <a:avLst/>
          </a:prstGeom>
        </p:spPr>
      </p:pic>
      <p:pic>
        <p:nvPicPr>
          <p:cNvPr id="11" name="Image 10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2C2C83AA-F47B-7A43-3495-A28EE7A9A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1" y="4143425"/>
            <a:ext cx="1360863" cy="1709065"/>
          </a:xfrm>
          <a:prstGeom prst="rect">
            <a:avLst/>
          </a:prstGeom>
        </p:spPr>
      </p:pic>
      <p:pic>
        <p:nvPicPr>
          <p:cNvPr id="12" name="Image 11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29767D16-37A6-B5C3-601D-7E3A78D94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6" y="2050308"/>
            <a:ext cx="1475025" cy="1852437"/>
          </a:xfrm>
          <a:prstGeom prst="rect">
            <a:avLst/>
          </a:prstGeom>
        </p:spPr>
      </p:pic>
      <p:pic>
        <p:nvPicPr>
          <p:cNvPr id="14" name="Image 13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38364EFF-C6BE-9AE2-17AC-1B08BA9C0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1" y="2050308"/>
            <a:ext cx="1475025" cy="18524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E188EE-7F0C-972E-433C-00BEB18D77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sont: Derrière, devant et la confiture.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1A7025DB-7953-C5D2-08D0-D5A6E583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2050308"/>
            <a:ext cx="1368812" cy="1540718"/>
          </a:xfrm>
          <a:prstGeom prst="rect">
            <a:avLst/>
          </a:prstGeom>
        </p:spPr>
      </p:pic>
      <p:pic>
        <p:nvPicPr>
          <p:cNvPr id="6" name="Image 5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B895FC2D-D6CC-5342-75F0-9B0189281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4225189"/>
            <a:ext cx="1368812" cy="1545536"/>
          </a:xfrm>
          <a:prstGeom prst="rect">
            <a:avLst/>
          </a:prstGeom>
        </p:spPr>
      </p:pic>
      <p:pic>
        <p:nvPicPr>
          <p:cNvPr id="7" name="Espace réservé pour une image  29">
            <a:extLst>
              <a:ext uri="{FF2B5EF4-FFF2-40B4-BE49-F238E27FC236}">
                <a16:creationId xmlns:a16="http://schemas.microsoft.com/office/drawing/2014/main" id="{ABEC5629-485D-69C3-19BE-D68736030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996512" y="2050308"/>
            <a:ext cx="1540718" cy="15407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Espace réservé pour une image  32">
            <a:extLst>
              <a:ext uri="{FF2B5EF4-FFF2-40B4-BE49-F238E27FC236}">
                <a16:creationId xmlns:a16="http://schemas.microsoft.com/office/drawing/2014/main" id="{1E6C55FD-CF65-5F0F-B952-60767048D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080612" y="4161876"/>
            <a:ext cx="1672162" cy="16721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Image 8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D4204EA5-306A-6734-F1AE-2127F9FCB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1" y="4143425"/>
            <a:ext cx="1360863" cy="1709065"/>
          </a:xfrm>
          <a:prstGeom prst="rect">
            <a:avLst/>
          </a:prstGeom>
        </p:spPr>
      </p:pic>
      <p:pic>
        <p:nvPicPr>
          <p:cNvPr id="11" name="Image 10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0019373C-5C7D-37CA-8D4A-93F8C0F1F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6" y="2050308"/>
            <a:ext cx="1475025" cy="1852437"/>
          </a:xfrm>
          <a:prstGeom prst="rect">
            <a:avLst/>
          </a:prstGeom>
        </p:spPr>
      </p:pic>
      <p:pic>
        <p:nvPicPr>
          <p:cNvPr id="12" name="Image 11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1A89E732-73D8-C6F6-6941-C513572E35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91" y="4143425"/>
            <a:ext cx="1360863" cy="170906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Image 12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8AEEAC8E-BE8E-8037-A6C2-AD93BFDA1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1" y="2050308"/>
            <a:ext cx="1475025" cy="1852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68B290-B164-0CA0-B5A1-F09F3651B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3B2E14-101D-C558-B7C7-8AB72135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8E76195-D55A-6910-87DA-6303B3B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4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74A7EC6-EE86-4BD7-6999-36ED360A7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9" y="2036436"/>
            <a:ext cx="1402172" cy="1578267"/>
          </a:xfrm>
          <a:prstGeom prst="rect">
            <a:avLst/>
          </a:prstGeom>
        </p:spPr>
      </p:pic>
      <p:pic>
        <p:nvPicPr>
          <p:cNvPr id="5" name="Image 4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A1B26B59-9E55-7679-B3F0-4C2632667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8" y="4218761"/>
            <a:ext cx="1426107" cy="1603534"/>
          </a:xfrm>
          <a:prstGeom prst="rect">
            <a:avLst/>
          </a:prstGeom>
        </p:spPr>
      </p:pic>
      <p:pic>
        <p:nvPicPr>
          <p:cNvPr id="7" name="Image 6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0C06A86-7F21-BFC2-D8CA-44BAFFA00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7" y="2054971"/>
            <a:ext cx="1364685" cy="1544080"/>
          </a:xfrm>
          <a:prstGeom prst="rect">
            <a:avLst/>
          </a:prstGeom>
        </p:spPr>
      </p:pic>
      <p:pic>
        <p:nvPicPr>
          <p:cNvPr id="8" name="Image 7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E9B38611-119B-AD98-5101-23EF7AE01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9" y="4252948"/>
            <a:ext cx="1305202" cy="1476778"/>
          </a:xfrm>
          <a:prstGeom prst="rect">
            <a:avLst/>
          </a:prstGeom>
        </p:spPr>
      </p:pic>
      <p:pic>
        <p:nvPicPr>
          <p:cNvPr id="9" name="Image 8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A4371A11-C73A-08B2-32EF-14D68E747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42" y="2036436"/>
            <a:ext cx="1362079" cy="1547527"/>
          </a:xfrm>
          <a:prstGeom prst="rect">
            <a:avLst/>
          </a:prstGeom>
        </p:spPr>
      </p:pic>
      <p:pic>
        <p:nvPicPr>
          <p:cNvPr id="11" name="Image 10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0A41F96B-FC96-D149-B533-8035F9A1B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48" y="4252948"/>
            <a:ext cx="1305202" cy="1484438"/>
          </a:xfrm>
          <a:prstGeom prst="rect">
            <a:avLst/>
          </a:prstGeom>
        </p:spPr>
      </p:pic>
      <p:pic>
        <p:nvPicPr>
          <p:cNvPr id="17" name="Espace réservé pour une image  36">
            <a:extLst>
              <a:ext uri="{FF2B5EF4-FFF2-40B4-BE49-F238E27FC236}">
                <a16:creationId xmlns:a16="http://schemas.microsoft.com/office/drawing/2014/main" id="{92E51EE4-FCF7-D0B0-9D1F-628EC50E07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827554" y="2067176"/>
            <a:ext cx="1547527" cy="1547527"/>
          </a:xfrm>
          <a:prstGeom prst="rect">
            <a:avLst/>
          </a:prstGeom>
        </p:spPr>
      </p:pic>
      <p:pic>
        <p:nvPicPr>
          <p:cNvPr id="19" name="Espace réservé pour une image  28">
            <a:extLst>
              <a:ext uri="{FF2B5EF4-FFF2-40B4-BE49-F238E27FC236}">
                <a16:creationId xmlns:a16="http://schemas.microsoft.com/office/drawing/2014/main" id="{45DCB408-90EE-5815-EFED-032AE2E56E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719918" y="4144132"/>
            <a:ext cx="1594747" cy="1594747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CC5C72-CA9A-7821-5DCB-E58BF3FC7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8D7-415B-2B25-5F77-1056E9D2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F423EB6-51AA-FA25-E744-69ABD8D6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4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CFA4CBB-94B9-4476-0B68-0DC0A4D47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74" y="2044676"/>
            <a:ext cx="1402172" cy="1578267"/>
          </a:xfrm>
          <a:prstGeom prst="rect">
            <a:avLst/>
          </a:prstGeom>
        </p:spPr>
      </p:pic>
      <p:pic>
        <p:nvPicPr>
          <p:cNvPr id="3" name="Image 2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92B85F6C-1490-190C-C2D7-0D7C764F8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96" y="4169026"/>
            <a:ext cx="1426107" cy="1603534"/>
          </a:xfrm>
          <a:prstGeom prst="rect">
            <a:avLst/>
          </a:prstGeom>
        </p:spPr>
      </p:pic>
      <p:pic>
        <p:nvPicPr>
          <p:cNvPr id="4" name="Image 3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8FD557B-8F0B-CA4F-BDAF-E8E516EED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7" y="2061769"/>
            <a:ext cx="1364685" cy="1544080"/>
          </a:xfrm>
          <a:prstGeom prst="rect">
            <a:avLst/>
          </a:prstGeom>
        </p:spPr>
      </p:pic>
      <p:pic>
        <p:nvPicPr>
          <p:cNvPr id="5" name="Image 4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5B28C9A9-219B-B364-54BD-852DAC12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9" y="4232404"/>
            <a:ext cx="1305202" cy="1476778"/>
          </a:xfrm>
          <a:prstGeom prst="rect">
            <a:avLst/>
          </a:prstGeom>
        </p:spPr>
      </p:pic>
      <p:pic>
        <p:nvPicPr>
          <p:cNvPr id="7" name="Image 6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48FF1901-E73A-D754-27C2-E80B90618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04" y="2060046"/>
            <a:ext cx="1362079" cy="1547527"/>
          </a:xfrm>
          <a:prstGeom prst="rect">
            <a:avLst/>
          </a:prstGeom>
        </p:spPr>
      </p:pic>
      <p:pic>
        <p:nvPicPr>
          <p:cNvPr id="8" name="Image 7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FC6EA572-3C4E-143A-AC42-64335187E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58" y="4228574"/>
            <a:ext cx="1305202" cy="1484438"/>
          </a:xfrm>
          <a:prstGeom prst="rect">
            <a:avLst/>
          </a:prstGeom>
        </p:spPr>
      </p:pic>
      <p:pic>
        <p:nvPicPr>
          <p:cNvPr id="9" name="Espace réservé pour une image  36">
            <a:extLst>
              <a:ext uri="{FF2B5EF4-FFF2-40B4-BE49-F238E27FC236}">
                <a16:creationId xmlns:a16="http://schemas.microsoft.com/office/drawing/2014/main" id="{19A304A7-0934-A9A1-0DE3-9CD85FDFA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704115" y="4197030"/>
            <a:ext cx="1547527" cy="1547527"/>
          </a:xfrm>
          <a:prstGeom prst="rect">
            <a:avLst/>
          </a:prstGeom>
        </p:spPr>
      </p:pic>
      <p:pic>
        <p:nvPicPr>
          <p:cNvPr id="11" name="Espace réservé pour une image  28">
            <a:extLst>
              <a:ext uri="{FF2B5EF4-FFF2-40B4-BE49-F238E27FC236}">
                <a16:creationId xmlns:a16="http://schemas.microsoft.com/office/drawing/2014/main" id="{EC69E8F5-DBEE-8201-96DE-2E00BF4C55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885866" y="2036436"/>
            <a:ext cx="1594747" cy="1594747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958B5B-56FC-EF22-8FF3-0B9763B5C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68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4E6-7F05-D0DE-4BF4-4577B212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5BD8DB7-5FED-72BA-891C-1B9880A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images qui ont bougé sont : Le quartier, joli, depuis longtemps et sympa</a:t>
            </a:r>
            <a:r>
              <a:rPr lang="fr-MA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D4CC02B-391A-F45B-29C8-7A4514A4C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9" y="2036436"/>
            <a:ext cx="1402172" cy="1578267"/>
          </a:xfrm>
          <a:prstGeom prst="rect">
            <a:avLst/>
          </a:prstGeom>
        </p:spPr>
      </p:pic>
      <p:pic>
        <p:nvPicPr>
          <p:cNvPr id="5" name="Image 4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FBC36902-82A4-78DD-1FD9-C5482FDC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27" y="4252400"/>
            <a:ext cx="1426107" cy="160353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Image 6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CE8D64-D6F8-3220-7B7A-D478A6E6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7" y="2054971"/>
            <a:ext cx="1364685" cy="1544080"/>
          </a:xfrm>
          <a:prstGeom prst="rect">
            <a:avLst/>
          </a:prstGeom>
        </p:spPr>
      </p:pic>
      <p:pic>
        <p:nvPicPr>
          <p:cNvPr id="8" name="Image 7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4AFAACAE-0322-77C7-1AA0-B3995FF68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6" y="4262101"/>
            <a:ext cx="1305202" cy="1476778"/>
          </a:xfrm>
          <a:prstGeom prst="rect">
            <a:avLst/>
          </a:prstGeom>
        </p:spPr>
      </p:pic>
      <p:pic>
        <p:nvPicPr>
          <p:cNvPr id="9" name="Image 8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02036072-DCAA-0929-4517-8CD9BC845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05" y="4191352"/>
            <a:ext cx="1362079" cy="154752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Image 10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DCD19991-7E96-BA8A-6FB9-D54B0FB9D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25" y="4262101"/>
            <a:ext cx="1305202" cy="148443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Espace réservé pour une image  36">
            <a:extLst>
              <a:ext uri="{FF2B5EF4-FFF2-40B4-BE49-F238E27FC236}">
                <a16:creationId xmlns:a16="http://schemas.microsoft.com/office/drawing/2014/main" id="{E66ACBC0-4622-656C-1F41-822D6A143A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827554" y="2067176"/>
            <a:ext cx="1547527" cy="1547527"/>
          </a:xfrm>
          <a:prstGeom prst="rect">
            <a:avLst/>
          </a:prstGeom>
        </p:spPr>
      </p:pic>
      <p:pic>
        <p:nvPicPr>
          <p:cNvPr id="13" name="Espace réservé pour une image  28">
            <a:extLst>
              <a:ext uri="{FF2B5EF4-FFF2-40B4-BE49-F238E27FC236}">
                <a16:creationId xmlns:a16="http://schemas.microsoft.com/office/drawing/2014/main" id="{4A2D9B7A-C19B-9949-6FC4-5F1D2D1997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2675703" y="2004304"/>
            <a:ext cx="1594747" cy="159474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714D10-67BB-2486-E366-A9FCFEF17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2">
            <a:extLst>
              <a:ext uri="{FF2B5EF4-FFF2-40B4-BE49-F238E27FC236}">
                <a16:creationId xmlns:a16="http://schemas.microsoft.com/office/drawing/2014/main" id="{7DE27AB1-1416-2C92-D0C0-ED89382A6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188886" y="2441330"/>
            <a:ext cx="1975339" cy="1975339"/>
          </a:xfrm>
          <a:prstGeom prst="rect">
            <a:avLst/>
          </a:prstGeom>
        </p:spPr>
      </p:pic>
      <p:pic>
        <p:nvPicPr>
          <p:cNvPr id="8" name="Espace réservé pour une image  31">
            <a:extLst>
              <a:ext uri="{FF2B5EF4-FFF2-40B4-BE49-F238E27FC236}">
                <a16:creationId xmlns:a16="http://schemas.microsoft.com/office/drawing/2014/main" id="{96986D38-67C3-A611-6A9B-3AC032639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427289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1E5A2989-FF72-5E38-68E2-C8F461202C1B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poste</a:t>
            </a:r>
          </a:p>
        </p:txBody>
      </p:sp>
      <p:pic>
        <p:nvPicPr>
          <p:cNvPr id="13" name="Espace réservé pour une image  24">
            <a:extLst>
              <a:ext uri="{FF2B5EF4-FFF2-40B4-BE49-F238E27FC236}">
                <a16:creationId xmlns:a16="http://schemas.microsoft.com/office/drawing/2014/main" id="{DB364601-B9B2-812D-971A-BF773B2B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011775" y="2441330"/>
            <a:ext cx="1975339" cy="1975339"/>
          </a:xfrm>
          <a:prstGeom prst="rect">
            <a:avLst/>
          </a:prstGeom>
        </p:spPr>
      </p:pic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92C6FE5B-6A86-1983-1A13-2B36CD25F4EE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En face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663BD0EA-82E5-A7BF-8D31-52C64E3F4F4B}"/>
              </a:ext>
            </a:extLst>
          </p:cNvPr>
          <p:cNvSpPr txBox="1">
            <a:spLocks/>
          </p:cNvSpPr>
          <p:nvPr/>
        </p:nvSpPr>
        <p:spPr>
          <a:xfrm>
            <a:off x="6187114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banque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55911E-CC7D-E1CB-862B-D6D076427B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5A6BF-2B04-614A-807E-C54E09DB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20AFEEA-6E16-24AD-1479-D93FA9F5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poste est en face de la banque.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2">
            <a:extLst>
              <a:ext uri="{FF2B5EF4-FFF2-40B4-BE49-F238E27FC236}">
                <a16:creationId xmlns:a16="http://schemas.microsoft.com/office/drawing/2014/main" id="{6009A1F3-BF18-6B28-A1E0-6164C60BE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188886" y="2126012"/>
            <a:ext cx="1975339" cy="1975339"/>
          </a:xfrm>
          <a:prstGeom prst="rect">
            <a:avLst/>
          </a:prstGeom>
        </p:spPr>
      </p:pic>
      <p:pic>
        <p:nvPicPr>
          <p:cNvPr id="8" name="Espace réservé pour une image  31">
            <a:extLst>
              <a:ext uri="{FF2B5EF4-FFF2-40B4-BE49-F238E27FC236}">
                <a16:creationId xmlns:a16="http://schemas.microsoft.com/office/drawing/2014/main" id="{4BD35CAD-7C89-6911-23C8-626F39CF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111971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A9BB9AF-61A3-A675-F4BC-2152E87EDE21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La poste est en face de la banque.</a:t>
            </a:r>
          </a:p>
        </p:txBody>
      </p:sp>
      <p:pic>
        <p:nvPicPr>
          <p:cNvPr id="13" name="Espace réservé pour une image  24">
            <a:extLst>
              <a:ext uri="{FF2B5EF4-FFF2-40B4-BE49-F238E27FC236}">
                <a16:creationId xmlns:a16="http://schemas.microsoft.com/office/drawing/2014/main" id="{D0E0A69C-A994-476D-7040-6E5BBA73B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011775" y="2126012"/>
            <a:ext cx="1975339" cy="197533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AD6F54-7BA1-0453-B606-8D9FEE5C2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BEE8D-BC14-359A-36EA-67DA3CD3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18746DF-37E7-849E-E5F4-B6C5B8D7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6B9A049-6A5F-A76E-BCC9-9D7549B2D880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L’épicerie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526C03CD-9753-009B-48B9-20632BEDAC50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Loin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2394150-10D7-0279-A831-16080612A20E}"/>
              </a:ext>
            </a:extLst>
          </p:cNvPr>
          <p:cNvSpPr txBox="1">
            <a:spLocks/>
          </p:cNvSpPr>
          <p:nvPr/>
        </p:nvSpPr>
        <p:spPr>
          <a:xfrm>
            <a:off x="5715783" y="4579883"/>
            <a:ext cx="265734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boulangerie</a:t>
            </a:r>
          </a:p>
        </p:txBody>
      </p:sp>
      <p:pic>
        <p:nvPicPr>
          <p:cNvPr id="3" name="Espace réservé pour une image  26">
            <a:extLst>
              <a:ext uri="{FF2B5EF4-FFF2-40B4-BE49-F238E27FC236}">
                <a16:creationId xmlns:a16="http://schemas.microsoft.com/office/drawing/2014/main" id="{59BDEAE1-B57E-3BCA-11DA-0FE3D59AF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276555" y="2319885"/>
            <a:ext cx="1798483" cy="1798483"/>
          </a:xfrm>
          <a:prstGeom prst="rect">
            <a:avLst/>
          </a:prstGeom>
        </p:spPr>
      </p:pic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7F3E9DDB-A453-83ED-F91A-15C2F5639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068963" y="2319886"/>
            <a:ext cx="1798482" cy="1798482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2F8AE05-3C82-EA87-9A7A-1CC643203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319884"/>
            <a:ext cx="1798483" cy="17984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218C13-183F-7029-2B54-6F34235902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42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5F27-01BC-2E27-FEEE-1FDA11A0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160C892-603D-8FD2-754F-15037447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L’épicerie est loin de la boulangerie.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E64AC48-1675-3B80-5546-3313A7DDE71E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L’épicerie est loin de la boulangerie.</a:t>
            </a:r>
          </a:p>
        </p:txBody>
      </p:sp>
      <p:pic>
        <p:nvPicPr>
          <p:cNvPr id="3" name="Espace réservé pour une image  26">
            <a:extLst>
              <a:ext uri="{FF2B5EF4-FFF2-40B4-BE49-F238E27FC236}">
                <a16:creationId xmlns:a16="http://schemas.microsoft.com/office/drawing/2014/main" id="{1C36B270-9670-D801-CAC8-E78A3481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276555" y="2319885"/>
            <a:ext cx="1798483" cy="1798483"/>
          </a:xfrm>
          <a:prstGeom prst="rect">
            <a:avLst/>
          </a:prstGeom>
        </p:spPr>
      </p:pic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0E05A49C-B2BB-F92E-DE28-B4799D3C7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068963" y="2319886"/>
            <a:ext cx="1798482" cy="1798482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D3CFAD91-FF6C-ACB5-7AC8-40F8C0D2C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319884"/>
            <a:ext cx="1798483" cy="17984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493BB4-7758-9D03-74A7-8A17ECF78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litre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91B984D-7145-E00D-7FF4-D1056D5A7926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lait</a:t>
            </a:r>
          </a:p>
        </p:txBody>
      </p:sp>
      <p:pic>
        <p:nvPicPr>
          <p:cNvPr id="17" name="Image 16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7095B6B3-A5C6-4BC4-2B26-3B90B98A3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18" y="2077566"/>
            <a:ext cx="1826367" cy="22936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BC5F52-A755-FE89-4A23-56E2B8C42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09" t="32540" r="-6109" b="34988"/>
          <a:stretch>
            <a:fillRect/>
          </a:stretch>
        </p:blipFill>
        <p:spPr>
          <a:xfrm>
            <a:off x="4715018" y="1784387"/>
            <a:ext cx="2589288" cy="23555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34FC0E-D605-214B-08E3-FBA3A3F4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3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02" y="2329846"/>
            <a:ext cx="1864775" cy="29983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150" y="2329846"/>
            <a:ext cx="2015877" cy="29983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6B97-7E0A-22FD-C84F-028863592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90873"/>
            <a:ext cx="2015876" cy="307630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849" y="2226581"/>
            <a:ext cx="2011016" cy="32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7A71-DF5F-DAFB-880E-7AC56173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A478D80-366A-86F2-559D-3E2733AA62EF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Je voudrais un litre de lait.</a:t>
            </a:r>
          </a:p>
        </p:txBody>
      </p:sp>
      <p:pic>
        <p:nvPicPr>
          <p:cNvPr id="2" name="Image 1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EA49EC5A-CC43-DBCE-DF93-89DA218FA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18" y="2077566"/>
            <a:ext cx="1826367" cy="22936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1AED8E-62F3-B6CC-9883-CE318F57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09" t="32540" r="-6109" b="34988"/>
          <a:stretch>
            <a:fillRect/>
          </a:stretch>
        </p:blipFill>
        <p:spPr>
          <a:xfrm>
            <a:off x="4715018" y="1784387"/>
            <a:ext cx="2589288" cy="2355588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0B34A14-7E00-89B8-D182-FE601E3F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voudrais un litre de lait.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CF95CC-BFB7-E8D3-BF6A-1C3094245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5F7E0F7C-7BF4-DB1D-384B-A6D1391BA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53" y="2257284"/>
            <a:ext cx="1826366" cy="2293676"/>
          </a:xfrm>
          <a:prstGeom prst="rect">
            <a:avLst/>
          </a:prstGeom>
        </p:spPr>
      </p:pic>
      <p:pic>
        <p:nvPicPr>
          <p:cNvPr id="5" name="Image 4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306E6551-6D99-3FC4-19D8-B55ECA6C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18" y="2282162"/>
            <a:ext cx="1826366" cy="229367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05D8BEC-D981-9975-A61C-EDDAD880EC44}"/>
              </a:ext>
            </a:extLst>
          </p:cNvPr>
          <p:cNvSpPr txBox="1">
            <a:spLocks/>
          </p:cNvSpPr>
          <p:nvPr/>
        </p:nvSpPr>
        <p:spPr>
          <a:xfrm>
            <a:off x="4180899" y="4381156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Des œufs 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3E0A8BCC-0CB7-8BBC-90C7-58A511C39E88}"/>
              </a:ext>
            </a:extLst>
          </p:cNvPr>
          <p:cNvSpPr txBox="1">
            <a:spLocks/>
          </p:cNvSpPr>
          <p:nvPr/>
        </p:nvSpPr>
        <p:spPr>
          <a:xfrm>
            <a:off x="1324496" y="4381156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Le chocolat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877999-48DF-4E31-B000-C000A08E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0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08D3F-B2D8-8D44-B81C-BBA058AA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87D1B15B-780F-BD5D-946E-75216DB9D9CC}"/>
              </a:ext>
            </a:extLst>
          </p:cNvPr>
          <p:cNvSpPr txBox="1">
            <a:spLocks/>
          </p:cNvSpPr>
          <p:nvPr/>
        </p:nvSpPr>
        <p:spPr>
          <a:xfrm>
            <a:off x="449091" y="4575837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Je voudrais du chocolat et des œufs.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45C30E2-BA3C-D459-E69C-FF5D78A2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voudrais du chocolat et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966346AD-A5E5-24F5-8A33-9D61B4ED6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53" y="2257284"/>
            <a:ext cx="1826366" cy="2293676"/>
          </a:xfrm>
          <a:prstGeom prst="rect">
            <a:avLst/>
          </a:prstGeom>
        </p:spPr>
      </p:pic>
      <p:pic>
        <p:nvPicPr>
          <p:cNvPr id="4" name="Image 3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CAC1035F-0395-7496-C88D-CA6B820A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18" y="2282162"/>
            <a:ext cx="1826366" cy="2293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DDD5A5-669F-CE0C-8A18-BAE0B93DD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74FE03A-0245-D7DB-F57D-E9C32E7363CD}"/>
              </a:ext>
            </a:extLst>
          </p:cNvPr>
          <p:cNvSpPr txBox="1">
            <a:spLocks/>
          </p:cNvSpPr>
          <p:nvPr/>
        </p:nvSpPr>
        <p:spPr>
          <a:xfrm>
            <a:off x="2285549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voisin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1B45AA3A-B5D8-4F53-A8CA-70FE2F50AA47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En face</a:t>
            </a:r>
          </a:p>
        </p:txBody>
      </p:sp>
      <p:pic>
        <p:nvPicPr>
          <p:cNvPr id="5" name="Image 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12649A79-DBBF-C30F-2F47-B7FA719FA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527" y="2412802"/>
            <a:ext cx="1800000" cy="2032395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CAB8553-8447-31CC-C17F-1DD324D82091}"/>
              </a:ext>
            </a:extLst>
          </p:cNvPr>
          <p:cNvCxnSpPr/>
          <p:nvPr/>
        </p:nvCxnSpPr>
        <p:spPr>
          <a:xfrm>
            <a:off x="1450181" y="2958043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space réservé pour une image  31">
            <a:extLst>
              <a:ext uri="{FF2B5EF4-FFF2-40B4-BE49-F238E27FC236}">
                <a16:creationId xmlns:a16="http://schemas.microsoft.com/office/drawing/2014/main" id="{F0C57282-B0D9-771D-812F-78800D7B4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100819" y="2441329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2541C8-2DB3-A52A-3BBC-E326CBBA2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D26A-A311-FD2C-74D7-07F539EED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9B6EFC27-6D57-281A-AEAC-123B2CA8573D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C’est mon voisin qui habite en face.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33DE313-D2D2-39F4-955D-6A431EA1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C’est mon voisin qui habite en face.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B8F082C1-3277-865E-1844-8562A0107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1058" y="2030597"/>
            <a:ext cx="1800000" cy="203239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35D9571-4F05-E999-CE5B-9CB8F11DB4F8}"/>
              </a:ext>
            </a:extLst>
          </p:cNvPr>
          <p:cNvCxnSpPr/>
          <p:nvPr/>
        </p:nvCxnSpPr>
        <p:spPr>
          <a:xfrm>
            <a:off x="1481712" y="2575838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pour une image  31">
            <a:extLst>
              <a:ext uri="{FF2B5EF4-FFF2-40B4-BE49-F238E27FC236}">
                <a16:creationId xmlns:a16="http://schemas.microsoft.com/office/drawing/2014/main" id="{D48CD44C-644D-129F-BFD4-422CD534F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132350" y="2059124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857A50-9E27-E9F7-1E92-87F5D1CA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voisine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91B984D-7145-E00D-7FF4-D1056D5A7926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Poli </a:t>
            </a:r>
          </a:p>
        </p:txBody>
      </p:sp>
      <p:pic>
        <p:nvPicPr>
          <p:cNvPr id="5" name="Image 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92537744-7F71-A51C-8CCC-B58F57201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pic>
        <p:nvPicPr>
          <p:cNvPr id="9" name="Image 8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9C37709F-D997-C749-37FA-374EE0941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60" y="2169786"/>
            <a:ext cx="1799999" cy="203661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65A808A-7D2A-EB84-F428-F69A54BCCD72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99851638-CE4F-381D-78D2-A6AAD049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27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7A71-DF5F-DAFB-880E-7AC56173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A478D80-366A-86F2-559D-3E2733AA62EF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est polie.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0B34A14-7E00-89B8-D182-FE601E3F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Ma voisine est polie.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Image 1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D96E1B8E-373C-5163-91B6-BEB865E8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pic>
        <p:nvPicPr>
          <p:cNvPr id="16" name="Image 15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8177285D-456E-E034-D558-5B18217F2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60" y="2169786"/>
            <a:ext cx="1799999" cy="2036619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FDF179C-B76A-64E9-7F21-A87AF57844BE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233E5AD-AEDE-FF1E-996E-B7BF4B335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55848FAF-C51B-5DBF-547F-914F009F7439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voisin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0084A47E-F47D-BAAA-04C0-1035CAAFD3C7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grand</a:t>
            </a:r>
          </a:p>
        </p:txBody>
      </p:sp>
      <p:pic>
        <p:nvPicPr>
          <p:cNvPr id="3" name="Image 2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F9EC98C0-CE67-BBBF-6165-0085C3EB6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45070"/>
          </a:xfrm>
          <a:prstGeom prst="rect">
            <a:avLst/>
          </a:prstGeom>
        </p:spPr>
      </p:pic>
      <p:pic>
        <p:nvPicPr>
          <p:cNvPr id="5" name="Image 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E5E539B1-1D70-FCD0-5377-D210A4D4C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45" y="2182461"/>
            <a:ext cx="1800000" cy="2032395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F8F70CE-6B41-956E-9C45-771533323157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3524F6C2-2AA6-6F9E-C6FD-71A7C075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52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D2FB3-595F-2E84-BE8C-96179440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C4341691-E0EC-4053-6743-DD4073B0F66E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Mon voisin est grand.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26918BB-F35B-B31E-8C4F-EB4E1124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voisin est grand.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5F515579-01BD-1758-9438-7BDA483FD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45070"/>
          </a:xfrm>
          <a:prstGeom prst="rect">
            <a:avLst/>
          </a:prstGeom>
        </p:spPr>
      </p:pic>
      <p:pic>
        <p:nvPicPr>
          <p:cNvPr id="4" name="Image 3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F5EB2E5E-8AFA-4A66-95C4-F03C41D2E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45" y="2182461"/>
            <a:ext cx="1800000" cy="203239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0BE8D0E-497D-8E96-AA49-CB394A3CE075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2ADE22F-1F0C-19A2-7BC9-B5F3D98F8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CBCD5-1E0B-1F5F-0305-92E6112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2EA07AA-769A-D74F-FC52-555B8C93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A58EABAC-BC91-6CFC-D0B8-0C6898F171EE}"/>
              </a:ext>
            </a:extLst>
          </p:cNvPr>
          <p:cNvSpPr txBox="1">
            <a:spLocks/>
          </p:cNvSpPr>
          <p:nvPr/>
        </p:nvSpPr>
        <p:spPr>
          <a:xfrm>
            <a:off x="5011157" y="4688214"/>
            <a:ext cx="2505083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Déménager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FCAC3A-9640-6514-6A42-C2F575ADD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78168"/>
          </a:xfrm>
          <a:prstGeom prst="rect">
            <a:avLst/>
          </a:prstGeom>
        </p:spPr>
      </p:pic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41B7BA2F-D386-8230-914F-4186F9158EFD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voisine</a:t>
            </a:r>
          </a:p>
        </p:txBody>
      </p:sp>
      <p:pic>
        <p:nvPicPr>
          <p:cNvPr id="7" name="Image 6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05335B95-1E84-7718-D59D-305559DE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9389A54-FF50-20F2-0FB3-CD951656A51D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04B408C-5246-CEFA-0A1E-E29C7090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F396B-F7FB-EFB1-A69F-705759AD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58FB9EC1-E8C7-5DFB-797F-CA0BA901CCA6}"/>
              </a:ext>
            </a:extLst>
          </p:cNvPr>
          <p:cNvSpPr txBox="1">
            <a:spLocks/>
          </p:cNvSpPr>
          <p:nvPr/>
        </p:nvSpPr>
        <p:spPr>
          <a:xfrm>
            <a:off x="449091" y="4437741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Ma voisine va déménager.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F47CD08-6299-6FC1-1CB0-969C35D8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Ma voisine va déménager.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09D870-9F67-84A2-3189-A4F048D1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78168"/>
          </a:xfrm>
          <a:prstGeom prst="rect">
            <a:avLst/>
          </a:prstGeom>
        </p:spPr>
      </p:pic>
      <p:pic>
        <p:nvPicPr>
          <p:cNvPr id="4" name="Image 3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7547C739-4A38-F45F-6C89-14F8DEB1A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9E31FA7-518D-DDED-9724-6CFE9E1324E7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6DA94C4-077A-527E-54A0-87865091B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DCC42-3ABB-DD4D-A146-CF929CDA9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E87B998-99B7-DB72-CF97-BAD747A3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98AC73D-D27B-D4E2-49B1-E2A9BC8DDBF3}"/>
              </a:ext>
            </a:extLst>
          </p:cNvPr>
          <p:cNvSpPr txBox="1">
            <a:spLocks/>
          </p:cNvSpPr>
          <p:nvPr/>
        </p:nvSpPr>
        <p:spPr>
          <a:xfrm>
            <a:off x="5011157" y="4688214"/>
            <a:ext cx="2505083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Aider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623B559-4368-C2D2-1EDC-9AC1262EBB3C}"/>
              </a:ext>
            </a:extLst>
          </p:cNvPr>
          <p:cNvSpPr txBox="1">
            <a:spLocks/>
          </p:cNvSpPr>
          <p:nvPr/>
        </p:nvSpPr>
        <p:spPr>
          <a:xfrm>
            <a:off x="1654928" y="4688214"/>
            <a:ext cx="2917072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Dans une heure </a:t>
            </a:r>
          </a:p>
        </p:txBody>
      </p:sp>
      <p:pic>
        <p:nvPicPr>
          <p:cNvPr id="4" name="Image 3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3A16018D-5933-599B-BFD9-C5248238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71" y="2169786"/>
            <a:ext cx="2015986" cy="2202914"/>
          </a:xfrm>
          <a:prstGeom prst="rect">
            <a:avLst/>
          </a:prstGeom>
        </p:spPr>
      </p:pic>
      <p:pic>
        <p:nvPicPr>
          <p:cNvPr id="9" name="Image 8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CF5E2DB2-9174-3818-97AE-EC200587F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05" y="2169786"/>
            <a:ext cx="2015986" cy="22029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D33F10-020C-EC38-C94E-00529C93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85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83A1E-F1A2-9847-5B6B-1C2D56F95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32D9539-FB52-EAB7-65EA-C15E01AE3FFB}"/>
              </a:ext>
            </a:extLst>
          </p:cNvPr>
          <p:cNvSpPr txBox="1">
            <a:spLocks/>
          </p:cNvSpPr>
          <p:nvPr/>
        </p:nvSpPr>
        <p:spPr>
          <a:xfrm>
            <a:off x="449091" y="4437741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Je vais la voir dans une heure pour l’aider.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AC2332C-ABEE-14BC-C479-07120253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vais la voir dans une heure pour l’aider.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DCBE7202-ADED-E3A4-493C-3673970914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05" y="1989641"/>
            <a:ext cx="2015986" cy="2202914"/>
          </a:xfrm>
          <a:prstGeom prst="rect">
            <a:avLst/>
          </a:prstGeom>
        </p:spPr>
      </p:pic>
      <p:pic>
        <p:nvPicPr>
          <p:cNvPr id="5" name="Image 4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013FBBD2-7EF8-7A48-B6C5-3158625F0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989641"/>
            <a:ext cx="2015986" cy="22029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A42771-7235-E13D-879F-21BCDF71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939AB1-5522-AC28-4F38-3AE915D8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33" y="1661742"/>
            <a:ext cx="2889534" cy="46460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28.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123673-C4E2-EE01-5674-CE1E37E0E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359" y="1630780"/>
            <a:ext cx="2995127" cy="48158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 activité 1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93093F-C6DF-90FC-9FCD-D60B6A4C938C}"/>
              </a:ext>
            </a:extLst>
          </p:cNvPr>
          <p:cNvSpPr/>
          <p:nvPr/>
        </p:nvSpPr>
        <p:spPr>
          <a:xfrm>
            <a:off x="4394719" y="2261937"/>
            <a:ext cx="3172408" cy="29652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9FCF55-9719-DF6B-6021-AEA627242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L’épicerie – La banque – La poste – La boulangerie –                       Le quartier – En face.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6F35D8-7821-FBD9-78F9-922F9E6F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47" y="1824563"/>
            <a:ext cx="6277905" cy="41659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5573DE-9FB3-80B5-00D3-A1D5E2F2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7723</TotalTime>
  <Words>1172</Words>
  <Application>Microsoft Office PowerPoint</Application>
  <PresentationFormat>Affichage à l'écran (4:3)</PresentationFormat>
  <Paragraphs>177</Paragraphs>
  <Slides>56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56</vt:i4>
      </vt:variant>
    </vt:vector>
  </HeadingPairs>
  <TitlesOfParts>
    <vt:vector size="81" baseType="lpstr">
      <vt:lpstr>Dosis ExtraBold</vt:lpstr>
      <vt:lpstr>Dosis Medium</vt:lpstr>
      <vt:lpstr>Aptos Display</vt:lpstr>
      <vt:lpstr>Calibri</vt:lpstr>
      <vt:lpstr>Mistral</vt:lpstr>
      <vt:lpstr>Wingdings</vt:lpstr>
      <vt:lpstr>Dosis SemiBold</vt:lpstr>
      <vt:lpstr>Dosis</vt:lpstr>
      <vt:lpstr>Aptos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 L’épicerie – La banque – La poste – La boulangerie –                       Le quartier – En face.</vt:lpstr>
      <vt:lpstr>Pour chaque image, je vais désigner un élève pour dire le mot. C’est quel mot ? </vt:lpstr>
      <vt:lpstr>Répétons ensemble : À  gauche - À droite – Derrière - Devant– À côté - Loin.</vt:lpstr>
      <vt:lpstr>Pour chaque image, je vais désigner un élève pour dire le mot. C’est quel mot ? </vt:lpstr>
      <vt:lpstr>Répétons ensemble :  La recette - Un litre – Un kilo – Cent grammes – Le beurre   - La farine. </vt:lpstr>
      <vt:lpstr>Pour chaque image, je vais désigner un élève pour dire le mot. C’est quel mot ? </vt:lpstr>
      <vt:lpstr>Répétons ensemble : le chocolat – le sucre  - Un sachet de levure - Le lait - La confiture – Des œufs. </vt:lpstr>
      <vt:lpstr>Répétons ensemble : Le chocolat –  Le sucre  - Un sachet de levure - Le lait - La confiture - des œufs. </vt:lpstr>
      <vt:lpstr>Pour chaque image, je vais désigner un élève pour dire le mot. C’est quel mot ? </vt:lpstr>
      <vt:lpstr>Répétons ensemble : Le voisin - Grand- Gentil - Rencontrer- Poli.</vt:lpstr>
      <vt:lpstr>Pour chaque image, je vais désigner un élève pour dire le mot. C’est quel mot ? </vt:lpstr>
      <vt:lpstr>Répétons ensemble : Maigre- Sympa- Gros- Méchant - Depuis longtemps – Joli.</vt:lpstr>
      <vt:lpstr>Pour chaque image, je vais désigner un élève pour dire le mot. C’est quel mot ? </vt:lpstr>
      <vt:lpstr>Répétons ensemble : Inviter – Appeler –  Après une heure – Remercier – Rencontrer  – Heureux.</vt:lpstr>
      <vt:lpstr>Pour chaque image, je vais désigner un élève pour dire le mot. C’est quel mot ? </vt:lpstr>
      <vt:lpstr>Répétons ensemble : - Déménager – Se souvenir – Dans dix minutes – Répondre  – Consoler – Aider.</vt:lpstr>
      <vt:lpstr>Pour chaque image, je vais désigner un élève pour dire le mot. C’est quel mot ? </vt:lpstr>
      <vt:lpstr>Nous allons jouer au jeu des mots invisibles. </vt:lpstr>
      <vt:lpstr>Observez bien les images. Je vais masquer trois images. </vt:lpstr>
      <vt:lpstr>Quelles sont les images qui manquent ?</vt:lpstr>
      <vt:lpstr>Les trois images qui manquent sont: Derrière, devant et la confiture.</vt:lpstr>
      <vt:lpstr>Nous allons jouer au jeu des mots qui bougent. </vt:lpstr>
      <vt:lpstr>Observez bien. Je vais faire bouger 4 images. </vt:lpstr>
      <vt:lpstr>Quelles sont les 4 images qui ont bougé ? </vt:lpstr>
      <vt:lpstr>Les quatre images qui ont bougé sont : Le quartier, joli, depuis longtemps et sympa.</vt:lpstr>
      <vt:lpstr>Plan de la séance</vt:lpstr>
      <vt:lpstr>Maintenant, on va faire des phrases avec les mots de vocabulaire. Observez ces images. Qui veut dire une phrase ? </vt:lpstr>
      <vt:lpstr>Voici une phrase correcte : La poste est en face de la banque.</vt:lpstr>
      <vt:lpstr>Observez ces images. Qui veut dire une phrase ? </vt:lpstr>
      <vt:lpstr>Voici une phrase correcte : L’épicerie est loin de la boulangerie.</vt:lpstr>
      <vt:lpstr>Observez ces images. Qui veut dire une phrase ? </vt:lpstr>
      <vt:lpstr>Voici une phrase correcte : Je voudrais un litre de lait.</vt:lpstr>
      <vt:lpstr>Observez ces images. Qui veut dire une phrase ? </vt:lpstr>
      <vt:lpstr>Voici une phrase correcte : Je voudrais du chocolat et des œufs.</vt:lpstr>
      <vt:lpstr>Observez ces images. Qui veut dire une phrase ? </vt:lpstr>
      <vt:lpstr>Voici une phrase correcte : C’est mon voisin qui habite en face.</vt:lpstr>
      <vt:lpstr>Observez ces images. Qui veut dire une phrase ? </vt:lpstr>
      <vt:lpstr>Voici une phrase correcte : Ma voisine est polie.</vt:lpstr>
      <vt:lpstr>Observez ces images. Qui veut dire une phrase ? </vt:lpstr>
      <vt:lpstr>Voici une phrase correcte : Mon voisin est grand.</vt:lpstr>
      <vt:lpstr>Observez ces images. Qui veut dire une phrase ? </vt:lpstr>
      <vt:lpstr>Voici une phrase correcte : Ma voisine va déménager.</vt:lpstr>
      <vt:lpstr>Observez ces images. Qui veut dire une phrase ? </vt:lpstr>
      <vt:lpstr>Voici une phrase correcte : Je vais la voir dans une heure pour l’aider.</vt:lpstr>
      <vt:lpstr>Plan de la séance</vt:lpstr>
      <vt:lpstr>Ouvrez le livret à la page 28.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l’ activité 1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18</cp:revision>
  <cp:lastPrinted>2025-08-13T10:11:39Z</cp:lastPrinted>
  <dcterms:created xsi:type="dcterms:W3CDTF">2025-08-01T12:31:49Z</dcterms:created>
  <dcterms:modified xsi:type="dcterms:W3CDTF">2025-11-25T10:36:59Z</dcterms:modified>
</cp:coreProperties>
</file>