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62" r:id="rId21"/>
    <p:sldId id="1263" r:id="rId22"/>
    <p:sldId id="1252" r:id="rId23"/>
    <p:sldId id="1257" r:id="rId24"/>
    <p:sldId id="1260" r:id="rId25"/>
    <p:sldId id="1147" r:id="rId26"/>
    <p:sldId id="1231" r:id="rId27"/>
    <p:sldId id="1264" r:id="rId28"/>
    <p:sldId id="1232" r:id="rId29"/>
    <p:sldId id="1261" r:id="rId30"/>
    <p:sldId id="1233" r:id="rId31"/>
    <p:sldId id="689" r:id="rId32"/>
  </p:sldIdLst>
  <p:sldSz cx="9144000" cy="6858000" type="screen4x3"/>
  <p:notesSz cx="6735763" cy="9866313"/>
  <p:embeddedFontLst>
    <p:embeddedFont>
      <p:font typeface="Dosis" pitchFamily="2" charset="0"/>
      <p:regular r:id="rId34"/>
      <p:bold r:id="rId35"/>
    </p:embeddedFont>
    <p:embeddedFont>
      <p:font typeface="Dosis ExtraBold" pitchFamily="2" charset="0"/>
      <p:bold r:id="rId36"/>
    </p:embeddedFont>
    <p:embeddedFont>
      <p:font typeface="Dosis Medium" pitchFamily="2" charset="0"/>
      <p:regular r:id="rId37"/>
      <p:bold r:id="rId38"/>
    </p:embeddedFont>
    <p:embeddedFont>
      <p:font typeface="Dosis SemiBold" pitchFamily="2" charset="0"/>
      <p:regular r:id="rId39"/>
      <p:bold r:id="rId40"/>
    </p:embeddedFont>
    <p:embeddedFont>
      <p:font typeface="Mistral" panose="03090702030407020403" pitchFamily="66" charset="0"/>
      <p:regular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2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23BDE2-317E-353C-D3D4-654EC89B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point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477306" y="2054906"/>
            <a:ext cx="8193568" cy="3142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t’appelles ? </a:t>
            </a: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       </a:t>
            </a: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se trouve l’épicerie du quartier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Où se trouve la boulangerie du quartier ?  Que veux-tu acheter pour ta recette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farine ?    Combien voudrais-tu de lait ?</a:t>
            </a:r>
            <a:endParaRPr kumimoji="0" lang="fr-FR" sz="20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s’appelle ton voisin ?    </a:t>
            </a: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ton voisin / ta voisine 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Dans combien de temps tu vas voir ton voisin / ta voisine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vas voir ton voisin / ta voisine ?</a:t>
            </a:r>
            <a:endParaRPr kumimoji="0" lang="fr-FR" sz="20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se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7716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Parle des activités de l’école en disant ce que tu fais en français, ce que tu fais en maths, ce que tu dois faire à l’école, ce que tu ne dois pas faire en classe , ce que tu vas faire pour la prochaine sortie scolaire.  Tu dois dire 5 phrases.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D8FEE-93B5-3CB3-9E3F-62D8A8C0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74" y="3498799"/>
            <a:ext cx="1581052" cy="23715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D574E0-A900-B463-96EE-BA5E8D9B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474" y="2714045"/>
            <a:ext cx="938876" cy="10489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57203A5E-7501-8FC7-972C-87447E6287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FAD7ECE-71B8-FB32-49ED-DFB4F9347E7D}"/>
              </a:ext>
            </a:extLst>
          </p:cNvPr>
          <p:cNvSpPr txBox="1"/>
          <p:nvPr/>
        </p:nvSpPr>
        <p:spPr>
          <a:xfrm>
            <a:off x="813334" y="1845063"/>
            <a:ext cx="7517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tes activités à l’école,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en disant ce que tu fais en français, ce que tu fais en maths, ce que tu dois faire à l’école, ce que tu ne dois pas faire en classe  et ce que tu vas faire pour la prochaine sortie scolaire.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50A9C7A-2D2E-E676-D08E-58E4A466D579}"/>
              </a:ext>
            </a:extLst>
          </p:cNvPr>
          <p:cNvSpPr txBox="1"/>
          <p:nvPr/>
        </p:nvSpPr>
        <p:spPr>
          <a:xfrm>
            <a:off x="555733" y="1602020"/>
            <a:ext cx="8336019" cy="410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Ecrire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mots et des phrases correctement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l'écrit, des phrases pour partager des informations, décrire ou raconter.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LF2 -  LC1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– PE2 - OL1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169B0D-23CF-13B3-25AC-92F1D24BC1EB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DC4A0180-AFD7-DC11-27B9-712D356F94B7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89AA8A-24C4-0230-0CAC-BE4D7B278A76}"/>
              </a:ext>
            </a:extLst>
          </p:cNvPr>
          <p:cNvSpPr/>
          <p:nvPr/>
        </p:nvSpPr>
        <p:spPr>
          <a:xfrm>
            <a:off x="909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32833C-F4A2-8876-E759-D1FFC9F64DC1}"/>
              </a:ext>
            </a:extLst>
          </p:cNvPr>
          <p:cNvSpPr txBox="1">
            <a:spLocks/>
          </p:cNvSpPr>
          <p:nvPr/>
        </p:nvSpPr>
        <p:spPr>
          <a:xfrm>
            <a:off x="972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PO1, PO2 et PO3.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2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613392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pour relire le texte et répondre aux questions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C2225A3-A75D-7FB5-4EE8-3CB4FB10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013" y="1135470"/>
            <a:ext cx="3400230" cy="52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FD2FF4-E132-3149-5DC7-92F6332D51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5" r="70076"/>
          <a:stretch>
            <a:fillRect/>
          </a:stretch>
        </p:blipFill>
        <p:spPr>
          <a:xfrm>
            <a:off x="1986320" y="2045594"/>
            <a:ext cx="1749973" cy="35237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FD7050-3E50-9F3F-5E1A-1B18A266DD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2" t="48836" r="70435" b="9910"/>
          <a:stretch>
            <a:fillRect/>
          </a:stretch>
        </p:blipFill>
        <p:spPr>
          <a:xfrm>
            <a:off x="3754571" y="1892224"/>
            <a:ext cx="1623849" cy="1752686"/>
          </a:xfrm>
          <a:prstGeom prst="rect">
            <a:avLst/>
          </a:prstGeom>
        </p:spPr>
      </p:pic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F422E490-4202-BCAA-D148-7377DC7D8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1" y="2063591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0219CF3C-E2C4-47C0-344B-519EA3223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17" y="3970070"/>
            <a:ext cx="1360863" cy="1709065"/>
          </a:xfrm>
          <a:prstGeom prst="rect">
            <a:avLst/>
          </a:prstGeom>
        </p:spPr>
      </p:pic>
      <p:pic>
        <p:nvPicPr>
          <p:cNvPr id="6" name="Image 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DEDB998C-0BAC-40FA-1DED-ECAC90F29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4" y="2101312"/>
            <a:ext cx="1254277" cy="1370577"/>
          </a:xfrm>
          <a:prstGeom prst="rect">
            <a:avLst/>
          </a:prstGeom>
        </p:spPr>
      </p:pic>
      <p:pic>
        <p:nvPicPr>
          <p:cNvPr id="7" name="Image 6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8F5B7F17-23EA-697F-AFF0-262007500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22" y="2063591"/>
            <a:ext cx="1254277" cy="1370577"/>
          </a:xfrm>
          <a:prstGeom prst="rect">
            <a:avLst/>
          </a:prstGeom>
        </p:spPr>
      </p:pic>
      <p:pic>
        <p:nvPicPr>
          <p:cNvPr id="8" name="Image 7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237A93F0-942B-763A-2A58-9D97339BF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" y="4001517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55BE7F3-2765-A922-3A8E-993323A5B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44" y="3970069"/>
            <a:ext cx="1435200" cy="1568276"/>
          </a:xfrm>
          <a:prstGeom prst="rect">
            <a:avLst/>
          </a:prstGeom>
        </p:spPr>
      </p:pic>
      <p:pic>
        <p:nvPicPr>
          <p:cNvPr id="10" name="Image 9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23812312-7D7C-96F3-BFA3-B26211448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24" y="4071977"/>
            <a:ext cx="1306238" cy="142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8619</TotalTime>
  <Words>673</Words>
  <Application>Microsoft Office PowerPoint</Application>
  <PresentationFormat>Affichage à l'écran (4:3)</PresentationFormat>
  <Paragraphs>64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7" baseType="lpstr">
      <vt:lpstr>Dosis</vt:lpstr>
      <vt:lpstr>Dosis SemiBold</vt:lpstr>
      <vt:lpstr>Calibri</vt:lpstr>
      <vt:lpstr>Mistral</vt:lpstr>
      <vt:lpstr>Wingdings</vt:lpstr>
      <vt:lpstr>Dosis ExtraBold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Mets ton doigt sur chaque image et dis le mot en français.</vt:lpstr>
      <vt:lpstr>Présentation PowerPoint</vt:lpstr>
      <vt:lpstr>Je vais te poser des questions et tu dois répondre correctement.</vt:lpstr>
      <vt:lpstr>Présentation PowerPoint</vt:lpstr>
      <vt:lpstr>Parle des activités de l’école en disant ce que tu fais en français, ce que tu fais en maths, ce que tu dois faire à l’école, ce que tu ne dois pas faire en classe , ce que tu vas faire pour la prochaine sortie scolaire.  Tu dois dire 5 phrases.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53</cp:revision>
  <cp:lastPrinted>2025-08-13T10:11:39Z</cp:lastPrinted>
  <dcterms:created xsi:type="dcterms:W3CDTF">2025-08-01T12:31:49Z</dcterms:created>
  <dcterms:modified xsi:type="dcterms:W3CDTF">2025-12-02T21:52:22Z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