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2" r:id="rId4"/>
    <p:sldMasterId id="2147483746" r:id="rId5"/>
    <p:sldMasterId id="2147483754" r:id="rId6"/>
    <p:sldMasterId id="2147483766" r:id="rId7"/>
    <p:sldMasterId id="2147483773" r:id="rId8"/>
    <p:sldMasterId id="2147483693" r:id="rId9"/>
    <p:sldMasterId id="2147483697" r:id="rId10"/>
    <p:sldMasterId id="2147483711" r:id="rId11"/>
    <p:sldMasterId id="2147483720" r:id="rId12"/>
    <p:sldMasterId id="2147483729" r:id="rId13"/>
    <p:sldMasterId id="2147483798" r:id="rId14"/>
    <p:sldMasterId id="2147483808" r:id="rId15"/>
    <p:sldMasterId id="2147483818" r:id="rId16"/>
    <p:sldMasterId id="2147483826" r:id="rId17"/>
    <p:sldMasterId id="2147483832" r:id="rId18"/>
  </p:sldMasterIdLst>
  <p:notesMasterIdLst>
    <p:notesMasterId r:id="rId32"/>
  </p:notesMasterIdLst>
  <p:sldIdLst>
    <p:sldId id="256" r:id="rId19"/>
    <p:sldId id="798" r:id="rId20"/>
    <p:sldId id="1262" r:id="rId21"/>
    <p:sldId id="1263" r:id="rId22"/>
    <p:sldId id="1265" r:id="rId23"/>
    <p:sldId id="1257" r:id="rId24"/>
    <p:sldId id="1272" r:id="rId25"/>
    <p:sldId id="1260" r:id="rId26"/>
    <p:sldId id="1273" r:id="rId27"/>
    <p:sldId id="1274" r:id="rId28"/>
    <p:sldId id="1275" r:id="rId29"/>
    <p:sldId id="1276" r:id="rId30"/>
    <p:sldId id="1277" r:id="rId31"/>
  </p:sldIdLst>
  <p:sldSz cx="9144000" cy="6858000" type="screen4x3"/>
  <p:notesSz cx="6735763" cy="9866313"/>
  <p:embeddedFontLst>
    <p:embeddedFont>
      <p:font typeface="Dosis" pitchFamily="2" charset="0"/>
      <p:regular r:id="rId33"/>
      <p:bold r:id="rId34"/>
    </p:embeddedFont>
    <p:embeddedFont>
      <p:font typeface="Dosis ExtraBold" pitchFamily="2" charset="0"/>
      <p:bold r:id="rId35"/>
    </p:embeddedFont>
    <p:embeddedFont>
      <p:font typeface="Dosis Medium" pitchFamily="2" charset="0"/>
      <p:regular r:id="rId36"/>
      <p:bold r:id="rId37"/>
    </p:embeddedFont>
    <p:embeddedFont>
      <p:font typeface="Dosis SemiBold" pitchFamily="2" charset="0"/>
      <p:regular r:id="rId38"/>
      <p:bold r:id="rId39"/>
    </p:embeddedFont>
    <p:embeddedFont>
      <p:font typeface="Mistral" panose="03090702030407020403" pitchFamily="66" charset="0"/>
      <p:regular r:id="rId4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D0F942-153D-7E75-C5EB-E4990782D13C}" name="Jalila El Baraka" initials="JE" userId="S::jalila.el-baraka@ifmaroc.com::ea93c961-285f-4edc-9e51-dff84fc1db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24D7B"/>
    <a:srgbClr val="EBE6EC"/>
    <a:srgbClr val="565F88"/>
    <a:srgbClr val="4B5377"/>
    <a:srgbClr val="2196B1"/>
    <a:srgbClr val="2AB6D7"/>
    <a:srgbClr val="55B7DE"/>
    <a:srgbClr val="A1A6BC"/>
    <a:srgbClr val="F26553"/>
    <a:srgbClr val="E84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5363" autoAdjust="0"/>
  </p:normalViewPr>
  <p:slideViewPr>
    <p:cSldViewPr snapToGrid="0">
      <p:cViewPr varScale="1">
        <p:scale>
          <a:sx n="75" d="100"/>
          <a:sy n="75" d="100"/>
        </p:scale>
        <p:origin x="784" y="3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font" Target="fonts/font7.fntdata"/><Relationship Id="rId21" Type="http://schemas.openxmlformats.org/officeDocument/2006/relationships/slide" Target="slides/slide3.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font" Target="fonts/font4.fntdata"/><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2.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0800" tIns="45400" rIns="90800" bIns="45400" rtlCol="0"/>
          <a:lstStyle>
            <a:lvl1pPr algn="l">
              <a:defRPr sz="1200"/>
            </a:lvl1pPr>
          </a:lstStyle>
          <a:p>
            <a:endParaRPr lang="fr-MA"/>
          </a:p>
        </p:txBody>
      </p:sp>
      <p:sp>
        <p:nvSpPr>
          <p:cNvPr id="3" name="Espace réservé de la date 2"/>
          <p:cNvSpPr>
            <a:spLocks noGrp="1"/>
          </p:cNvSpPr>
          <p:nvPr>
            <p:ph type="dt" idx="1"/>
          </p:nvPr>
        </p:nvSpPr>
        <p:spPr>
          <a:xfrm>
            <a:off x="3815373" y="0"/>
            <a:ext cx="2918831" cy="495029"/>
          </a:xfrm>
          <a:prstGeom prst="rect">
            <a:avLst/>
          </a:prstGeom>
        </p:spPr>
        <p:txBody>
          <a:bodyPr vert="horz" lIns="90800" tIns="45400" rIns="90800" bIns="45400" rtlCol="0"/>
          <a:lstStyle>
            <a:lvl1pPr algn="r">
              <a:defRPr sz="1200"/>
            </a:lvl1pPr>
          </a:lstStyle>
          <a:p>
            <a:fld id="{B170D036-93EB-4403-A328-CEEC95972C3A}" type="datetimeFigureOut">
              <a:rPr lang="fr-MA" smtClean="0"/>
              <a:t>04/12/2025</a:t>
            </a:fld>
            <a:endParaRPr lang="fr-MA"/>
          </a:p>
        </p:txBody>
      </p:sp>
      <p:sp>
        <p:nvSpPr>
          <p:cNvPr id="4" name="Espace réservé de l'image des diapositives 3"/>
          <p:cNvSpPr>
            <a:spLocks noGrp="1" noRot="1" noChangeAspect="1"/>
          </p:cNvSpPr>
          <p:nvPr>
            <p:ph type="sldImg" idx="2"/>
          </p:nvPr>
        </p:nvSpPr>
        <p:spPr>
          <a:xfrm>
            <a:off x="1147763" y="1231900"/>
            <a:ext cx="4440237" cy="3332163"/>
          </a:xfrm>
          <a:prstGeom prst="rect">
            <a:avLst/>
          </a:prstGeom>
          <a:noFill/>
          <a:ln w="12700">
            <a:solidFill>
              <a:prstClr val="black"/>
            </a:solidFill>
          </a:ln>
        </p:spPr>
        <p:txBody>
          <a:bodyPr vert="horz" lIns="90800" tIns="45400" rIns="90800" bIns="45400" rtlCol="0" anchor="ctr"/>
          <a:lstStyle/>
          <a:p>
            <a:endParaRPr lang="fr-MA"/>
          </a:p>
        </p:txBody>
      </p:sp>
      <p:sp>
        <p:nvSpPr>
          <p:cNvPr id="5" name="Espace réservé des notes 4"/>
          <p:cNvSpPr>
            <a:spLocks noGrp="1"/>
          </p:cNvSpPr>
          <p:nvPr>
            <p:ph type="body" sz="quarter" idx="3"/>
          </p:nvPr>
        </p:nvSpPr>
        <p:spPr>
          <a:xfrm>
            <a:off x="673577" y="4748164"/>
            <a:ext cx="5388610" cy="3884860"/>
          </a:xfrm>
          <a:prstGeom prst="rect">
            <a:avLst/>
          </a:prstGeom>
        </p:spPr>
        <p:txBody>
          <a:bodyPr vert="horz" lIns="90800" tIns="45400" rIns="90800" bIns="4540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9371287"/>
            <a:ext cx="2918831" cy="495028"/>
          </a:xfrm>
          <a:prstGeom prst="rect">
            <a:avLst/>
          </a:prstGeom>
        </p:spPr>
        <p:txBody>
          <a:bodyPr vert="horz" lIns="90800" tIns="45400" rIns="90800" bIns="45400"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15373" y="9371287"/>
            <a:ext cx="2918831" cy="495028"/>
          </a:xfrm>
          <a:prstGeom prst="rect">
            <a:avLst/>
          </a:prstGeom>
        </p:spPr>
        <p:txBody>
          <a:bodyPr vert="horz" lIns="90800" tIns="45400" rIns="90800" bIns="45400" rtlCol="0" anchor="b"/>
          <a:lstStyle>
            <a:lvl1pPr algn="r">
              <a:defRPr sz="1200"/>
            </a:lvl1pPr>
          </a:lstStyle>
          <a:p>
            <a:fld id="{7136E571-1CA0-4C8D-985D-594239BEC5F6}" type="slidenum">
              <a:rPr lang="fr-MA" smtClean="0"/>
              <a:t>‹N°›</a:t>
            </a:fld>
            <a:endParaRPr lang="fr-MA"/>
          </a:p>
        </p:txBody>
      </p:sp>
    </p:spTree>
    <p:extLst>
      <p:ext uri="{BB962C8B-B14F-4D97-AF65-F5344CB8AC3E}">
        <p14:creationId xmlns:p14="http://schemas.microsoft.com/office/powerpoint/2010/main" val="292194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2.wdp"/></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07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462116" y="406341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34573" y="409213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151983" y="4063411"/>
            <a:ext cx="1720343" cy="338554"/>
          </a:xfrm>
          <a:prstGeom prst="rect">
            <a:avLst/>
          </a:prstGeom>
          <a:noFill/>
        </p:spPr>
        <p:txBody>
          <a:bodyPr wrap="none" rtlCol="0">
            <a:spAutoFit/>
          </a:bodyPr>
          <a:lstStyle/>
          <a:p>
            <a:r>
              <a:rPr lang="fr-MA" sz="1600" dirty="0">
                <a:solidFill>
                  <a:srgbClr val="757575"/>
                </a:solidFill>
                <a:latin typeface="Dosis ExtraBold" pitchFamily="2" charset="0"/>
              </a:rPr>
              <a:t>2.  Lecture offerte</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43370" y="444826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49369" y="3893415"/>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462116" y="255902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34573" y="266715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175651" y="2576914"/>
            <a:ext cx="109517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Révision</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151983" y="294223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2317239"/>
            <a:ext cx="540000" cy="540000"/>
          </a:xfrm>
          <a:prstGeom prst="rect">
            <a:avLst/>
          </a:prstGeom>
          <a:noFill/>
        </p:spPr>
        <p:txBody>
          <a:bodyPr/>
          <a:lstStyle/>
          <a:p>
            <a:endParaRPr lang="fr-MA"/>
          </a:p>
        </p:txBody>
      </p:sp>
    </p:spTree>
    <p:extLst>
      <p:ext uri="{BB962C8B-B14F-4D97-AF65-F5344CB8AC3E}">
        <p14:creationId xmlns:p14="http://schemas.microsoft.com/office/powerpoint/2010/main" val="2723663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CD986620-A5D8-CA68-DFDC-766D68D43BC2}"/>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6438598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FC887722-64B0-EEAB-57C5-92E07EE5013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258411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2149798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F10C282A-CDCD-9D0F-0138-0DFBC95D78F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719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51221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F67FAE67-18EE-F8EA-F8C6-84909F974C4F}"/>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47980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p>
            <a:endParaRPr lang="fr-MA"/>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p>
            <a:endParaRPr lang="fr-MA"/>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p>
            <a:endParaRPr lang="fr-MA"/>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p>
            <a:endParaRPr lang="fr-MA"/>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p>
            <a:endParaRPr lang="fr-MA"/>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524103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3852000" y="2238417"/>
            <a:ext cx="1590000" cy="1908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3852000" y="4179467"/>
            <a:ext cx="1590000" cy="1908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7160587" y="2233090"/>
            <a:ext cx="1590000" cy="1908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7160587" y="4200417"/>
            <a:ext cx="1590000" cy="1908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6" name="Espace réservé pour une image  6">
            <a:extLst>
              <a:ext uri="{FF2B5EF4-FFF2-40B4-BE49-F238E27FC236}">
                <a16:creationId xmlns:a16="http://schemas.microsoft.com/office/drawing/2014/main" id="{A9AAD24C-7F8B-6686-8AD4-B5DF2813CF1B}"/>
              </a:ext>
            </a:extLst>
          </p:cNvPr>
          <p:cNvSpPr>
            <a:spLocks noGrp="1" noChangeAspect="1"/>
          </p:cNvSpPr>
          <p:nvPr>
            <p:ph type="pic" sz="quarter" idx="30"/>
          </p:nvPr>
        </p:nvSpPr>
        <p:spPr>
          <a:xfrm>
            <a:off x="5506293" y="3187090"/>
            <a:ext cx="1590000" cy="1908000"/>
          </a:xfrm>
          <a:prstGeom prst="rect">
            <a:avLst/>
          </a:prstGeom>
        </p:spPr>
        <p:txBody>
          <a:bodyPr/>
          <a:lstStyle/>
          <a:p>
            <a:endParaRPr lang="fr-MA"/>
          </a:p>
        </p:txBody>
      </p:sp>
    </p:spTree>
    <p:extLst>
      <p:ext uri="{BB962C8B-B14F-4D97-AF65-F5344CB8AC3E}">
        <p14:creationId xmlns:p14="http://schemas.microsoft.com/office/powerpoint/2010/main" val="311372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122706" y="1992219"/>
            <a:ext cx="1800000" cy="216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122706" y="4166619"/>
            <a:ext cx="1800000" cy="216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6275199" y="1992219"/>
            <a:ext cx="1800000" cy="216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6275199" y="4152219"/>
            <a:ext cx="1800000" cy="216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046169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529000"/>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529000"/>
            <a:ext cx="1980000" cy="198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529000"/>
            <a:ext cx="1980000" cy="1980000"/>
          </a:xfrm>
          <a:prstGeom prst="rect">
            <a:avLst/>
          </a:prstGeom>
          <a:ln>
            <a:no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20333A89-D6F9-00CE-FE8D-E6BB452D24FE}"/>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931360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248777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537089" y="2696025"/>
            <a:ext cx="1800000" cy="180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559118" y="2696025"/>
            <a:ext cx="1800000" cy="180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81147" y="2696025"/>
            <a:ext cx="1800000" cy="180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603177" y="2696025"/>
            <a:ext cx="1800000" cy="180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537089"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559118"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8114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60317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3442358F-8896-851F-CEA9-124CDEDB05A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805399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428E5834-548B-D652-157E-208B38093FF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63078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p>
            <a:endParaRPr lang="fr-MA"/>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p>
            <a:endParaRPr lang="fr-MA" dirty="0"/>
          </a:p>
        </p:txBody>
      </p:sp>
      <p:sp>
        <p:nvSpPr>
          <p:cNvPr id="5" name="Espace réservé pour une image  16">
            <a:extLst>
              <a:ext uri="{FF2B5EF4-FFF2-40B4-BE49-F238E27FC236}">
                <a16:creationId xmlns:a16="http://schemas.microsoft.com/office/drawing/2014/main" id="{7C368835-6DB2-85F0-55FD-9214C135766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13789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9C6B636-6593-118A-BEA5-17D0883C1D3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866657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350257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2818715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B5E446E-CF94-41C8-8416-A422A7E8EBB5}" type="datetimeFigureOut">
              <a:rPr lang="fr-MA" smtClean="0"/>
              <a:t>04/12/2025</a:t>
            </a:fld>
            <a:endParaRPr lang="fr-MA"/>
          </a:p>
        </p:txBody>
      </p:sp>
      <p:sp>
        <p:nvSpPr>
          <p:cNvPr id="5" name="Footer Placeholder 4"/>
          <p:cNvSpPr>
            <a:spLocks noGrp="1"/>
          </p:cNvSpPr>
          <p:nvPr>
            <p:ph type="ftr" sz="quarter" idx="11"/>
          </p:nvPr>
        </p:nvSpPr>
        <p:spPr/>
        <p:txBody>
          <a:bodyPr/>
          <a:lstStyle/>
          <a:p>
            <a:endParaRPr lang="fr-MA"/>
          </a:p>
        </p:txBody>
      </p:sp>
      <p:sp>
        <p:nvSpPr>
          <p:cNvPr id="6" name="Slide Number Placeholder 5"/>
          <p:cNvSpPr>
            <a:spLocks noGrp="1"/>
          </p:cNvSpPr>
          <p:nvPr>
            <p:ph type="sldNum" sz="quarter" idx="12"/>
          </p:nvPr>
        </p:nvSpPr>
        <p:spPr/>
        <p:txBody>
          <a:bodyPr/>
          <a:lstStyle/>
          <a:p>
            <a:fld id="{CB0EA70C-D858-421F-9F61-000EB1465D64}" type="slidenum">
              <a:rPr lang="fr-MA" smtClean="0"/>
              <a:t>‹N°›</a:t>
            </a:fld>
            <a:endParaRPr lang="fr-MA"/>
          </a:p>
        </p:txBody>
      </p:sp>
    </p:spTree>
    <p:extLst>
      <p:ext uri="{BB962C8B-B14F-4D97-AF65-F5344CB8AC3E}">
        <p14:creationId xmlns:p14="http://schemas.microsoft.com/office/powerpoint/2010/main" val="328935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1814577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F10C282A-CDCD-9D0F-0138-0DFBC95D78F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6782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03787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F67FAE67-18EE-F8EA-F8C6-84909F974C4F}"/>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522198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p>
            <a:endParaRPr lang="fr-MA"/>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p>
            <a:endParaRPr lang="fr-MA"/>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p>
            <a:endParaRPr lang="fr-MA"/>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p>
            <a:endParaRPr lang="fr-MA"/>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p>
            <a:endParaRPr lang="fr-MA"/>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34660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3852000" y="2238417"/>
            <a:ext cx="1590000" cy="1908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3852000" y="4179467"/>
            <a:ext cx="1590000" cy="1908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7160587" y="2233090"/>
            <a:ext cx="1590000" cy="1908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7160587" y="4200417"/>
            <a:ext cx="1590000" cy="1908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6" name="Espace réservé pour une image  6">
            <a:extLst>
              <a:ext uri="{FF2B5EF4-FFF2-40B4-BE49-F238E27FC236}">
                <a16:creationId xmlns:a16="http://schemas.microsoft.com/office/drawing/2014/main" id="{A9AAD24C-7F8B-6686-8AD4-B5DF2813CF1B}"/>
              </a:ext>
            </a:extLst>
          </p:cNvPr>
          <p:cNvSpPr>
            <a:spLocks noGrp="1" noChangeAspect="1"/>
          </p:cNvSpPr>
          <p:nvPr>
            <p:ph type="pic" sz="quarter" idx="30"/>
          </p:nvPr>
        </p:nvSpPr>
        <p:spPr>
          <a:xfrm>
            <a:off x="5506293" y="3187090"/>
            <a:ext cx="1590000" cy="1908000"/>
          </a:xfrm>
          <a:prstGeom prst="rect">
            <a:avLst/>
          </a:prstGeom>
        </p:spPr>
        <p:txBody>
          <a:bodyPr/>
          <a:lstStyle/>
          <a:p>
            <a:endParaRPr lang="fr-MA"/>
          </a:p>
        </p:txBody>
      </p:sp>
    </p:spTree>
    <p:extLst>
      <p:ext uri="{BB962C8B-B14F-4D97-AF65-F5344CB8AC3E}">
        <p14:creationId xmlns:p14="http://schemas.microsoft.com/office/powerpoint/2010/main" val="2062466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bg>
      <p:bgPr>
        <a:blipFill dpi="0" rotWithShape="1">
          <a:blip r:embed="rId2">
            <a:lum/>
          </a:blip>
          <a:srcRect/>
          <a:stretch>
            <a:fillRect t="-1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496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122706" y="1992219"/>
            <a:ext cx="1800000" cy="2160000"/>
          </a:xfrm>
          <a:prstGeom prst="rect">
            <a:avLst/>
          </a:prstGeom>
        </p:spPr>
        <p:txBody>
          <a:body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122706" y="4166619"/>
            <a:ext cx="1800000" cy="2160000"/>
          </a:xfrm>
          <a:prstGeom prst="rect">
            <a:avLst/>
          </a:prstGeom>
        </p:spPr>
        <p:txBody>
          <a:body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6275199" y="1992219"/>
            <a:ext cx="1800000" cy="2160000"/>
          </a:xfrm>
          <a:prstGeom prst="rect">
            <a:avLst/>
          </a:prstGeom>
        </p:spPr>
        <p:txBody>
          <a:body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6275199" y="4152219"/>
            <a:ext cx="1800000" cy="2160000"/>
          </a:xfrm>
          <a:prstGeom prst="rect">
            <a:avLst/>
          </a:prstGeom>
        </p:spPr>
        <p:txBody>
          <a:body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873008DF-5F6E-5871-2E2D-4E84BCE5F50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01169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529000"/>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529000"/>
            <a:ext cx="1980000" cy="198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529000"/>
            <a:ext cx="1980000" cy="1980000"/>
          </a:xfrm>
          <a:prstGeom prst="rect">
            <a:avLst/>
          </a:prstGeom>
          <a:ln>
            <a:no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980000" cy="504000"/>
          </a:xfrm>
          <a:prstGeom prst="roundRect">
            <a:avLst/>
          </a:prstGeom>
          <a:ln>
            <a:solidFill>
              <a:srgbClr val="FFFFFF"/>
            </a:solidFill>
          </a:ln>
        </p:spPr>
        <p:txBody>
          <a:bodyPr anchor="ctr"/>
          <a:lstStyle>
            <a:lvl1pPr marL="0" indent="0" algn="ctr">
              <a:buNone/>
              <a:defRPr sz="3200" b="1" cap="none" spc="0">
                <a:ln w="0"/>
                <a:solidFill>
                  <a:srgbClr val="474F71"/>
                </a:solidFill>
                <a:effectLst/>
                <a:latin typeface="Mistral" panose="03090702030407020403" pitchFamily="66"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20333A89-D6F9-00CE-FE8D-E6BB452D24FE}"/>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41816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537089" y="2696025"/>
            <a:ext cx="1800000" cy="180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559118" y="2696025"/>
            <a:ext cx="1800000" cy="180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81147" y="2696025"/>
            <a:ext cx="1800000" cy="180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603177" y="2696025"/>
            <a:ext cx="1800000" cy="180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537089"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559118"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8114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603177" y="4680000"/>
            <a:ext cx="1800000" cy="360000"/>
          </a:xfrm>
          <a:prstGeom prst="roundRect">
            <a:avLst/>
          </a:prstGeom>
          <a:ln>
            <a:solidFill>
              <a:srgbClr val="FFFFFF"/>
            </a:solidFill>
          </a:ln>
        </p:spPr>
        <p:txBody>
          <a:bodyPr anchor="ctr"/>
          <a:lstStyle>
            <a:lvl1pPr marL="0" indent="0" algn="ctr">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3442358F-8896-851F-CEA9-124CDEDB05A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845949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428E5834-548B-D652-157E-208B38093FFA}"/>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71656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p>
            <a:endParaRPr lang="fr-MA"/>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p>
            <a:endParaRPr lang="fr-MA" dirty="0"/>
          </a:p>
        </p:txBody>
      </p:sp>
      <p:sp>
        <p:nvSpPr>
          <p:cNvPr id="5" name="Espace réservé pour une image  16">
            <a:extLst>
              <a:ext uri="{FF2B5EF4-FFF2-40B4-BE49-F238E27FC236}">
                <a16:creationId xmlns:a16="http://schemas.microsoft.com/office/drawing/2014/main" id="{7C368835-6DB2-85F0-55FD-9214C135766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557132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9C6B636-6593-118A-BEA5-17D0883C1D3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847913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684645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BA47785B-A52E-2415-0533-AAF45306253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194965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71EA51F4-23A9-D1C1-61DC-1D22FA1DCC4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317982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568823" y="2126456"/>
            <a:ext cx="4758431" cy="4140064"/>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4CAC8A52-8834-EAD6-DDBF-B1ECE991E41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299270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sposition personnalisé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8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7C1B7982-2B02-A943-BB32-6FBF8BFA1F27}"/>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038360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DB50C6C-2F4F-9634-9BF6-3A80775E298C}"/>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044410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C17B4DBB-B7C0-9F57-196F-945366228CED}"/>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991666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6BF5EC8E-33C0-8CD1-4178-A27468FE217B}"/>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99185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8F6B11C-5CE6-0B37-8FF6-E129E4202DD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2301190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FC887722-64B0-EEAB-57C5-92E07EE50136}"/>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723707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CD986620-A5D8-CA68-DFDC-766D68D43BC2}"/>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3116638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895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95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331441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177232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5" name="Espace réservé pour une image  16">
            <a:extLst>
              <a:ext uri="{FF2B5EF4-FFF2-40B4-BE49-F238E27FC236}">
                <a16:creationId xmlns:a16="http://schemas.microsoft.com/office/drawing/2014/main" id="{9D88DA51-CD47-1659-DA9A-C5557C8DB3D1}"/>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77222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94147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85169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276888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5" name="Espace réservé du texte 4">
            <a:extLst>
              <a:ext uri="{FF2B5EF4-FFF2-40B4-BE49-F238E27FC236}">
                <a16:creationId xmlns:a16="http://schemas.microsoft.com/office/drawing/2014/main" id="{C4D61BF3-63D6-6113-434D-E22D0F0F1D3F}"/>
              </a:ext>
            </a:extLst>
          </p:cNvPr>
          <p:cNvSpPr>
            <a:spLocks noGrp="1"/>
          </p:cNvSpPr>
          <p:nvPr>
            <p:ph type="body" sz="quarter" idx="18"/>
          </p:nvPr>
        </p:nvSpPr>
        <p:spPr>
          <a:xfrm>
            <a:off x="4731056" y="3792776"/>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Tree>
    <p:extLst>
      <p:ext uri="{BB962C8B-B14F-4D97-AF65-F5344CB8AC3E}">
        <p14:creationId xmlns:p14="http://schemas.microsoft.com/office/powerpoint/2010/main" val="229559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3605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063959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89528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616778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re et contenu">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118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869987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1046128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93919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109094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04224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84779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998118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463264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9761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059753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773570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905271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916054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821143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829934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811652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7456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91416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546374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223241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739340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560300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534593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469914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198963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31973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607011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048434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34870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7732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95638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2997449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3178483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Tree>
    <p:extLst>
      <p:ext uri="{BB962C8B-B14F-4D97-AF65-F5344CB8AC3E}">
        <p14:creationId xmlns:p14="http://schemas.microsoft.com/office/powerpoint/2010/main" val="1923179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882914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1572692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413072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2274F6-07EA-052B-D9C6-9BE258D5F89D}"/>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5A175E23-799E-6DE0-F6F9-02D78F922EA6}"/>
              </a:ext>
            </a:extLst>
          </p:cNvPr>
          <p:cNvSpPr>
            <a:spLocks noGrp="1"/>
          </p:cNvSpPr>
          <p:nvPr>
            <p:ph type="pic" sz="quarter" idx="10"/>
          </p:nvPr>
        </p:nvSpPr>
        <p:spPr>
          <a:xfrm>
            <a:off x="792000" y="2160000"/>
            <a:ext cx="7560000" cy="3960000"/>
          </a:xfrm>
          <a:prstGeom prst="rect">
            <a:avLst/>
          </a:prstGeom>
        </p:spPr>
        <p:txBody>
          <a:bodyPr/>
          <a:lstStyle/>
          <a:p>
            <a:endParaRPr lang="fr-FR"/>
          </a:p>
        </p:txBody>
      </p:sp>
      <p:sp>
        <p:nvSpPr>
          <p:cNvPr id="5" name="Espace réservé pour une image  16">
            <a:extLst>
              <a:ext uri="{FF2B5EF4-FFF2-40B4-BE49-F238E27FC236}">
                <a16:creationId xmlns:a16="http://schemas.microsoft.com/office/drawing/2014/main" id="{DFD8801C-D966-CA08-5553-A94A8606A16C}"/>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358038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4150171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p>
            <a:endParaRPr lang="fr-MA"/>
          </a:p>
        </p:txBody>
      </p:sp>
      <p:sp>
        <p:nvSpPr>
          <p:cNvPr id="3" name="Espace réservé pour une image  16">
            <a:extLst>
              <a:ext uri="{FF2B5EF4-FFF2-40B4-BE49-F238E27FC236}">
                <a16:creationId xmlns:a16="http://schemas.microsoft.com/office/drawing/2014/main" id="{5A2CD01F-7E61-72E1-781D-BC987C25305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8263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0" name="Espace réservé pour une image  16">
            <a:extLst>
              <a:ext uri="{FF2B5EF4-FFF2-40B4-BE49-F238E27FC236}">
                <a16:creationId xmlns:a16="http://schemas.microsoft.com/office/drawing/2014/main" id="{024A84BC-B023-FC98-8A1A-BEAA9CB98355}"/>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656305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956831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6" name="Espace réservé pour une image  12">
            <a:extLst>
              <a:ext uri="{FF2B5EF4-FFF2-40B4-BE49-F238E27FC236}">
                <a16:creationId xmlns:a16="http://schemas.microsoft.com/office/drawing/2014/main" id="{FBC78621-3A4A-1E2F-F0B3-63DCE10B8DF4}"/>
              </a:ext>
            </a:extLst>
          </p:cNvPr>
          <p:cNvSpPr>
            <a:spLocks noGrp="1" noChangeAspect="1"/>
          </p:cNvSpPr>
          <p:nvPr>
            <p:ph type="pic" sz="quarter" idx="10"/>
          </p:nvPr>
        </p:nvSpPr>
        <p:spPr>
          <a:xfrm>
            <a:off x="1672207" y="2160000"/>
            <a:ext cx="2899793" cy="2899793"/>
          </a:xfrm>
          <a:prstGeom prst="roundRect">
            <a:avLst/>
          </a:prstGeom>
          <a:ln>
            <a:noFill/>
          </a:ln>
        </p:spPr>
        <p:txBody>
          <a:bodyPr/>
          <a:lstStyle/>
          <a:p>
            <a:endParaRPr lang="fr-MA"/>
          </a:p>
        </p:txBody>
      </p:sp>
      <p:sp>
        <p:nvSpPr>
          <p:cNvPr id="7" name="Espace réservé du texte 4">
            <a:extLst>
              <a:ext uri="{FF2B5EF4-FFF2-40B4-BE49-F238E27FC236}">
                <a16:creationId xmlns:a16="http://schemas.microsoft.com/office/drawing/2014/main" id="{1E57DE57-73BC-9D35-0504-6FD7B3A0C0AE}"/>
              </a:ext>
            </a:extLst>
          </p:cNvPr>
          <p:cNvSpPr>
            <a:spLocks noGrp="1"/>
          </p:cNvSpPr>
          <p:nvPr>
            <p:ph type="body" sz="quarter" idx="15"/>
          </p:nvPr>
        </p:nvSpPr>
        <p:spPr>
          <a:xfrm>
            <a:off x="4731056" y="3240000"/>
            <a:ext cx="3116990" cy="662104"/>
          </a:xfrm>
          <a:prstGeom prst="rect">
            <a:avLst/>
          </a:prstGeom>
        </p:spPr>
        <p:txBody>
          <a:bodyPr anchor="ctr"/>
          <a:lstStyle>
            <a:lvl1pPr marL="0" indent="0" algn="ctr">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940B3F3E-1DD4-369A-897A-30E8560CAC29}"/>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2217821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800000"/>
            <a:ext cx="2899793" cy="2899793"/>
          </a:xfrm>
          <a:prstGeom prst="round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B812E8BA-CC14-795F-9235-4606810F031F}"/>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68537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611999" y="5040000"/>
            <a:ext cx="7920000" cy="662104"/>
          </a:xfrm>
          <a:prstGeom prst="rect">
            <a:avLst/>
          </a:prstGeom>
        </p:spPr>
        <p:txBody>
          <a:bodyPr anchor="ctr"/>
          <a:lstStyle>
            <a:lvl1pPr marL="0" indent="0" algn="ctr">
              <a:buNone/>
              <a:defRPr lang="fr-MA" sz="4000" b="1" kern="1200" cap="none" spc="0" dirty="0">
                <a:ln w="0"/>
                <a:solidFill>
                  <a:srgbClr val="565F88"/>
                </a:solidFill>
                <a:effectLst/>
                <a:latin typeface="+mn-lt"/>
                <a:ea typeface="+mn-ea"/>
                <a:cs typeface="+mn-cs"/>
              </a:defRPr>
            </a:lvl1pPr>
          </a:lstStyle>
          <a:p>
            <a:pPr lvl="0"/>
            <a:endParaRPr lang="fr-MA" dirty="0"/>
          </a:p>
        </p:txBody>
      </p:sp>
      <p:sp>
        <p:nvSpPr>
          <p:cNvPr id="3" name="Espace réservé de l'élément multimédia 6">
            <a:extLst>
              <a:ext uri="{FF2B5EF4-FFF2-40B4-BE49-F238E27FC236}">
                <a16:creationId xmlns:a16="http://schemas.microsoft.com/office/drawing/2014/main" id="{FD52EB99-E981-2632-F694-5D24B6EA29D2}"/>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48493950-33C8-C8E6-2647-4FE07EDF0D47}"/>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9" name="Espace réservé pour une image  16">
            <a:extLst>
              <a:ext uri="{FF2B5EF4-FFF2-40B4-BE49-F238E27FC236}">
                <a16:creationId xmlns:a16="http://schemas.microsoft.com/office/drawing/2014/main" id="{3DF2813A-6371-7F3C-0514-56A1AC4971BB}"/>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1400365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r>
              <a:rPr lang="fr-MA" dirty="0"/>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4103838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530C1F1E-49B9-A2F2-21BA-AC60A722DF8E}"/>
              </a:ext>
            </a:extLst>
          </p:cNvPr>
          <p:cNvSpPr>
            <a:spLocks noGrp="1" noChangeAspect="1"/>
          </p:cNvSpPr>
          <p:nvPr>
            <p:ph type="pic" sz="quarter" idx="12"/>
          </p:nvPr>
        </p:nvSpPr>
        <p:spPr>
          <a:xfrm>
            <a:off x="394184" y="792000"/>
            <a:ext cx="720000" cy="720000"/>
          </a:xfrm>
          <a:prstGeom prst="rect">
            <a:avLst/>
          </a:prstGeom>
        </p:spPr>
        <p:txBody>
          <a:bodyPr/>
          <a:lstStyle/>
          <a:p>
            <a:endParaRPr lang="fr-MA"/>
          </a:p>
        </p:txBody>
      </p:sp>
    </p:spTree>
    <p:extLst>
      <p:ext uri="{BB962C8B-B14F-4D97-AF65-F5344CB8AC3E}">
        <p14:creationId xmlns:p14="http://schemas.microsoft.com/office/powerpoint/2010/main" val="4152240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2627073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MA" dirty="0"/>
              <a:t>Révision</a:t>
            </a:r>
          </a:p>
          <a:p>
            <a:r>
              <a:rPr lang="fr-MA" dirty="0"/>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1</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hasCustomPrompt="1"/>
          </p:nvPr>
        </p:nvSpPr>
        <p:spPr>
          <a:xfrm>
            <a:off x="800611"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Présentation du vocabulaire </a:t>
            </a:r>
          </a:p>
          <a:p>
            <a:pPr marL="266700" lvl="0" indent="-266700">
              <a:lnSpc>
                <a:spcPct val="100000"/>
              </a:lnSpc>
              <a:spcBef>
                <a:spcPts val="300"/>
              </a:spcBef>
              <a:buFont typeface="Wingdings" panose="05000000000000000000" pitchFamily="2" charset="2"/>
              <a:buChar char="m"/>
            </a:pPr>
            <a:r>
              <a:rPr lang="fr-FR" dirty="0"/>
              <a:t>Exploitation du vocabulaire</a:t>
            </a:r>
          </a:p>
          <a:p>
            <a:pPr marL="266700" lvl="0" indent="-266700">
              <a:lnSpc>
                <a:spcPct val="100000"/>
              </a:lnSpc>
              <a:spcBef>
                <a:spcPts val="300"/>
              </a:spcBef>
              <a:buFont typeface="Wingdings" panose="05000000000000000000" pitchFamily="2" charset="2"/>
              <a:buChar char="m"/>
            </a:pPr>
            <a:r>
              <a:rPr lang="fr-FR" dirty="0"/>
              <a:t>Activités de vocabulaire sur livret</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10229304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474F71"/>
                </a:solidFill>
                <a:latin typeface="Dosis ExtraBold" pitchFamily="2" charset="0"/>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hasCustomPrompt="1"/>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Présentation du vocabulaire </a:t>
            </a:r>
          </a:p>
          <a:p>
            <a:pPr lvl="0"/>
            <a:r>
              <a:rPr lang="fr-FR" dirty="0"/>
              <a:t>Exploitation du vocabulaire</a:t>
            </a:r>
          </a:p>
          <a:p>
            <a:pPr lvl="0"/>
            <a:r>
              <a:rPr lang="fr-FR" dirty="0"/>
              <a:t>Activités de vocabulaire sur livret</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MA"/>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MA" dirty="0">
                <a:solidFill>
                  <a:srgbClr val="757575"/>
                </a:solidFill>
                <a:latin typeface="Dosis ExtraBold" pitchFamily="2" charset="0"/>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5824262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781531"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1184940" cy="338554"/>
          </a:xfrm>
          <a:prstGeom prst="rect">
            <a:avLst/>
          </a:prstGeom>
          <a:noFill/>
        </p:spPr>
        <p:txBody>
          <a:bodyPr wrap="none" rtlCol="0">
            <a:spAutoFit/>
          </a:bodyPr>
          <a:lstStyle/>
          <a:p>
            <a:r>
              <a:rPr lang="fr-MA" sz="1600" dirty="0">
                <a:solidFill>
                  <a:srgbClr val="757575"/>
                </a:solidFill>
                <a:latin typeface="Dosis ExtraBold" pitchFamily="2" charset="0"/>
              </a:rPr>
              <a:t>2. Activité 2</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7" y="5126699"/>
            <a:ext cx="3586787"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35364368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1181734"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Activité  1</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57486" cy="338554"/>
          </a:xfrm>
          <a:prstGeom prst="rect">
            <a:avLst/>
          </a:prstGeom>
          <a:noFill/>
        </p:spPr>
        <p:txBody>
          <a:bodyPr wrap="none" rtlCol="0">
            <a:spAutoFit/>
          </a:bodyPr>
          <a:lstStyle/>
          <a:p>
            <a:r>
              <a:rPr lang="fr-MA" sz="1600" dirty="0">
                <a:solidFill>
                  <a:srgbClr val="757575"/>
                </a:solidFill>
                <a:latin typeface="Dosis ExtraBold" pitchFamily="2" charset="0"/>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7" y="5126699"/>
            <a:ext cx="3540292"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p>
            <a:endParaRPr lang="fr-MA"/>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spTree>
    <p:extLst>
      <p:ext uri="{BB962C8B-B14F-4D97-AF65-F5344CB8AC3E}">
        <p14:creationId xmlns:p14="http://schemas.microsoft.com/office/powerpoint/2010/main" val="41684982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1226618" cy="338554"/>
          </a:xfrm>
          <a:prstGeom prst="rect">
            <a:avLst/>
          </a:prstGeom>
          <a:noFill/>
        </p:spPr>
        <p:txBody>
          <a:bodyPr wrap="none" rtlCol="0">
            <a:spAutoFit/>
          </a:bodyPr>
          <a:lstStyle/>
          <a:p>
            <a:r>
              <a:rPr lang="fr-MA" sz="1600" dirty="0">
                <a:solidFill>
                  <a:srgbClr val="757575"/>
                </a:solidFill>
                <a:latin typeface="Dosis ExtraBold" pitchFamily="2" charset="0"/>
              </a:rPr>
              <a:t>2.  Activité 2</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3571288" cy="338554"/>
          </a:xfrm>
          <a:prstGeom prst="rect">
            <a:avLst/>
          </a:prstGeom>
          <a:noFill/>
        </p:spPr>
        <p:txBody>
          <a:bodyPr wrap="square" rtlCol="0">
            <a:spAutoFit/>
          </a:bodyPr>
          <a:lstStyle>
            <a:defPPr>
              <a:defRPr lang="fr-FR"/>
            </a:defPPr>
            <a:lvl1pPr>
              <a:defRPr sz="1600">
                <a:solidFill>
                  <a:srgbClr val="757575"/>
                </a:solidFill>
                <a:latin typeface="Dosis ExtraBold" pitchFamily="2" charset="0"/>
              </a:defRPr>
            </a:lvl1pPr>
          </a:lstStyle>
          <a:p>
            <a:pPr lvl="0"/>
            <a:r>
              <a:rPr lang="fr-MA" dirty="0"/>
              <a:t>3.  Activités de vocabulaire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p>
            <a:endParaRPr lang="fr-MA"/>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p>
            <a:endParaRPr lang="fr-MA"/>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1140056"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r>
              <a:rPr lang="fr-MA" dirty="0"/>
              <a:t>1.  Activité 1</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p>
            <a:endParaRPr lang="fr-MA"/>
          </a:p>
        </p:txBody>
      </p:sp>
    </p:spTree>
    <p:extLst>
      <p:ext uri="{BB962C8B-B14F-4D97-AF65-F5344CB8AC3E}">
        <p14:creationId xmlns:p14="http://schemas.microsoft.com/office/powerpoint/2010/main" val="1246500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8422707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1692000" y="756000"/>
            <a:ext cx="6840000" cy="612000"/>
          </a:xfrm>
        </p:spPr>
        <p:txBody>
          <a:bodyPr>
            <a:normAutofit/>
          </a:bodyPr>
          <a:lstStyle>
            <a:lvl1pPr>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6BF5EC8E-33C0-8CD1-4178-A27468FE217B}"/>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6203541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38F6B11C-5CE6-0B37-8FF6-E129E4202DD8}"/>
              </a:ext>
            </a:extLst>
          </p:cNvPr>
          <p:cNvSpPr>
            <a:spLocks noGrp="1" noChangeAspect="1"/>
          </p:cNvSpPr>
          <p:nvPr>
            <p:ph type="pic" sz="quarter" idx="12"/>
          </p:nvPr>
        </p:nvSpPr>
        <p:spPr>
          <a:xfrm>
            <a:off x="338580" y="722982"/>
            <a:ext cx="828000" cy="828000"/>
          </a:xfrm>
          <a:prstGeom prst="rect">
            <a:avLst/>
          </a:prstGeom>
        </p:spPr>
        <p:txBody>
          <a:bodyPr/>
          <a:lstStyle/>
          <a:p>
            <a:endParaRPr lang="fr-MA"/>
          </a:p>
        </p:txBody>
      </p:sp>
    </p:spTree>
    <p:extLst>
      <p:ext uri="{BB962C8B-B14F-4D97-AF65-F5344CB8AC3E}">
        <p14:creationId xmlns:p14="http://schemas.microsoft.com/office/powerpoint/2010/main" val="18524975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7.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16.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5.png"/><Relationship Id="rId5" Type="http://schemas.openxmlformats.org/officeDocument/2006/relationships/slideLayout" Target="../slideLayouts/slideLayout69.xml"/><Relationship Id="rId10" Type="http://schemas.openxmlformats.org/officeDocument/2006/relationships/image" Target="../media/image14.jpg"/><Relationship Id="rId4" Type="http://schemas.openxmlformats.org/officeDocument/2006/relationships/slideLayout" Target="../slideLayouts/slideLayout68.xml"/><Relationship Id="rId9" Type="http://schemas.openxmlformats.org/officeDocument/2006/relationships/theme" Target="../theme/theme10.xml"/><Relationship Id="rId14" Type="http://schemas.openxmlformats.org/officeDocument/2006/relationships/image" Target="../media/image1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4.jpg"/><Relationship Id="rId5" Type="http://schemas.openxmlformats.org/officeDocument/2006/relationships/slideLayout" Target="../slideLayouts/slideLayout77.xml"/><Relationship Id="rId10" Type="http://schemas.openxmlformats.org/officeDocument/2006/relationships/theme" Target="../theme/theme11.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0.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g"/><Relationship Id="rId5" Type="http://schemas.openxmlformats.org/officeDocument/2006/relationships/slideLayout" Target="../slideLayouts/slideLayout86.xml"/><Relationship Id="rId10" Type="http://schemas.openxmlformats.org/officeDocument/2006/relationships/theme" Target="../theme/theme12.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9" Type="http://schemas.openxmlformats.org/officeDocument/2006/relationships/image" Target="../media/image4.jp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9.jpg"/><Relationship Id="rId5" Type="http://schemas.openxmlformats.org/officeDocument/2006/relationships/theme" Target="../theme/theme14.xml"/><Relationship Id="rId4" Type="http://schemas.openxmlformats.org/officeDocument/2006/relationships/slideLayout" Target="../slideLayouts/slideLayout1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9.jp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1.png"/><Relationship Id="rId4" Type="http://schemas.openxmlformats.org/officeDocument/2006/relationships/slideLayout" Target="../slideLayouts/slideLayout30.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5.xml"/><Relationship Id="rId7"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9.jpg"/><Relationship Id="rId5"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5.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4.jpg"/><Relationship Id="rId2" Type="http://schemas.openxmlformats.org/officeDocument/2006/relationships/slideLayout" Target="../slideLayouts/slideLayout40.xml"/><Relationship Id="rId16" Type="http://schemas.openxmlformats.org/officeDocument/2006/relationships/image" Target="../media/image18.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7.xml"/><Relationship Id="rId5" Type="http://schemas.openxmlformats.org/officeDocument/2006/relationships/slideLayout" Target="../slideLayouts/slideLayout43.xml"/><Relationship Id="rId15" Type="http://schemas.openxmlformats.org/officeDocument/2006/relationships/image" Target="../media/image17.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7.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6.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5.png"/><Relationship Id="rId5" Type="http://schemas.openxmlformats.org/officeDocument/2006/relationships/slideLayout" Target="../slideLayouts/slideLayout53.xml"/><Relationship Id="rId10" Type="http://schemas.openxmlformats.org/officeDocument/2006/relationships/image" Target="../media/image14.jpg"/><Relationship Id="rId4" Type="http://schemas.openxmlformats.org/officeDocument/2006/relationships/slideLayout" Target="../slideLayouts/slideLayout52.xml"/><Relationship Id="rId9" Type="http://schemas.openxmlformats.org/officeDocument/2006/relationships/theme" Target="../theme/theme8.xml"/><Relationship Id="rId14" Type="http://schemas.openxmlformats.org/officeDocument/2006/relationships/image" Target="../media/image1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7.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6.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5.png"/><Relationship Id="rId5" Type="http://schemas.openxmlformats.org/officeDocument/2006/relationships/slideLayout" Target="../slideLayouts/slideLayout61.xml"/><Relationship Id="rId10" Type="http://schemas.openxmlformats.org/officeDocument/2006/relationships/image" Target="../media/image14.jpg"/><Relationship Id="rId4" Type="http://schemas.openxmlformats.org/officeDocument/2006/relationships/slideLayout" Target="../slideLayouts/slideLayout60.xml"/><Relationship Id="rId9" Type="http://schemas.openxmlformats.org/officeDocument/2006/relationships/theme" Target="../theme/theme9.xml"/><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8465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Calibri" panose="020F0502020204030204"/>
                <a:ea typeface="+mn-ea"/>
                <a:cs typeface="+mn-cs"/>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424D7B"/>
                </a:solidFill>
                <a:effectLst/>
                <a:uLnTx/>
                <a:uFillTx/>
                <a:latin typeface="Calibri" panose="020F0502020204030204"/>
                <a:ea typeface="+mn-ea"/>
                <a:cs typeface="+mn-cs"/>
              </a:rPr>
              <a:t>Vocabulaire</a:t>
            </a:r>
          </a:p>
        </p:txBody>
      </p:sp>
    </p:spTree>
    <p:extLst>
      <p:ext uri="{BB962C8B-B14F-4D97-AF65-F5344CB8AC3E}">
        <p14:creationId xmlns:p14="http://schemas.microsoft.com/office/powerpoint/2010/main" val="268284769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27228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6" name="Image 5">
            <a:extLst>
              <a:ext uri="{FF2B5EF4-FFF2-40B4-BE49-F238E27FC236}">
                <a16:creationId xmlns:a16="http://schemas.microsoft.com/office/drawing/2014/main" id="{29016B5C-4F0D-8C9E-7D9C-2D5340D4A9D0}"/>
              </a:ext>
            </a:extLst>
          </p:cNvPr>
          <p:cNvPicPr>
            <a:picLocks noChangeAspect="1"/>
          </p:cNvPicPr>
          <p:nvPr userDrawn="1"/>
        </p:nvPicPr>
        <p:blipFill>
          <a:blip r:embed="rId12">
            <a:alphaModFix amt="20000"/>
            <a:extLst>
              <a:ext uri="{28A0092B-C50C-407E-A947-70E740481C1C}">
                <a14:useLocalDpi xmlns:a14="http://schemas.microsoft.com/office/drawing/2010/main" val="0"/>
              </a:ext>
            </a:extLst>
          </a:blip>
          <a:srcRect/>
          <a:stretch/>
        </p:blipFill>
        <p:spPr>
          <a:xfrm>
            <a:off x="2455979" y="249157"/>
            <a:ext cx="243310" cy="243310"/>
          </a:xfrm>
          <a:prstGeom prst="rect">
            <a:avLst/>
          </a:prstGeom>
          <a:ln>
            <a:noFill/>
          </a:ln>
        </p:spPr>
      </p:pic>
      <p:sp>
        <p:nvSpPr>
          <p:cNvPr id="9" name="ZoneTexte 8">
            <a:extLst>
              <a:ext uri="{FF2B5EF4-FFF2-40B4-BE49-F238E27FC236}">
                <a16:creationId xmlns:a16="http://schemas.microsoft.com/office/drawing/2014/main" id="{70E475D1-3C3D-105F-70AF-39B2DD05AD97}"/>
              </a:ext>
            </a:extLst>
          </p:cNvPr>
          <p:cNvSpPr txBox="1"/>
          <p:nvPr userDrawn="1"/>
        </p:nvSpPr>
        <p:spPr>
          <a:xfrm>
            <a:off x="2805812" y="209734"/>
            <a:ext cx="1397821" cy="307777"/>
          </a:xfrm>
          <a:prstGeom prst="rect">
            <a:avLst/>
          </a:prstGeom>
          <a:noFill/>
          <a:ln>
            <a:noFill/>
          </a:ln>
        </p:spPr>
        <p:txBody>
          <a:bodyPr wrap="square" rtlCol="0" anchor="ctr" anchorCtr="0">
            <a:spAutoFit/>
          </a:bodyPr>
          <a:lstStyle/>
          <a:p>
            <a:r>
              <a:rPr lang="fr-MA" sz="1400" b="1" dirty="0">
                <a:solidFill>
                  <a:srgbClr val="424D7B">
                    <a:alpha val="20000"/>
                  </a:srgbClr>
                </a:solidFill>
              </a:rPr>
              <a:t>Prise de parole</a:t>
            </a:r>
          </a:p>
        </p:txBody>
      </p:sp>
      <p:pic>
        <p:nvPicPr>
          <p:cNvPr id="14" name="Image 13">
            <a:extLst>
              <a:ext uri="{FF2B5EF4-FFF2-40B4-BE49-F238E27FC236}">
                <a16:creationId xmlns:a16="http://schemas.microsoft.com/office/drawing/2014/main" id="{D633DC7F-3541-411E-187F-37F555735247}"/>
              </a:ext>
            </a:extLst>
          </p:cNvPr>
          <p:cNvPicPr>
            <a:picLocks noChangeAspect="1"/>
          </p:cNvPicPr>
          <p:nvPr userDrawn="1"/>
        </p:nvPicPr>
        <p:blipFill>
          <a:blip r:embed="rId13">
            <a:alphaModFix/>
            <a:extLst>
              <a:ext uri="{28A0092B-C50C-407E-A947-70E740481C1C}">
                <a14:useLocalDpi xmlns:a14="http://schemas.microsoft.com/office/drawing/2010/main" val="0"/>
              </a:ext>
            </a:extLst>
          </a:blip>
          <a:srcRect/>
          <a:stretch/>
        </p:blipFill>
        <p:spPr>
          <a:xfrm>
            <a:off x="4524273" y="241967"/>
            <a:ext cx="243310" cy="243310"/>
          </a:xfrm>
          <a:prstGeom prst="rect">
            <a:avLst/>
          </a:prstGeom>
          <a:ln>
            <a:noFill/>
          </a:ln>
        </p:spPr>
      </p:pic>
      <p:sp>
        <p:nvSpPr>
          <p:cNvPr id="15" name="ZoneTexte 14">
            <a:extLst>
              <a:ext uri="{FF2B5EF4-FFF2-40B4-BE49-F238E27FC236}">
                <a16:creationId xmlns:a16="http://schemas.microsoft.com/office/drawing/2014/main" id="{78387D66-D67F-007F-9A03-274347535585}"/>
              </a:ext>
            </a:extLst>
          </p:cNvPr>
          <p:cNvSpPr txBox="1"/>
          <p:nvPr userDrawn="1"/>
        </p:nvSpPr>
        <p:spPr>
          <a:xfrm>
            <a:off x="5088222" y="209734"/>
            <a:ext cx="1614424"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solidFill>
              </a:rPr>
              <a:t>Lecture</a:t>
            </a:r>
          </a:p>
        </p:txBody>
      </p:sp>
    </p:spTree>
    <p:extLst>
      <p:ext uri="{BB962C8B-B14F-4D97-AF65-F5344CB8AC3E}">
        <p14:creationId xmlns:p14="http://schemas.microsoft.com/office/powerpoint/2010/main" val="228105012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86345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spTree>
    <p:extLst>
      <p:ext uri="{BB962C8B-B14F-4D97-AF65-F5344CB8AC3E}">
        <p14:creationId xmlns:p14="http://schemas.microsoft.com/office/powerpoint/2010/main" val="70297955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354109260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03603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81" r:id="rId7"/>
    <p:sldLayoutId id="2147483753" r:id="rId8"/>
    <p:sldLayoutId id="2147483782" r:id="rId9"/>
    <p:sldLayoutId id="2147483831"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196182333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02"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84"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pic>
        <p:nvPicPr>
          <p:cNvPr id="2" name="Image 1">
            <a:extLst>
              <a:ext uri="{FF2B5EF4-FFF2-40B4-BE49-F238E27FC236}">
                <a16:creationId xmlns:a16="http://schemas.microsoft.com/office/drawing/2014/main" id="{3FF78058-0E72-5849-9D36-A9B272F73A50}"/>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rcRect/>
          <a:stretch/>
        </p:blipFill>
        <p:spPr>
          <a:xfrm>
            <a:off x="2429076" y="144877"/>
            <a:ext cx="287999" cy="287999"/>
          </a:xfrm>
          <a:prstGeom prst="rect">
            <a:avLst/>
          </a:prstGeom>
          <a:ln>
            <a:noFill/>
          </a:ln>
        </p:spPr>
      </p:pic>
      <p:sp>
        <p:nvSpPr>
          <p:cNvPr id="4" name="ZoneTexte 3">
            <a:extLst>
              <a:ext uri="{FF2B5EF4-FFF2-40B4-BE49-F238E27FC236}">
                <a16:creationId xmlns:a16="http://schemas.microsoft.com/office/drawing/2014/main" id="{C9EA29A3-0D9D-292C-3F41-8A2F8CBFA1A4}"/>
              </a:ext>
            </a:extLst>
          </p:cNvPr>
          <p:cNvSpPr txBox="1"/>
          <p:nvPr userDrawn="1"/>
        </p:nvSpPr>
        <p:spPr>
          <a:xfrm>
            <a:off x="2717076"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74F71">
                    <a:alpha val="20000"/>
                  </a:srgbClr>
                </a:solidFill>
                <a:effectLst/>
                <a:uLnTx/>
                <a:uFillTx/>
                <a:latin typeface="Dosis" pitchFamily="2" charset="0"/>
                <a:ea typeface="+mn-ea"/>
                <a:cs typeface="+mn-cs"/>
              </a:rPr>
              <a:t>Révision</a:t>
            </a:r>
          </a:p>
        </p:txBody>
      </p:sp>
      <p:pic>
        <p:nvPicPr>
          <p:cNvPr id="13" name="Image 12">
            <a:extLst>
              <a:ext uri="{FF2B5EF4-FFF2-40B4-BE49-F238E27FC236}">
                <a16:creationId xmlns:a16="http://schemas.microsoft.com/office/drawing/2014/main" id="{5DD6D9EB-2A05-8B24-25EF-3CE5176D6E40}"/>
              </a:ext>
            </a:extLst>
          </p:cNvPr>
          <p:cNvPicPr>
            <a:picLocks noChangeAspect="1"/>
          </p:cNvPicPr>
          <p:nvPr userDrawn="1"/>
        </p:nvPicPr>
        <p:blipFill>
          <a:blip r:embed="rId10">
            <a:alphaModFix/>
            <a:extLst>
              <a:ext uri="{28A0092B-C50C-407E-A947-70E740481C1C}">
                <a14:useLocalDpi xmlns:a14="http://schemas.microsoft.com/office/drawing/2010/main" val="0"/>
              </a:ext>
            </a:extLst>
          </a:blip>
          <a:srcRect/>
          <a:stretch/>
        </p:blipFill>
        <p:spPr>
          <a:xfrm>
            <a:off x="4992952" y="144877"/>
            <a:ext cx="287999" cy="287999"/>
          </a:xfrm>
          <a:prstGeom prst="rect">
            <a:avLst/>
          </a:prstGeom>
          <a:ln>
            <a:noFill/>
          </a:ln>
        </p:spPr>
      </p:pic>
      <p:sp>
        <p:nvSpPr>
          <p:cNvPr id="14" name="ZoneTexte 13">
            <a:extLst>
              <a:ext uri="{FF2B5EF4-FFF2-40B4-BE49-F238E27FC236}">
                <a16:creationId xmlns:a16="http://schemas.microsoft.com/office/drawing/2014/main" id="{FEDB7032-2BAF-B5E6-47FD-53CEB5B1CAA8}"/>
              </a:ext>
            </a:extLst>
          </p:cNvPr>
          <p:cNvSpPr txBox="1"/>
          <p:nvPr userDrawn="1"/>
        </p:nvSpPr>
        <p:spPr>
          <a:xfrm>
            <a:off x="5291396"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Dosis" pitchFamily="2" charset="0"/>
                <a:ea typeface="+mn-ea"/>
                <a:cs typeface="+mn-cs"/>
              </a:rPr>
              <a:t>Lecture offerte</a:t>
            </a:r>
          </a:p>
        </p:txBody>
      </p:sp>
    </p:spTree>
    <p:extLst>
      <p:ext uri="{BB962C8B-B14F-4D97-AF65-F5344CB8AC3E}">
        <p14:creationId xmlns:p14="http://schemas.microsoft.com/office/powerpoint/2010/main" val="165322068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pPr lvl="0"/>
            <a:r>
              <a:rPr lang="fr-FR"/>
              <a:t>Modifiez le style du titre</a:t>
            </a:r>
            <a:endParaRPr lang="fr-MA"/>
          </a:p>
        </p:txBody>
      </p:sp>
      <p:pic>
        <p:nvPicPr>
          <p:cNvPr id="2" name="Image 1">
            <a:extLst>
              <a:ext uri="{FF2B5EF4-FFF2-40B4-BE49-F238E27FC236}">
                <a16:creationId xmlns:a16="http://schemas.microsoft.com/office/drawing/2014/main" id="{6DEF7DF3-E213-111D-C3FD-A2E9C94F85E0}"/>
              </a:ext>
            </a:extLst>
          </p:cNvPr>
          <p:cNvPicPr>
            <a:picLocks noChangeAspect="1"/>
          </p:cNvPicPr>
          <p:nvPr userDrawn="1"/>
        </p:nvPicPr>
        <p:blipFill>
          <a:blip r:embed="rId7">
            <a:alphaModFix amt="20000"/>
            <a:extLst>
              <a:ext uri="{28A0092B-C50C-407E-A947-70E740481C1C}">
                <a14:useLocalDpi xmlns:a14="http://schemas.microsoft.com/office/drawing/2010/main" val="0"/>
              </a:ext>
            </a:extLst>
          </a:blip>
          <a:srcRect/>
          <a:stretch/>
        </p:blipFill>
        <p:spPr>
          <a:xfrm>
            <a:off x="1232040" y="144877"/>
            <a:ext cx="287999" cy="287999"/>
          </a:xfrm>
          <a:prstGeom prst="rect">
            <a:avLst/>
          </a:prstGeom>
          <a:ln>
            <a:noFill/>
          </a:ln>
        </p:spPr>
      </p:pic>
      <p:sp>
        <p:nvSpPr>
          <p:cNvPr id="4" name="ZoneTexte 3">
            <a:extLst>
              <a:ext uri="{FF2B5EF4-FFF2-40B4-BE49-F238E27FC236}">
                <a16:creationId xmlns:a16="http://schemas.microsoft.com/office/drawing/2014/main" id="{8BC67EEA-2455-E7A1-105F-C69486AC6D46}"/>
              </a:ext>
            </a:extLst>
          </p:cNvPr>
          <p:cNvSpPr txBox="1"/>
          <p:nvPr userDrawn="1"/>
        </p:nvSpPr>
        <p:spPr>
          <a:xfrm>
            <a:off x="1520040" y="134988"/>
            <a:ext cx="1384656"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74F71">
                    <a:alpha val="20000"/>
                  </a:srgbClr>
                </a:solidFill>
                <a:effectLst/>
                <a:uLnTx/>
                <a:uFillTx/>
                <a:latin typeface="Dosis" pitchFamily="2" charset="0"/>
                <a:ea typeface="+mn-ea"/>
                <a:cs typeface="+mn-cs"/>
              </a:rPr>
              <a:t>Présentation</a:t>
            </a:r>
          </a:p>
        </p:txBody>
      </p:sp>
      <p:sp>
        <p:nvSpPr>
          <p:cNvPr id="5" name="ZoneTexte 4">
            <a:extLst>
              <a:ext uri="{FF2B5EF4-FFF2-40B4-BE49-F238E27FC236}">
                <a16:creationId xmlns:a16="http://schemas.microsoft.com/office/drawing/2014/main" id="{D8CE18EC-D9F5-EDC7-0118-1018231BDE39}"/>
              </a:ext>
            </a:extLst>
          </p:cNvPr>
          <p:cNvSpPr txBox="1"/>
          <p:nvPr userDrawn="1"/>
        </p:nvSpPr>
        <p:spPr>
          <a:xfrm>
            <a:off x="6620852" y="134988"/>
            <a:ext cx="1579936"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Dosis" pitchFamily="2" charset="0"/>
                <a:ea typeface="+mn-ea"/>
                <a:cs typeface="+mn-cs"/>
              </a:rPr>
              <a:t>Travail sur livret</a:t>
            </a:r>
          </a:p>
        </p:txBody>
      </p:sp>
      <p:pic>
        <p:nvPicPr>
          <p:cNvPr id="12" name="Image 11">
            <a:extLst>
              <a:ext uri="{FF2B5EF4-FFF2-40B4-BE49-F238E27FC236}">
                <a16:creationId xmlns:a16="http://schemas.microsoft.com/office/drawing/2014/main" id="{4CAA2B2E-11CB-3C0E-66EF-839B1B82D91D}"/>
              </a:ext>
            </a:extLst>
          </p:cNvPr>
          <p:cNvPicPr>
            <a:picLocks noChangeAspect="1"/>
          </p:cNvPicPr>
          <p:nvPr userDrawn="1"/>
        </p:nvPicPr>
        <p:blipFill>
          <a:blip r:embed="rId8">
            <a:alphaModFix/>
            <a:extLst>
              <a:ext uri="{28A0092B-C50C-407E-A947-70E740481C1C}">
                <a14:useLocalDpi xmlns:a14="http://schemas.microsoft.com/office/drawing/2010/main" val="0"/>
              </a:ext>
            </a:extLst>
          </a:blip>
          <a:srcRect/>
          <a:stretch/>
        </p:blipFill>
        <p:spPr>
          <a:xfrm>
            <a:off x="6332852" y="144877"/>
            <a:ext cx="287999" cy="287999"/>
          </a:xfrm>
          <a:prstGeom prst="rect">
            <a:avLst/>
          </a:prstGeom>
          <a:ln>
            <a:noFill/>
          </a:ln>
        </p:spPr>
      </p:pic>
      <p:pic>
        <p:nvPicPr>
          <p:cNvPr id="13" name="Image 12">
            <a:extLst>
              <a:ext uri="{FF2B5EF4-FFF2-40B4-BE49-F238E27FC236}">
                <a16:creationId xmlns:a16="http://schemas.microsoft.com/office/drawing/2014/main" id="{AE5B9375-7DDC-2D7F-CE56-DE28B9925499}"/>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rcRect/>
          <a:stretch/>
        </p:blipFill>
        <p:spPr>
          <a:xfrm>
            <a:off x="3795916" y="144877"/>
            <a:ext cx="287999" cy="287999"/>
          </a:xfrm>
          <a:prstGeom prst="rect">
            <a:avLst/>
          </a:prstGeom>
          <a:ln>
            <a:noFill/>
          </a:ln>
        </p:spPr>
      </p:pic>
      <p:sp>
        <p:nvSpPr>
          <p:cNvPr id="14" name="ZoneTexte 13">
            <a:extLst>
              <a:ext uri="{FF2B5EF4-FFF2-40B4-BE49-F238E27FC236}">
                <a16:creationId xmlns:a16="http://schemas.microsoft.com/office/drawing/2014/main" id="{6E0ED43A-C7DF-65BD-CCBD-5DE25129238E}"/>
              </a:ext>
            </a:extLst>
          </p:cNvPr>
          <p:cNvSpPr txBox="1"/>
          <p:nvPr userDrawn="1"/>
        </p:nvSpPr>
        <p:spPr>
          <a:xfrm>
            <a:off x="4094360" y="68678"/>
            <a:ext cx="1384656" cy="44039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20000"/>
                  </a:srgbClr>
                </a:solidFill>
                <a:effectLst/>
                <a:uLnTx/>
                <a:uFillTx/>
                <a:latin typeface="Dosis" pitchFamily="2" charset="0"/>
                <a:ea typeface="+mn-ea"/>
                <a:cs typeface="+mn-cs"/>
              </a:rPr>
              <a:t>Exploitation</a:t>
            </a:r>
          </a:p>
        </p:txBody>
      </p:sp>
    </p:spTree>
    <p:extLst>
      <p:ext uri="{BB962C8B-B14F-4D97-AF65-F5344CB8AC3E}">
        <p14:creationId xmlns:p14="http://schemas.microsoft.com/office/powerpoint/2010/main" val="358826806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12598"/>
      </p:ext>
    </p:extLst>
  </p:cSld>
  <p:clrMap bg1="lt1" tx1="dk1" bg2="lt2" tx2="dk2" accent1="accent1" accent2="accent2" accent3="accent3" accent4="accent4" accent5="accent5" accent6="accent6" hlink="hlink" folHlink="folHlink"/>
  <p:sldLayoutIdLst>
    <p:sldLayoutId id="2147483694" r:id="rId1"/>
    <p:sldLayoutId id="2147483695"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r>
              <a:rPr lang="fr-MA" sz="1400" b="1" dirty="0">
                <a:solidFill>
                  <a:srgbClr val="424D7B"/>
                </a:solidFill>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lvl="0"/>
            <a:r>
              <a:rPr lang="fr-MA" sz="1400" dirty="0">
                <a:solidFill>
                  <a:srgbClr val="424D7B">
                    <a:alpha val="40000"/>
                  </a:srgbClr>
                </a:solidFill>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r>
              <a:rPr lang="fr-MA" sz="1800" b="1" dirty="0">
                <a:solidFill>
                  <a:srgbClr val="424D7B"/>
                </a:solidFill>
              </a:rPr>
              <a:t>Vocabulaire</a:t>
            </a:r>
          </a:p>
        </p:txBody>
      </p:sp>
    </p:spTree>
    <p:extLst>
      <p:ext uri="{BB962C8B-B14F-4D97-AF65-F5344CB8AC3E}">
        <p14:creationId xmlns:p14="http://schemas.microsoft.com/office/powerpoint/2010/main" val="2073310085"/>
      </p:ext>
    </p:extLst>
  </p:cSld>
  <p:clrMap bg1="lt1" tx1="dk1" bg2="lt2" tx2="dk2" accent1="accent1" accent2="accent2" accent3="accent3" accent4="accent4" accent5="accent5" accent6="accent6" hlink="hlink" folHlink="folHlink"/>
  <p:sldLayoutIdLst>
    <p:sldLayoutId id="2147483698" r:id="rId1"/>
    <p:sldLayoutId id="2147483738" r:id="rId2"/>
    <p:sldLayoutId id="2147483701" r:id="rId3"/>
    <p:sldLayoutId id="2147483700" r:id="rId4"/>
    <p:sldLayoutId id="2147483739" r:id="rId5"/>
    <p:sldLayoutId id="2147483699" r:id="rId6"/>
    <p:sldLayoutId id="2147483705" r:id="rId7"/>
    <p:sldLayoutId id="2147483706" r:id="rId8"/>
    <p:sldLayoutId id="2147483704" r:id="rId9"/>
    <p:sldLayoutId id="2147483741"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r>
              <a:rPr lang="fr-MA" sz="1400" b="1" dirty="0">
                <a:solidFill>
                  <a:srgbClr val="424D7B"/>
                </a:solidFill>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lvl="0"/>
            <a:r>
              <a:rPr lang="fr-MA" sz="1400" dirty="0">
                <a:solidFill>
                  <a:srgbClr val="424D7B">
                    <a:alpha val="40000"/>
                  </a:srgbClr>
                </a:solidFill>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sz="1400" b="1" dirty="0">
                <a:solidFill>
                  <a:srgbClr val="424D7B">
                    <a:alpha val="40000"/>
                  </a:srgbClr>
                </a:solidFill>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r>
              <a:rPr lang="fr-MA" sz="1800" b="1" dirty="0">
                <a:solidFill>
                  <a:srgbClr val="424D7B"/>
                </a:solidFill>
              </a:rPr>
              <a:t>Vocabulaire</a:t>
            </a:r>
          </a:p>
        </p:txBody>
      </p:sp>
    </p:spTree>
    <p:extLst>
      <p:ext uri="{BB962C8B-B14F-4D97-AF65-F5344CB8AC3E}">
        <p14:creationId xmlns:p14="http://schemas.microsoft.com/office/powerpoint/2010/main" val="7859624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1692000" y="756000"/>
            <a:ext cx="6840000" cy="612000"/>
          </a:xfrm>
          <a:prstGeom prst="rect">
            <a:avLst/>
          </a:prstGeom>
        </p:spPr>
        <p:txBody>
          <a:bodyPr vert="horz" lIns="91440" tIns="45720" rIns="91440" bIns="45720" rtlCol="0" anchor="ctr">
            <a:normAutofit/>
          </a:bodyPr>
          <a:lstStyle/>
          <a:p>
            <a:r>
              <a:rPr lang="fr-FR"/>
              <a:t>Modifiez le style du titre</a:t>
            </a:r>
            <a:endParaRPr lang="fr-MA"/>
          </a:p>
        </p:txBody>
      </p:sp>
      <p:pic>
        <p:nvPicPr>
          <p:cNvPr id="4" name="Image 3">
            <a:extLst>
              <a:ext uri="{FF2B5EF4-FFF2-40B4-BE49-F238E27FC236}">
                <a16:creationId xmlns:a16="http://schemas.microsoft.com/office/drawing/2014/main" id="{761A4847-11E1-BB92-81A2-6B18663F7AC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456001" y="306910"/>
            <a:ext cx="243310" cy="251999"/>
          </a:xfrm>
          <a:prstGeom prst="rect">
            <a:avLst/>
          </a:prstGeom>
          <a:ln>
            <a:noFill/>
          </a:ln>
        </p:spPr>
      </p:pic>
      <p:sp>
        <p:nvSpPr>
          <p:cNvPr id="5" name="ZoneTexte 4">
            <a:extLst>
              <a:ext uri="{FF2B5EF4-FFF2-40B4-BE49-F238E27FC236}">
                <a16:creationId xmlns:a16="http://schemas.microsoft.com/office/drawing/2014/main" id="{63C55676-34BC-9B05-ADC0-422947AB2BF5}"/>
              </a:ext>
            </a:extLst>
          </p:cNvPr>
          <p:cNvSpPr txBox="1"/>
          <p:nvPr userDrawn="1"/>
        </p:nvSpPr>
        <p:spPr>
          <a:xfrm>
            <a:off x="1692000"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solidFill>
                <a:effectLst/>
                <a:uLnTx/>
                <a:uFillTx/>
                <a:latin typeface="Calibri" panose="020F0502020204030204"/>
                <a:ea typeface="+mn-ea"/>
                <a:cs typeface="+mn-cs"/>
              </a:rPr>
              <a:t>Présentation</a:t>
            </a:r>
          </a:p>
        </p:txBody>
      </p:sp>
      <p:pic>
        <p:nvPicPr>
          <p:cNvPr id="10" name="Image 9">
            <a:extLst>
              <a:ext uri="{FF2B5EF4-FFF2-40B4-BE49-F238E27FC236}">
                <a16:creationId xmlns:a16="http://schemas.microsoft.com/office/drawing/2014/main" id="{2F7ACE40-9C19-6255-7D29-7B1D316FEA8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171620" y="306909"/>
            <a:ext cx="243310" cy="252000"/>
          </a:xfrm>
          <a:prstGeom prst="rect">
            <a:avLst/>
          </a:prstGeom>
          <a:ln>
            <a:noFill/>
          </a:ln>
        </p:spPr>
      </p:pic>
      <p:sp>
        <p:nvSpPr>
          <p:cNvPr id="11" name="ZoneTexte 10">
            <a:extLst>
              <a:ext uri="{FF2B5EF4-FFF2-40B4-BE49-F238E27FC236}">
                <a16:creationId xmlns:a16="http://schemas.microsoft.com/office/drawing/2014/main" id="{D4D4351F-5CDF-E41F-0997-682C628328C0}"/>
              </a:ext>
            </a:extLst>
          </p:cNvPr>
          <p:cNvSpPr txBox="1"/>
          <p:nvPr userDrawn="1"/>
        </p:nvSpPr>
        <p:spPr>
          <a:xfrm>
            <a:off x="6414931" y="279021"/>
            <a:ext cx="2074137"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Entraînement sur le livret </a:t>
            </a:r>
          </a:p>
        </p:txBody>
      </p:sp>
      <p:sp>
        <p:nvSpPr>
          <p:cNvPr id="8" name="ZoneTexte 7">
            <a:extLst>
              <a:ext uri="{FF2B5EF4-FFF2-40B4-BE49-F238E27FC236}">
                <a16:creationId xmlns:a16="http://schemas.microsoft.com/office/drawing/2014/main" id="{488A1BB9-9161-3DF5-265F-0A23866C04BF}"/>
              </a:ext>
            </a:extLst>
          </p:cNvPr>
          <p:cNvSpPr txBox="1"/>
          <p:nvPr userDrawn="1"/>
        </p:nvSpPr>
        <p:spPr>
          <a:xfrm>
            <a:off x="4842076" y="279021"/>
            <a:ext cx="1260000" cy="307777"/>
          </a:xfrm>
          <a:prstGeom prst="rect">
            <a:avLst/>
          </a:prstGeom>
          <a:noFill/>
          <a:ln>
            <a:noFill/>
          </a:ln>
        </p:spPr>
        <p:txBody>
          <a:bodyPr wrap="square" rtlCol="0" anchor="ctr" anchorCtr="0">
            <a:spAutoFit/>
          </a:bodyPr>
          <a:lstStyle>
            <a:defPPr>
              <a:defRPr lang="fr-FR"/>
            </a:defPPr>
            <a:lvl1pPr>
              <a:defRPr sz="1400" b="1">
                <a:solidFill>
                  <a:srgbClr val="424D7B"/>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Appropriation</a:t>
            </a:r>
          </a:p>
        </p:txBody>
      </p:sp>
      <p:pic>
        <p:nvPicPr>
          <p:cNvPr id="21" name="Image 20">
            <a:extLst>
              <a:ext uri="{FF2B5EF4-FFF2-40B4-BE49-F238E27FC236}">
                <a16:creationId xmlns:a16="http://schemas.microsoft.com/office/drawing/2014/main" id="{6415C982-D13E-405C-91C0-1DFB9B9F7B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98764" y="306909"/>
            <a:ext cx="243310" cy="252000"/>
          </a:xfrm>
          <a:prstGeom prst="rect">
            <a:avLst/>
          </a:prstGeom>
          <a:ln>
            <a:noFill/>
          </a:ln>
        </p:spPr>
      </p:pic>
      <p:pic>
        <p:nvPicPr>
          <p:cNvPr id="7" name="Image 6">
            <a:extLst>
              <a:ext uri="{FF2B5EF4-FFF2-40B4-BE49-F238E27FC236}">
                <a16:creationId xmlns:a16="http://schemas.microsoft.com/office/drawing/2014/main" id="{8F43714C-BD5D-E2F6-AAF9-998C9C90C91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9330" y="306909"/>
            <a:ext cx="243310" cy="252000"/>
          </a:xfrm>
          <a:prstGeom prst="rect">
            <a:avLst/>
          </a:prstGeom>
          <a:ln>
            <a:noFill/>
          </a:ln>
        </p:spPr>
      </p:pic>
      <p:sp>
        <p:nvSpPr>
          <p:cNvPr id="22" name="ZoneTexte 21">
            <a:extLst>
              <a:ext uri="{FF2B5EF4-FFF2-40B4-BE49-F238E27FC236}">
                <a16:creationId xmlns:a16="http://schemas.microsoft.com/office/drawing/2014/main" id="{50D59CB6-DB93-5449-D352-9ADD78D859FA}"/>
              </a:ext>
            </a:extLst>
          </p:cNvPr>
          <p:cNvSpPr txBox="1"/>
          <p:nvPr userDrawn="1"/>
        </p:nvSpPr>
        <p:spPr>
          <a:xfrm>
            <a:off x="3267038" y="279021"/>
            <a:ext cx="1260000" cy="307777"/>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400" b="1" i="0" u="none" strike="noStrike" kern="1200" cap="none" spc="0" normalizeH="0" baseline="0" noProof="0" dirty="0">
                <a:ln>
                  <a:noFill/>
                </a:ln>
                <a:solidFill>
                  <a:srgbClr val="424D7B">
                    <a:alpha val="40000"/>
                  </a:srgbClr>
                </a:solidFill>
                <a:effectLst/>
                <a:uLnTx/>
                <a:uFillTx/>
                <a:latin typeface="Calibri" panose="020F0502020204030204"/>
                <a:ea typeface="+mn-ea"/>
                <a:cs typeface="+mn-cs"/>
              </a:rPr>
              <a:t>Mémorisation</a:t>
            </a:r>
          </a:p>
        </p:txBody>
      </p:sp>
      <p:sp>
        <p:nvSpPr>
          <p:cNvPr id="2" name="ZoneTexte 1">
            <a:extLst>
              <a:ext uri="{FF2B5EF4-FFF2-40B4-BE49-F238E27FC236}">
                <a16:creationId xmlns:a16="http://schemas.microsoft.com/office/drawing/2014/main" id="{CA692A77-500C-6234-E2E4-D359F4C957D3}"/>
              </a:ext>
            </a:extLst>
          </p:cNvPr>
          <p:cNvSpPr txBox="1"/>
          <p:nvPr userDrawn="1"/>
        </p:nvSpPr>
        <p:spPr>
          <a:xfrm>
            <a:off x="500477" y="-4190"/>
            <a:ext cx="2627179" cy="369332"/>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424D7B"/>
                </a:solidFill>
                <a:effectLst/>
                <a:uLnTx/>
                <a:uFillTx/>
                <a:latin typeface="Calibri" panose="020F0502020204030204"/>
                <a:ea typeface="+mn-ea"/>
                <a:cs typeface="+mn-cs"/>
              </a:rPr>
              <a:t>Vocabulaire</a:t>
            </a:r>
          </a:p>
        </p:txBody>
      </p:sp>
    </p:spTree>
    <p:extLst>
      <p:ext uri="{BB962C8B-B14F-4D97-AF65-F5344CB8AC3E}">
        <p14:creationId xmlns:p14="http://schemas.microsoft.com/office/powerpoint/2010/main" val="38171174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5.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5.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5.xml"/><Relationship Id="rId1" Type="http://schemas.openxmlformats.org/officeDocument/2006/relationships/tags" Target="../tags/tag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10;&#10;Le contenu généré par l’IA peut être incorrect.">
            <a:extLst>
              <a:ext uri="{FF2B5EF4-FFF2-40B4-BE49-F238E27FC236}">
                <a16:creationId xmlns:a16="http://schemas.microsoft.com/office/drawing/2014/main" id="{EB757597-977D-331C-012B-51E2806EB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674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9696C-664C-F148-28D9-D554DA404902}"/>
            </a:ext>
          </a:extLst>
        </p:cNvPr>
        <p:cNvGrpSpPr/>
        <p:nvPr/>
      </p:nvGrpSpPr>
      <p:grpSpPr>
        <a:xfrm>
          <a:off x="0" y="0"/>
          <a:ext cx="0" cy="0"/>
          <a:chOff x="0" y="0"/>
          <a:chExt cx="0" cy="0"/>
        </a:xfrm>
      </p:grpSpPr>
      <p:sp>
        <p:nvSpPr>
          <p:cNvPr id="16" name="Titre 1">
            <a:extLst>
              <a:ext uri="{FF2B5EF4-FFF2-40B4-BE49-F238E27FC236}">
                <a16:creationId xmlns:a16="http://schemas.microsoft.com/office/drawing/2014/main" id="{11E4803D-CED5-618B-E548-53922AFDC10F}"/>
              </a:ext>
            </a:extLst>
          </p:cNvPr>
          <p:cNvSpPr>
            <a:spLocks noGrp="1"/>
          </p:cNvSpPr>
          <p:nvPr>
            <p:ph type="title"/>
          </p:nvPr>
        </p:nvSpPr>
        <p:spPr>
          <a:xfrm>
            <a:off x="1653499" y="755999"/>
            <a:ext cx="6840000" cy="612000"/>
          </a:xfrm>
        </p:spPr>
        <p:txBody>
          <a:bodyPr>
            <a:normAutofit/>
          </a:bodyPr>
          <a:lstStyle/>
          <a:p>
            <a:r>
              <a:rPr lang="fr-FR" dirty="0">
                <a:solidFill>
                  <a:schemeClr val="tx1">
                    <a:lumMod val="65000"/>
                    <a:lumOff val="35000"/>
                  </a:schemeClr>
                </a:solidFill>
              </a:rPr>
              <a:t>Lis les phrases suivantes correctement et avec fluidité.</a:t>
            </a:r>
            <a:endParaRPr lang="fr-FR" i="1" dirty="0">
              <a:solidFill>
                <a:schemeClr val="tx1">
                  <a:lumMod val="65000"/>
                  <a:lumOff val="35000"/>
                </a:schemeClr>
              </a:solidFill>
            </a:endParaRPr>
          </a:p>
        </p:txBody>
      </p:sp>
      <p:grpSp>
        <p:nvGrpSpPr>
          <p:cNvPr id="13" name="Groupe 12">
            <a:extLst>
              <a:ext uri="{FF2B5EF4-FFF2-40B4-BE49-F238E27FC236}">
                <a16:creationId xmlns:a16="http://schemas.microsoft.com/office/drawing/2014/main" id="{AA864B64-055C-0291-CBDB-B84100D64AAD}"/>
              </a:ext>
            </a:extLst>
          </p:cNvPr>
          <p:cNvGrpSpPr/>
          <p:nvPr/>
        </p:nvGrpSpPr>
        <p:grpSpPr>
          <a:xfrm>
            <a:off x="96835" y="643220"/>
            <a:ext cx="1147140" cy="980797"/>
            <a:chOff x="113769" y="634753"/>
            <a:chExt cx="1147140" cy="980797"/>
          </a:xfrm>
        </p:grpSpPr>
        <p:pic>
          <p:nvPicPr>
            <p:cNvPr id="14" name="Image 13">
              <a:extLst>
                <a:ext uri="{FF2B5EF4-FFF2-40B4-BE49-F238E27FC236}">
                  <a16:creationId xmlns:a16="http://schemas.microsoft.com/office/drawing/2014/main" id="{1CCB35CB-209E-66E9-ED06-BBEB96125010}"/>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15"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D9A97403-544B-0306-2134-9DDF170851A8}"/>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3" name="TextBox 6">
            <a:extLst>
              <a:ext uri="{FF2B5EF4-FFF2-40B4-BE49-F238E27FC236}">
                <a16:creationId xmlns:a16="http://schemas.microsoft.com/office/drawing/2014/main" id="{16A68E9F-4052-3638-CE34-3165A5359340}"/>
              </a:ext>
            </a:extLst>
          </p:cNvPr>
          <p:cNvSpPr txBox="1"/>
          <p:nvPr>
            <p:custDataLst>
              <p:tags r:id="rId1"/>
            </p:custDataLst>
          </p:nvPr>
        </p:nvSpPr>
        <p:spPr>
          <a:xfrm>
            <a:off x="472495" y="1826135"/>
            <a:ext cx="8199009"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Item 2. Lis les phrases correctement et avec fluidité ( 10  points).</a:t>
            </a:r>
          </a:p>
        </p:txBody>
      </p:sp>
      <p:sp>
        <p:nvSpPr>
          <p:cNvPr id="4" name="Titre 1">
            <a:extLst>
              <a:ext uri="{FF2B5EF4-FFF2-40B4-BE49-F238E27FC236}">
                <a16:creationId xmlns:a16="http://schemas.microsoft.com/office/drawing/2014/main" id="{910057F2-662E-3C2B-FD97-7C9BB1C8E604}"/>
              </a:ext>
            </a:extLst>
          </p:cNvPr>
          <p:cNvSpPr txBox="1">
            <a:spLocks/>
          </p:cNvSpPr>
          <p:nvPr/>
        </p:nvSpPr>
        <p:spPr>
          <a:xfrm>
            <a:off x="571902" y="2195467"/>
            <a:ext cx="6632939" cy="3494464"/>
          </a:xfrm>
          <a:prstGeom prst="rect">
            <a:avLst/>
          </a:prstGeom>
        </p:spPr>
        <p:txBody>
          <a:bodyPr vert="horz" lIns="91440" tIns="45720" rIns="91440" bIns="45720" rtlCol="0" anchor="ctr">
            <a:noAutofit/>
          </a:bodyPr>
          <a:lstStyle>
            <a:lvl1pPr algn="l" defTabSz="514337" rtl="0"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a:lstStyle>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Ma maison est à côté de l’école.</a:t>
            </a:r>
          </a:p>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Je veux acheter du lait et des œufs.</a:t>
            </a:r>
          </a:p>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Il voudrait un kilo de farine.</a:t>
            </a:r>
          </a:p>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Mon voisin est grand. </a:t>
            </a:r>
          </a:p>
          <a:p>
            <a:pPr marL="457200" marR="0" lvl="0" indent="-457200" algn="l" defTabSz="914400" rtl="0" eaLnBrk="1" fontAlgn="auto" latinLnBrk="0" hangingPunct="1">
              <a:lnSpc>
                <a:spcPct val="150000"/>
              </a:lnSpc>
              <a:spcBef>
                <a:spcPct val="0"/>
              </a:spcBef>
              <a:spcAft>
                <a:spcPts val="0"/>
              </a:spcAft>
              <a:buClrTx/>
              <a:buSzTx/>
              <a:buFont typeface="+mj-lt"/>
              <a:buAutoNum type="arabicPeriod"/>
              <a:tabLst/>
              <a:defRPr/>
            </a:pPr>
            <a:r>
              <a:rPr kumimoji="0" lang="fr-FR" sz="2400" b="1" i="0" u="none" strike="noStrike" kern="1200" cap="none" spc="0" normalizeH="0" baseline="0" noProof="0" dirty="0">
                <a:ln w="0"/>
                <a:solidFill>
                  <a:srgbClr val="424D7B"/>
                </a:solidFill>
                <a:effectLst/>
                <a:uLnTx/>
                <a:uFillTx/>
                <a:latin typeface="Dosis SemiBold" pitchFamily="2" charset="0"/>
                <a:ea typeface="+mn-ea"/>
                <a:cs typeface="+mn-cs"/>
              </a:rPr>
              <a:t>Il est très gentil.</a:t>
            </a:r>
          </a:p>
        </p:txBody>
      </p:sp>
      <p:pic>
        <p:nvPicPr>
          <p:cNvPr id="5" name="Image 4">
            <a:extLst>
              <a:ext uri="{FF2B5EF4-FFF2-40B4-BE49-F238E27FC236}">
                <a16:creationId xmlns:a16="http://schemas.microsoft.com/office/drawing/2014/main" id="{F1D25DDF-88C7-D7C8-F2A2-DDCAFFA929E8}"/>
              </a:ext>
            </a:extLst>
          </p:cNvPr>
          <p:cNvPicPr>
            <a:picLocks noChangeAspect="1"/>
          </p:cNvPicPr>
          <p:nvPr/>
        </p:nvPicPr>
        <p:blipFill>
          <a:blip r:embed="rId5"/>
          <a:stretch>
            <a:fillRect/>
          </a:stretch>
        </p:blipFill>
        <p:spPr>
          <a:xfrm>
            <a:off x="5073499" y="4749244"/>
            <a:ext cx="2991276" cy="1583170"/>
          </a:xfrm>
          <a:prstGeom prst="rect">
            <a:avLst/>
          </a:prstGeom>
        </p:spPr>
      </p:pic>
    </p:spTree>
    <p:extLst>
      <p:ext uri="{BB962C8B-B14F-4D97-AF65-F5344CB8AC3E}">
        <p14:creationId xmlns:p14="http://schemas.microsoft.com/office/powerpoint/2010/main" val="1422579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4BD0F-C1DA-EE8C-886B-6236F428BE46}"/>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9C84C5C0-8A85-F16C-49FF-E1171A806C73}"/>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EF566EF3-30CC-D22E-6483-0BBF49616AA4}"/>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B6415DF-0DA2-EDA0-CBE7-05EBE35CC0D1}"/>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AA780E1C-80E8-3A56-F3EA-3232764F7305}"/>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7" name="TextBox 6">
            <a:extLst>
              <a:ext uri="{FF2B5EF4-FFF2-40B4-BE49-F238E27FC236}">
                <a16:creationId xmlns:a16="http://schemas.microsoft.com/office/drawing/2014/main" id="{5EA2CF0B-6D87-6921-5C20-DF525D6F1682}"/>
              </a:ext>
            </a:extLst>
          </p:cNvPr>
          <p:cNvSpPr txBox="1"/>
          <p:nvPr>
            <p:custDataLst>
              <p:tags r:id="rId1"/>
            </p:custDataLst>
          </p:nvPr>
        </p:nvSpPr>
        <p:spPr>
          <a:xfrm>
            <a:off x="677916" y="1942679"/>
            <a:ext cx="7788166" cy="43088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LF2</a:t>
            </a:r>
            <a:r>
              <a:rPr kumimoji="0" lang="fr-FR" sz="2800" b="1" i="0" u="none" strike="noStrike" kern="1200" cap="none" spc="0" normalizeH="0" baseline="0" noProof="0" dirty="0">
                <a:ln>
                  <a:noFill/>
                </a:ln>
                <a:solidFill>
                  <a:srgbClr val="4BACC6">
                    <a:lumMod val="50000"/>
                  </a:srgbClr>
                </a:solidFill>
                <a:effectLst/>
                <a:uLnTx/>
                <a:uFillTx/>
                <a:latin typeface="Dosis" pitchFamily="2" charset="0"/>
                <a:ea typeface="Calibri" panose="020F0502020204030204" pitchFamily="34" charset="0"/>
                <a:cs typeface="Calibri" panose="020F0502020204030204" pitchFamily="34" charset="0"/>
              </a:rPr>
              <a:t>. Lire des textes correctement et avec fluidité.</a:t>
            </a:r>
          </a:p>
        </p:txBody>
      </p:sp>
      <p:sp>
        <p:nvSpPr>
          <p:cNvPr id="8" name="TextBox 6">
            <a:extLst>
              <a:ext uri="{FF2B5EF4-FFF2-40B4-BE49-F238E27FC236}">
                <a16:creationId xmlns:a16="http://schemas.microsoft.com/office/drawing/2014/main" id="{08725516-FBE1-A8AB-9C52-6F4E85815585}"/>
              </a:ext>
            </a:extLst>
          </p:cNvPr>
          <p:cNvSpPr txBox="1"/>
          <p:nvPr>
            <p:custDataLst>
              <p:tags r:id="rId2"/>
            </p:custDataLst>
          </p:nvPr>
        </p:nvSpPr>
        <p:spPr>
          <a:xfrm>
            <a:off x="3589655" y="3595961"/>
            <a:ext cx="5554345"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Passation individuelle </a:t>
            </a:r>
          </a:p>
        </p:txBody>
      </p:sp>
      <p:pic>
        <p:nvPicPr>
          <p:cNvPr id="9" name="Image 8">
            <a:extLst>
              <a:ext uri="{FF2B5EF4-FFF2-40B4-BE49-F238E27FC236}">
                <a16:creationId xmlns:a16="http://schemas.microsoft.com/office/drawing/2014/main" id="{A567325A-8282-2116-3536-B45FDB0941C3}"/>
              </a:ext>
            </a:extLst>
          </p:cNvPr>
          <p:cNvPicPr>
            <a:picLocks noChangeAspect="1"/>
          </p:cNvPicPr>
          <p:nvPr/>
        </p:nvPicPr>
        <p:blipFill>
          <a:blip r:embed="rId4"/>
          <a:srcRect t="2063"/>
          <a:stretch>
            <a:fillRect/>
          </a:stretch>
        </p:blipFill>
        <p:spPr>
          <a:xfrm>
            <a:off x="1636891" y="3114092"/>
            <a:ext cx="2492952" cy="1627684"/>
          </a:xfrm>
          <a:prstGeom prst="roundRect">
            <a:avLst/>
          </a:prstGeom>
        </p:spPr>
      </p:pic>
    </p:spTree>
    <p:extLst>
      <p:ext uri="{BB962C8B-B14F-4D97-AF65-F5344CB8AC3E}">
        <p14:creationId xmlns:p14="http://schemas.microsoft.com/office/powerpoint/2010/main" val="489021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2FBD7F59-4D4F-2F9C-2373-E248555710CE}"/>
              </a:ext>
            </a:extLst>
          </p:cNvPr>
          <p:cNvGrpSpPr/>
          <p:nvPr/>
        </p:nvGrpSpPr>
        <p:grpSpPr>
          <a:xfrm>
            <a:off x="96835" y="643220"/>
            <a:ext cx="1147140" cy="980797"/>
            <a:chOff x="113769" y="634753"/>
            <a:chExt cx="1147140" cy="980797"/>
          </a:xfrm>
        </p:grpSpPr>
        <p:pic>
          <p:nvPicPr>
            <p:cNvPr id="9" name="Image 8">
              <a:extLst>
                <a:ext uri="{FF2B5EF4-FFF2-40B4-BE49-F238E27FC236}">
                  <a16:creationId xmlns:a16="http://schemas.microsoft.com/office/drawing/2014/main" id="{0341E3D9-CA0F-6388-C0CB-C762B47551E0}"/>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11"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145DB04F-1BEF-EA61-36BC-6F6BCBE1262B}"/>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19" name="Titre 1">
            <a:extLst>
              <a:ext uri="{FF2B5EF4-FFF2-40B4-BE49-F238E27FC236}">
                <a16:creationId xmlns:a16="http://schemas.microsoft.com/office/drawing/2014/main" id="{9F166FCF-DD94-85AD-98E1-52C417BBBBCF}"/>
              </a:ext>
            </a:extLst>
          </p:cNvPr>
          <p:cNvSpPr>
            <a:spLocks noGrp="1"/>
          </p:cNvSpPr>
          <p:nvPr>
            <p:ph type="title"/>
          </p:nvPr>
        </p:nvSpPr>
        <p:spPr>
          <a:xfrm>
            <a:off x="1653498" y="755999"/>
            <a:ext cx="6578543" cy="612000"/>
          </a:xfrm>
        </p:spPr>
        <p:txBody>
          <a:bodyPr>
            <a:normAutofit/>
          </a:bodyPr>
          <a:lstStyle/>
          <a:p>
            <a:r>
              <a:rPr lang="fr-FR" dirty="0">
                <a:solidFill>
                  <a:schemeClr val="tx1">
                    <a:lumMod val="65000"/>
                    <a:lumOff val="35000"/>
                  </a:schemeClr>
                </a:solidFill>
              </a:rPr>
              <a:t>Voici le texte que tu vas lire. Observe le texte pendant 30 secondes. Après tu commences la lecture. Tu dois Lire le texte correctement et avec fluidité.</a:t>
            </a:r>
            <a:endParaRPr lang="fr-FR" i="1" u="sng" dirty="0">
              <a:solidFill>
                <a:schemeClr val="bg1">
                  <a:lumMod val="65000"/>
                </a:schemeClr>
              </a:solidFill>
            </a:endParaRPr>
          </a:p>
        </p:txBody>
      </p:sp>
      <p:grpSp>
        <p:nvGrpSpPr>
          <p:cNvPr id="20" name="Groupe 19">
            <a:extLst>
              <a:ext uri="{FF2B5EF4-FFF2-40B4-BE49-F238E27FC236}">
                <a16:creationId xmlns:a16="http://schemas.microsoft.com/office/drawing/2014/main" id="{1ACD7BA4-C95F-BDDA-DD17-FE6B4A36127A}"/>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95B8AEFB-80DB-1152-92A6-450ACFE44E19}"/>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20C168F7-A80B-F3A1-F28F-7E849DF8B589}"/>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2" name="TextBox 6">
            <a:extLst>
              <a:ext uri="{FF2B5EF4-FFF2-40B4-BE49-F238E27FC236}">
                <a16:creationId xmlns:a16="http://schemas.microsoft.com/office/drawing/2014/main" id="{F36E3675-F647-ECA2-AB27-B52ABF162C68}"/>
              </a:ext>
            </a:extLst>
          </p:cNvPr>
          <p:cNvSpPr txBox="1"/>
          <p:nvPr>
            <p:custDataLst>
              <p:tags r:id="rId1"/>
            </p:custDataLst>
          </p:nvPr>
        </p:nvSpPr>
        <p:spPr>
          <a:xfrm>
            <a:off x="911958" y="2145289"/>
            <a:ext cx="7320083" cy="108491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Prendre l’épreuve écrite de l’évaluation (modèle 1 ou 2) </a:t>
            </a:r>
          </a:p>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Texte de la page 1.</a:t>
            </a:r>
          </a:p>
        </p:txBody>
      </p:sp>
      <p:pic>
        <p:nvPicPr>
          <p:cNvPr id="6" name="Image 5">
            <a:extLst>
              <a:ext uri="{FF2B5EF4-FFF2-40B4-BE49-F238E27FC236}">
                <a16:creationId xmlns:a16="http://schemas.microsoft.com/office/drawing/2014/main" id="{CEC18316-FF36-2495-5C79-62E82773FA02}"/>
              </a:ext>
            </a:extLst>
          </p:cNvPr>
          <p:cNvPicPr>
            <a:picLocks noChangeAspect="1"/>
          </p:cNvPicPr>
          <p:nvPr/>
        </p:nvPicPr>
        <p:blipFill>
          <a:blip r:embed="rId5"/>
          <a:stretch>
            <a:fillRect/>
          </a:stretch>
        </p:blipFill>
        <p:spPr>
          <a:xfrm>
            <a:off x="2357127" y="3627800"/>
            <a:ext cx="4429743" cy="2076740"/>
          </a:xfrm>
          <a:prstGeom prst="rect">
            <a:avLst/>
          </a:prstGeom>
        </p:spPr>
      </p:pic>
    </p:spTree>
    <p:extLst>
      <p:ext uri="{BB962C8B-B14F-4D97-AF65-F5344CB8AC3E}">
        <p14:creationId xmlns:p14="http://schemas.microsoft.com/office/powerpoint/2010/main" val="900363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7E0FC-66B4-41D0-A7C7-494DD4C472A5}"/>
            </a:ext>
          </a:extLst>
        </p:cNvPr>
        <p:cNvGrpSpPr/>
        <p:nvPr/>
      </p:nvGrpSpPr>
      <p:grpSpPr>
        <a:xfrm>
          <a:off x="0" y="0"/>
          <a:ext cx="0" cy="0"/>
          <a:chOff x="0" y="0"/>
          <a:chExt cx="0" cy="0"/>
        </a:xfrm>
      </p:grpSpPr>
      <p:grpSp>
        <p:nvGrpSpPr>
          <p:cNvPr id="8" name="Groupe 7">
            <a:extLst>
              <a:ext uri="{FF2B5EF4-FFF2-40B4-BE49-F238E27FC236}">
                <a16:creationId xmlns:a16="http://schemas.microsoft.com/office/drawing/2014/main" id="{C517CA07-5324-61AB-0D5F-3FF06EA8119E}"/>
              </a:ext>
            </a:extLst>
          </p:cNvPr>
          <p:cNvGrpSpPr/>
          <p:nvPr/>
        </p:nvGrpSpPr>
        <p:grpSpPr>
          <a:xfrm>
            <a:off x="96835" y="643220"/>
            <a:ext cx="1147140" cy="980797"/>
            <a:chOff x="113769" y="634753"/>
            <a:chExt cx="1147140" cy="980797"/>
          </a:xfrm>
        </p:grpSpPr>
        <p:pic>
          <p:nvPicPr>
            <p:cNvPr id="9" name="Image 8">
              <a:extLst>
                <a:ext uri="{FF2B5EF4-FFF2-40B4-BE49-F238E27FC236}">
                  <a16:creationId xmlns:a16="http://schemas.microsoft.com/office/drawing/2014/main" id="{C786B874-E476-F9A1-D77D-C099C346CE8B}"/>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11"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4BB9AC50-3F20-B51E-D122-6C8037000670}"/>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19" name="Titre 1">
            <a:extLst>
              <a:ext uri="{FF2B5EF4-FFF2-40B4-BE49-F238E27FC236}">
                <a16:creationId xmlns:a16="http://schemas.microsoft.com/office/drawing/2014/main" id="{C366BCD9-3DD4-7ED5-106F-C54FE30CDF76}"/>
              </a:ext>
            </a:extLst>
          </p:cNvPr>
          <p:cNvSpPr>
            <a:spLocks noGrp="1"/>
          </p:cNvSpPr>
          <p:nvPr>
            <p:ph type="title"/>
          </p:nvPr>
        </p:nvSpPr>
        <p:spPr>
          <a:xfrm>
            <a:off x="1653498" y="755999"/>
            <a:ext cx="6578543" cy="612000"/>
          </a:xfrm>
        </p:spPr>
        <p:txBody>
          <a:bodyPr>
            <a:normAutofit/>
          </a:bodyPr>
          <a:lstStyle/>
          <a:p>
            <a:r>
              <a:rPr lang="fr-FR" dirty="0">
                <a:solidFill>
                  <a:schemeClr val="tx1">
                    <a:lumMod val="65000"/>
                    <a:lumOff val="35000"/>
                  </a:schemeClr>
                </a:solidFill>
              </a:rPr>
              <a:t>Voici le texte que tu vas lire. Observe le texte pendant 30 secondes. Après tu commences la lecture. Tu dois Lire le texte correctement et avec fluidité.</a:t>
            </a:r>
            <a:endParaRPr lang="fr-FR" i="1" u="sng" dirty="0">
              <a:solidFill>
                <a:schemeClr val="bg1">
                  <a:lumMod val="65000"/>
                </a:schemeClr>
              </a:solidFill>
            </a:endParaRPr>
          </a:p>
        </p:txBody>
      </p:sp>
      <p:grpSp>
        <p:nvGrpSpPr>
          <p:cNvPr id="20" name="Groupe 19">
            <a:extLst>
              <a:ext uri="{FF2B5EF4-FFF2-40B4-BE49-F238E27FC236}">
                <a16:creationId xmlns:a16="http://schemas.microsoft.com/office/drawing/2014/main" id="{E71B0499-4328-1498-9893-1FCED223AC45}"/>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24A3B640-CCF9-D5BA-C240-CED29D80C5B8}"/>
                </a:ext>
              </a:extLst>
            </p:cNvPr>
            <p:cNvPicPr>
              <a:picLocks noChangeAspect="1"/>
            </p:cNvPicPr>
            <p:nvPr/>
          </p:nvPicPr>
          <p:blipFill>
            <a:blip r:embed="rId3"/>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C537932B-C123-0032-4F91-7D7E0597B524}"/>
                </a:ext>
              </a:extLst>
            </p:cNvPr>
            <p:cNvPicPr>
              <a:picLocks noChangeAspect="1"/>
            </p:cNvPicPr>
            <p:nvPr/>
          </p:nvPicPr>
          <p:blipFill rotWithShape="1">
            <a:blip r:embed="rId4">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sp>
        <p:nvSpPr>
          <p:cNvPr id="2" name="TextBox 6">
            <a:extLst>
              <a:ext uri="{FF2B5EF4-FFF2-40B4-BE49-F238E27FC236}">
                <a16:creationId xmlns:a16="http://schemas.microsoft.com/office/drawing/2014/main" id="{A1E153B6-E46F-867A-D429-77879A101303}"/>
              </a:ext>
            </a:extLst>
          </p:cNvPr>
          <p:cNvSpPr txBox="1"/>
          <p:nvPr>
            <p:custDataLst>
              <p:tags r:id="rId1"/>
            </p:custDataLst>
          </p:nvPr>
        </p:nvSpPr>
        <p:spPr>
          <a:xfrm>
            <a:off x="571902" y="1852047"/>
            <a:ext cx="8206642" cy="4362733"/>
          </a:xfrm>
          <a:prstGeom prst="rect">
            <a:avLst/>
          </a:prstGeom>
        </p:spPr>
        <p:txBody>
          <a:bodyPr wrap="square" lIns="0" tIns="0" rIns="0" bIns="0" rtlCol="0" anchor="t">
            <a:spAutoFit/>
          </a:bodyPr>
          <a:lstStyle/>
          <a:p>
            <a:pPr marL="0" marR="0" lvl="0" indent="0" algn="l" defTabSz="1371600" rtl="0" eaLnBrk="1" fontAlgn="auto" latinLnBrk="0" hangingPunct="1">
              <a:lnSpc>
                <a:spcPct val="150000"/>
              </a:lnSpc>
              <a:spcBef>
                <a:spcPts val="0"/>
              </a:spcBef>
              <a:spcAft>
                <a:spcPts val="2700"/>
              </a:spcAft>
              <a:buClrTx/>
              <a:buSzTx/>
              <a:buFontTx/>
              <a:buNone/>
              <a:tabLst/>
              <a:defRPr/>
            </a:pPr>
            <a:r>
              <a:rPr kumimoji="0" lang="fr-FR" sz="2400" b="1" i="0" u="none" strike="noStrike" kern="1200" cap="none" spc="0" normalizeH="0" baseline="0" noProof="0" dirty="0">
                <a:ln>
                  <a:noFill/>
                </a:ln>
                <a:solidFill>
                  <a:srgbClr val="424D7B"/>
                </a:solidFill>
                <a:effectLst/>
                <a:uLnTx/>
                <a:uFillTx/>
                <a:latin typeface="Dosis" pitchFamily="2" charset="0"/>
                <a:ea typeface="Calibri" panose="020F0502020204030204" pitchFamily="34" charset="0"/>
                <a:cs typeface="Calibri" panose="020F0502020204030204" pitchFamily="34" charset="0"/>
              </a:rPr>
              <a:t>      Dans mon quartier, tout le monde se connaît bien. Chaque matin, nous saluons monsieur Ali qui ouvre sa boulangerie très tôt. Au coin de la rue, madame Fatima vend des fruits et des légumes frais. Elle sourit toujours quand nous passons devant son magasin. Le coiffeur nous raconte des histoires amusantes pendant qu'il travaille. Un jour, on a célébré l'anniversaire du quartier ensemble. On a partagé des gâteaux délicieux. Demain, on va planter des fleurs dans le parc. Notre quartier est merveilleux ! </a:t>
            </a:r>
          </a:p>
        </p:txBody>
      </p:sp>
    </p:spTree>
    <p:extLst>
      <p:ext uri="{BB962C8B-B14F-4D97-AF65-F5344CB8AC3E}">
        <p14:creationId xmlns:p14="http://schemas.microsoft.com/office/powerpoint/2010/main" val="332768260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FFE98D44-242C-B857-A26E-6C7163C42EFF}"/>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3188F2D0-04BB-A251-DD36-D1B8EDEBD6A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C9464FC-2A84-044F-BACA-8005915C7C3B}"/>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76D3DCA5-D411-2F51-DEC5-EBA796C6E078}"/>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47" name="TextBox 9">
            <a:extLst>
              <a:ext uri="{FF2B5EF4-FFF2-40B4-BE49-F238E27FC236}">
                <a16:creationId xmlns:a16="http://schemas.microsoft.com/office/drawing/2014/main" id="{8F402D47-7BB1-3EE5-D92D-0A6B369E1B09}"/>
              </a:ext>
            </a:extLst>
          </p:cNvPr>
          <p:cNvSpPr txBox="1"/>
          <p:nvPr>
            <p:custDataLst>
              <p:tags r:id="rId1"/>
            </p:custDataLst>
          </p:nvPr>
        </p:nvSpPr>
        <p:spPr>
          <a:xfrm>
            <a:off x="442380" y="1280637"/>
            <a:ext cx="8224526" cy="1615827"/>
          </a:xfrm>
          <a:prstGeom prst="rect">
            <a:avLst/>
          </a:prstGeom>
        </p:spPr>
        <p:txBody>
          <a:bodyPr wrap="square" lIns="0" tIns="0" rIns="0" bIns="0" rtlCol="0" anchor="t">
            <a:spAutoFit/>
          </a:bodyPr>
          <a:lstStyle/>
          <a:p>
            <a:pPr algn="ctr" defTabSz="685904">
              <a:lnSpc>
                <a:spcPts val="4199"/>
              </a:lnSpc>
              <a:defRPr/>
            </a:pPr>
            <a:endParaRPr lang="fr-FR" sz="3600" b="1" dirty="0">
              <a:solidFill>
                <a:srgbClr val="4BACC6">
                  <a:lumMod val="50000"/>
                </a:srgbClr>
              </a:solidFill>
              <a:latin typeface="Dosis SemiBold" pitchFamily="2" charset="0"/>
            </a:endParaRPr>
          </a:p>
          <a:p>
            <a:pPr algn="ctr" defTabSz="685904">
              <a:lnSpc>
                <a:spcPts val="4199"/>
              </a:lnSpc>
              <a:defRPr/>
            </a:pPr>
            <a:r>
              <a:rPr lang="fr-FR" sz="3600" b="1" dirty="0">
                <a:solidFill>
                  <a:srgbClr val="4BACC6">
                    <a:lumMod val="50000"/>
                  </a:srgbClr>
                </a:solidFill>
                <a:latin typeface="Dosis SemiBold" pitchFamily="2" charset="0"/>
              </a:rPr>
              <a:t>Objectif de la semaine</a:t>
            </a:r>
          </a:p>
          <a:p>
            <a:pPr algn="ctr" defTabSz="685904">
              <a:lnSpc>
                <a:spcPts val="4199"/>
              </a:lnSpc>
              <a:defRPr/>
            </a:pPr>
            <a:endParaRPr lang="ar-MA" sz="3600" b="1" dirty="0">
              <a:solidFill>
                <a:srgbClr val="4BACC6">
                  <a:lumMod val="50000"/>
                </a:srgbClr>
              </a:solidFill>
              <a:latin typeface="Dosis SemiBold" pitchFamily="2" charset="0"/>
            </a:endParaRPr>
          </a:p>
        </p:txBody>
      </p:sp>
      <p:sp>
        <p:nvSpPr>
          <p:cNvPr id="55" name="TextBox 10">
            <a:extLst>
              <a:ext uri="{FF2B5EF4-FFF2-40B4-BE49-F238E27FC236}">
                <a16:creationId xmlns:a16="http://schemas.microsoft.com/office/drawing/2014/main" id="{B761553D-2FE4-9121-D8B8-6D3E8CDA1A53}"/>
              </a:ext>
            </a:extLst>
          </p:cNvPr>
          <p:cNvSpPr txBox="1"/>
          <p:nvPr>
            <p:custDataLst>
              <p:tags r:id="rId2"/>
            </p:custDataLst>
          </p:nvPr>
        </p:nvSpPr>
        <p:spPr>
          <a:xfrm>
            <a:off x="688794" y="2896464"/>
            <a:ext cx="7766412" cy="1455718"/>
          </a:xfrm>
          <a:prstGeom prst="roundRect">
            <a:avLst/>
          </a:prstGeom>
          <a:noFill/>
        </p:spPr>
        <p:txBody>
          <a:bodyPr wrap="square" lIns="0" tIns="0" rIns="0" bIns="0" rtlCol="0" anchor="t">
            <a:spAutoFit/>
          </a:bodyPr>
          <a:lstStyle/>
          <a:p>
            <a:pPr algn="ctr" defTabSz="685904">
              <a:lnSpc>
                <a:spcPts val="3026"/>
              </a:lnSpc>
              <a:spcAft>
                <a:spcPts val="600"/>
              </a:spcAft>
              <a:defRPr/>
            </a:pPr>
            <a:endParaRPr lang="fr-FR" sz="3600" b="1" dirty="0">
              <a:solidFill>
                <a:srgbClr val="4BACC6">
                  <a:lumMod val="50000"/>
                </a:srgbClr>
              </a:solidFill>
              <a:latin typeface="Dosis SemiBold" pitchFamily="2" charset="0"/>
            </a:endParaRPr>
          </a:p>
          <a:p>
            <a:pPr algn="ctr" defTabSz="685904">
              <a:lnSpc>
                <a:spcPts val="3026"/>
              </a:lnSpc>
              <a:spcAft>
                <a:spcPts val="600"/>
              </a:spcAft>
              <a:defRPr/>
            </a:pPr>
            <a:r>
              <a:rPr lang="fr-FR" sz="3600" b="1" dirty="0">
                <a:solidFill>
                  <a:srgbClr val="4BACC6">
                    <a:lumMod val="50000"/>
                  </a:srgbClr>
                </a:solidFill>
                <a:latin typeface="Dosis SemiBold" pitchFamily="2" charset="0"/>
              </a:rPr>
              <a:t>Évaluer les acquis de </a:t>
            </a:r>
            <a:r>
              <a:rPr lang="fr-FR" sz="3600" b="1" dirty="0">
                <a:solidFill>
                  <a:srgbClr val="C00000"/>
                </a:solidFill>
                <a:latin typeface="Dosis SemiBold" pitchFamily="2" charset="0"/>
              </a:rPr>
              <a:t>la</a:t>
            </a:r>
            <a:r>
              <a:rPr lang="fr-FR" sz="3600" b="1" dirty="0">
                <a:solidFill>
                  <a:srgbClr val="4BACC6">
                    <a:lumMod val="50000"/>
                  </a:srgbClr>
                </a:solidFill>
                <a:latin typeface="Dosis SemiBold" pitchFamily="2" charset="0"/>
              </a:rPr>
              <a:t> </a:t>
            </a:r>
            <a:r>
              <a:rPr lang="fr-FR" sz="3600" b="1" dirty="0">
                <a:solidFill>
                  <a:srgbClr val="C00000"/>
                </a:solidFill>
                <a:latin typeface="Dosis SemiBold" pitchFamily="2" charset="0"/>
              </a:rPr>
              <a:t>période 1</a:t>
            </a:r>
          </a:p>
          <a:p>
            <a:pPr algn="ctr" defTabSz="685904">
              <a:lnSpc>
                <a:spcPts val="3026"/>
              </a:lnSpc>
              <a:spcAft>
                <a:spcPts val="600"/>
              </a:spcAft>
              <a:defRPr/>
            </a:pPr>
            <a:endParaRPr lang="fr-FR" sz="3600" b="1" dirty="0">
              <a:solidFill>
                <a:srgbClr val="4BACC6">
                  <a:lumMod val="50000"/>
                </a:srgbClr>
              </a:solidFill>
              <a:latin typeface="Dosis SemiBold" pitchFamily="2" charset="0"/>
            </a:endParaRPr>
          </a:p>
        </p:txBody>
      </p:sp>
    </p:spTree>
    <p:extLst>
      <p:ext uri="{BB962C8B-B14F-4D97-AF65-F5344CB8AC3E}">
        <p14:creationId xmlns:p14="http://schemas.microsoft.com/office/powerpoint/2010/main" val="2191222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9E62-5D54-DEB1-59B4-B137DB63942B}"/>
            </a:ext>
          </a:extLst>
        </p:cNvPr>
        <p:cNvGrpSpPr/>
        <p:nvPr/>
      </p:nvGrpSpPr>
      <p:grpSpPr>
        <a:xfrm>
          <a:off x="0" y="0"/>
          <a:ext cx="0" cy="0"/>
          <a:chOff x="0" y="0"/>
          <a:chExt cx="0" cy="0"/>
        </a:xfrm>
      </p:grpSpPr>
      <p:grpSp>
        <p:nvGrpSpPr>
          <p:cNvPr id="5" name="Groupe 4">
            <a:extLst>
              <a:ext uri="{FF2B5EF4-FFF2-40B4-BE49-F238E27FC236}">
                <a16:creationId xmlns:a16="http://schemas.microsoft.com/office/drawing/2014/main" id="{F984329C-9080-CCA8-8A31-B0D53E4130A1}"/>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295B853A-E9BC-33AE-1774-4B1AE38649B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A7D1827-0DD5-22F7-C028-D10A701CBBB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F92A7BD9-9E88-218E-B1C9-6A2F1CF6CA0C}"/>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2" name="TextBox 10">
            <a:extLst>
              <a:ext uri="{FF2B5EF4-FFF2-40B4-BE49-F238E27FC236}">
                <a16:creationId xmlns:a16="http://schemas.microsoft.com/office/drawing/2014/main" id="{CC832EE0-6DF7-A0E0-F06E-7C9F081354B1}"/>
              </a:ext>
            </a:extLst>
          </p:cNvPr>
          <p:cNvSpPr txBox="1"/>
          <p:nvPr/>
        </p:nvSpPr>
        <p:spPr>
          <a:xfrm>
            <a:off x="1071279" y="990020"/>
            <a:ext cx="7001441" cy="395853"/>
          </a:xfrm>
          <a:prstGeom prst="roundRect">
            <a:avLst/>
          </a:prstGeom>
          <a:noFill/>
        </p:spPr>
        <p:txBody>
          <a:bodyPr wrap="square" lIns="0" tIns="0" rIns="0" bIns="0" rtlCol="0" anchor="t">
            <a:spAutoFit/>
          </a:bodyPr>
          <a:lstStyle/>
          <a:p>
            <a:pPr marL="0" marR="0" lvl="0" indent="0" algn="ctr" defTabSz="685904" rtl="0" eaLnBrk="1" fontAlgn="auto" latinLnBrk="0" hangingPunct="1">
              <a:lnSpc>
                <a:spcPts val="3026"/>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Les compétences évaluées</a:t>
            </a:r>
          </a:p>
        </p:txBody>
      </p:sp>
      <p:sp>
        <p:nvSpPr>
          <p:cNvPr id="4" name="TextBox 6">
            <a:extLst>
              <a:ext uri="{FF2B5EF4-FFF2-40B4-BE49-F238E27FC236}">
                <a16:creationId xmlns:a16="http://schemas.microsoft.com/office/drawing/2014/main" id="{750A9C7A-2D2E-E676-D08E-58E4A466D579}"/>
              </a:ext>
            </a:extLst>
          </p:cNvPr>
          <p:cNvSpPr txBox="1"/>
          <p:nvPr/>
        </p:nvSpPr>
        <p:spPr>
          <a:xfrm>
            <a:off x="555733" y="1602020"/>
            <a:ext cx="8336019" cy="4518545"/>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CO1 Comprendre, à l’oral, des mots de vocabulaire.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CO2 Comprendre, à l’oral, des phrases.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PO1 Produire, à l’oral, des mots de vocabulaire.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PO2 Participer à un dialogue en mobilisant les actes de parole étudiés.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PO3 Prendre la parole pour partager des informations.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Dosis SemiBold" pitchFamily="2" charset="0"/>
                <a:ea typeface="Calibri" panose="020F0502020204030204" pitchFamily="34" charset="0"/>
                <a:cs typeface="Calibri" panose="020F0502020204030204" pitchFamily="34" charset="0"/>
              </a:rPr>
              <a:t>LF1 </a:t>
            </a:r>
            <a:r>
              <a:rPr kumimoji="0" lang="fr-FR" sz="1800" b="1" i="0" u="none" strike="noStrike" kern="1200" cap="none" spc="0" normalizeH="0" baseline="0" noProof="0" dirty="0">
                <a:ln>
                  <a:noFill/>
                </a:ln>
                <a:solidFill>
                  <a:srgbClr val="424D7B"/>
                </a:solidFill>
                <a:effectLst/>
                <a:uLnTx/>
                <a:uFillTx/>
                <a:latin typeface="Dosis SemiBold" pitchFamily="2" charset="0"/>
                <a:ea typeface="Calibri" panose="020F0502020204030204" pitchFamily="34" charset="0"/>
                <a:cs typeface="Calibri" panose="020F0502020204030204" pitchFamily="34" charset="0"/>
              </a:rPr>
              <a:t>Lire des mots et des phrases correctement et avec fluidité.</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Dosis SemiBold" pitchFamily="2" charset="0"/>
                <a:ea typeface="Calibri" panose="020F0502020204030204" pitchFamily="34" charset="0"/>
                <a:cs typeface="Calibri" panose="020F0502020204030204" pitchFamily="34" charset="0"/>
              </a:rPr>
              <a:t>LF2 </a:t>
            </a:r>
            <a:r>
              <a:rPr kumimoji="0" lang="fr-FR" sz="1800" b="1" i="0" u="none" strike="noStrike" kern="1200" cap="none" spc="0" normalizeH="0" baseline="0" noProof="0" dirty="0">
                <a:ln>
                  <a:noFill/>
                </a:ln>
                <a:solidFill>
                  <a:srgbClr val="424D7B"/>
                </a:solidFill>
                <a:effectLst/>
                <a:uLnTx/>
                <a:uFillTx/>
                <a:latin typeface="Dosis SemiBold" pitchFamily="2" charset="0"/>
                <a:ea typeface="Calibri" panose="020F0502020204030204" pitchFamily="34" charset="0"/>
                <a:cs typeface="Calibri" panose="020F0502020204030204" pitchFamily="34" charset="0"/>
              </a:rPr>
              <a:t>Lire des textes correctement et avec fluidité.</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LC1 Lire et comprendre des phrases.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PE1 Ecrire des mots et des phrases correctement.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PE2 Produire, à l'écrit, des phrases pour partager des informations, décrire ou raconter.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rPr>
              <a:t>OL1 Utiliser les outils de langue pour produire des énoncés oraux ou écrits.</a:t>
            </a:r>
          </a:p>
        </p:txBody>
      </p:sp>
    </p:spTree>
    <p:extLst>
      <p:ext uri="{BB962C8B-B14F-4D97-AF65-F5344CB8AC3E}">
        <p14:creationId xmlns:p14="http://schemas.microsoft.com/office/powerpoint/2010/main" val="1081674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1249-1A21-1A5E-9A63-968609E25406}"/>
            </a:ext>
          </a:extLst>
        </p:cNvPr>
        <p:cNvGrpSpPr/>
        <p:nvPr/>
      </p:nvGrpSpPr>
      <p:grpSpPr>
        <a:xfrm>
          <a:off x="0" y="0"/>
          <a:ext cx="0" cy="0"/>
          <a:chOff x="0" y="0"/>
          <a:chExt cx="0" cy="0"/>
        </a:xfrm>
      </p:grpSpPr>
      <p:sp>
        <p:nvSpPr>
          <p:cNvPr id="8" name="Titre 30">
            <a:extLst>
              <a:ext uri="{FF2B5EF4-FFF2-40B4-BE49-F238E27FC236}">
                <a16:creationId xmlns:a16="http://schemas.microsoft.com/office/drawing/2014/main" id="{9EB957A6-9B9F-C7CC-84C3-8569F2669A86}"/>
              </a:ext>
            </a:extLst>
          </p:cNvPr>
          <p:cNvSpPr>
            <a:spLocks noGrp="1"/>
          </p:cNvSpPr>
          <p:nvPr>
            <p:ph type="title"/>
          </p:nvPr>
        </p:nvSpPr>
        <p:spPr>
          <a:xfrm>
            <a:off x="518290" y="850434"/>
            <a:ext cx="7886700" cy="720000"/>
          </a:xfrm>
        </p:spPr>
        <p:txBody>
          <a:bodyPr/>
          <a:lstStyle/>
          <a:p>
            <a:r>
              <a:rPr lang="fr-MA" sz="2400" dirty="0"/>
              <a:t>Organisation de la semaine d’évaluation </a:t>
            </a:r>
          </a:p>
        </p:txBody>
      </p:sp>
      <p:grpSp>
        <p:nvGrpSpPr>
          <p:cNvPr id="5" name="Groupe 4">
            <a:extLst>
              <a:ext uri="{FF2B5EF4-FFF2-40B4-BE49-F238E27FC236}">
                <a16:creationId xmlns:a16="http://schemas.microsoft.com/office/drawing/2014/main" id="{A560E6A9-2F71-DEEE-34E3-8E6C823D42A9}"/>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00476059-E23F-1912-1F34-3ECF54AC5C90}"/>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B405B79-071B-C81A-6130-570DFCF5D7DF}"/>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3CB6B1FE-22DB-4333-B27C-407418A7B01F}"/>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18" name="Rectangle : coins arrondis 17">
            <a:extLst>
              <a:ext uri="{FF2B5EF4-FFF2-40B4-BE49-F238E27FC236}">
                <a16:creationId xmlns:a16="http://schemas.microsoft.com/office/drawing/2014/main" id="{E62E48EC-0D0F-180D-6F6C-315F54B41CAD}"/>
              </a:ext>
            </a:extLst>
          </p:cNvPr>
          <p:cNvSpPr/>
          <p:nvPr/>
        </p:nvSpPr>
        <p:spPr>
          <a:xfrm>
            <a:off x="798140" y="3498029"/>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rganigramme : Terminateur 18">
            <a:extLst>
              <a:ext uri="{FF2B5EF4-FFF2-40B4-BE49-F238E27FC236}">
                <a16:creationId xmlns:a16="http://schemas.microsoft.com/office/drawing/2014/main" id="{C457FECA-E2EA-76D8-6D6F-140FD736B295}"/>
              </a:ext>
            </a:extLst>
          </p:cNvPr>
          <p:cNvSpPr/>
          <p:nvPr/>
        </p:nvSpPr>
        <p:spPr>
          <a:xfrm>
            <a:off x="1014140" y="3246029"/>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23" name="Rectangle : coins arrondis 22">
            <a:extLst>
              <a:ext uri="{FF2B5EF4-FFF2-40B4-BE49-F238E27FC236}">
                <a16:creationId xmlns:a16="http://schemas.microsoft.com/office/drawing/2014/main" id="{566B8CD7-4136-7800-DDF4-336D2E2FF1F2}"/>
              </a:ext>
            </a:extLst>
          </p:cNvPr>
          <p:cNvSpPr/>
          <p:nvPr/>
        </p:nvSpPr>
        <p:spPr>
          <a:xfrm>
            <a:off x="4776140" y="350192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rganigramme : Terminateur 27">
            <a:extLst>
              <a:ext uri="{FF2B5EF4-FFF2-40B4-BE49-F238E27FC236}">
                <a16:creationId xmlns:a16="http://schemas.microsoft.com/office/drawing/2014/main" id="{F212138A-4A6B-E291-2E7A-6C61CE7F55D7}"/>
              </a:ext>
            </a:extLst>
          </p:cNvPr>
          <p:cNvSpPr/>
          <p:nvPr/>
        </p:nvSpPr>
        <p:spPr>
          <a:xfrm>
            <a:off x="4992140" y="324992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29" name="Rectangle : coins arrondis 28">
            <a:extLst>
              <a:ext uri="{FF2B5EF4-FFF2-40B4-BE49-F238E27FC236}">
                <a16:creationId xmlns:a16="http://schemas.microsoft.com/office/drawing/2014/main" id="{1407A89F-1B70-A462-170C-A9F6D6D285E0}"/>
              </a:ext>
            </a:extLst>
          </p:cNvPr>
          <p:cNvSpPr/>
          <p:nvPr/>
        </p:nvSpPr>
        <p:spPr>
          <a:xfrm>
            <a:off x="3156199" y="508592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rganigramme : Terminateur 29">
            <a:extLst>
              <a:ext uri="{FF2B5EF4-FFF2-40B4-BE49-F238E27FC236}">
                <a16:creationId xmlns:a16="http://schemas.microsoft.com/office/drawing/2014/main" id="{F03EBF7B-B811-ADFB-1F7E-0B3186C9F5A4}"/>
              </a:ext>
            </a:extLst>
          </p:cNvPr>
          <p:cNvSpPr/>
          <p:nvPr/>
        </p:nvSpPr>
        <p:spPr>
          <a:xfrm>
            <a:off x="3372199" y="483392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33" name="Espace réservé du texte 5">
            <a:extLst>
              <a:ext uri="{FF2B5EF4-FFF2-40B4-BE49-F238E27FC236}">
                <a16:creationId xmlns:a16="http://schemas.microsoft.com/office/drawing/2014/main" id="{7E7A9BA9-216F-275B-73FE-5F028398C59B}"/>
              </a:ext>
            </a:extLst>
          </p:cNvPr>
          <p:cNvSpPr txBox="1">
            <a:spLocks/>
          </p:cNvSpPr>
          <p:nvPr/>
        </p:nvSpPr>
        <p:spPr>
          <a:xfrm>
            <a:off x="1068199" y="3680141"/>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 PO1- PO2 – PO3 </a:t>
            </a:r>
          </a:p>
        </p:txBody>
      </p:sp>
      <p:sp>
        <p:nvSpPr>
          <p:cNvPr id="36" name="Espace réservé du texte 5">
            <a:extLst>
              <a:ext uri="{FF2B5EF4-FFF2-40B4-BE49-F238E27FC236}">
                <a16:creationId xmlns:a16="http://schemas.microsoft.com/office/drawing/2014/main" id="{FF7FFD7C-620C-8063-4EC7-6485BBC5EEAB}"/>
              </a:ext>
            </a:extLst>
          </p:cNvPr>
          <p:cNvSpPr txBox="1">
            <a:spLocks/>
          </p:cNvSpPr>
          <p:nvPr/>
        </p:nvSpPr>
        <p:spPr>
          <a:xfrm>
            <a:off x="5046199" y="3645928"/>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 LC1-PE1 – PE2 - OL1 </a:t>
            </a:r>
          </a:p>
        </p:txBody>
      </p:sp>
      <p:sp>
        <p:nvSpPr>
          <p:cNvPr id="37" name="Espace réservé du texte 5">
            <a:extLst>
              <a:ext uri="{FF2B5EF4-FFF2-40B4-BE49-F238E27FC236}">
                <a16:creationId xmlns:a16="http://schemas.microsoft.com/office/drawing/2014/main" id="{21802068-15AC-0AA2-E49C-9D74AE23B44D}"/>
              </a:ext>
            </a:extLst>
          </p:cNvPr>
          <p:cNvSpPr txBox="1">
            <a:spLocks/>
          </p:cNvSpPr>
          <p:nvPr/>
        </p:nvSpPr>
        <p:spPr>
          <a:xfrm>
            <a:off x="3336199" y="5273726"/>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Compilation et renseignement des livrets de compétences </a:t>
            </a:r>
          </a:p>
        </p:txBody>
      </p:sp>
      <p:sp>
        <p:nvSpPr>
          <p:cNvPr id="2" name="Rectangle : coins arrondis 1">
            <a:extLst>
              <a:ext uri="{FF2B5EF4-FFF2-40B4-BE49-F238E27FC236}">
                <a16:creationId xmlns:a16="http://schemas.microsoft.com/office/drawing/2014/main" id="{F23A238F-5528-2F5B-6C41-A5A011472494}"/>
              </a:ext>
            </a:extLst>
          </p:cNvPr>
          <p:cNvSpPr/>
          <p:nvPr/>
        </p:nvSpPr>
        <p:spPr>
          <a:xfrm>
            <a:off x="756629" y="1952546"/>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Organigramme : Terminateur 2">
            <a:extLst>
              <a:ext uri="{FF2B5EF4-FFF2-40B4-BE49-F238E27FC236}">
                <a16:creationId xmlns:a16="http://schemas.microsoft.com/office/drawing/2014/main" id="{1844F714-B493-3029-A03A-471278204C50}"/>
              </a:ext>
            </a:extLst>
          </p:cNvPr>
          <p:cNvSpPr/>
          <p:nvPr/>
        </p:nvSpPr>
        <p:spPr>
          <a:xfrm>
            <a:off x="972629" y="1700546"/>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1</a:t>
            </a:r>
          </a:p>
        </p:txBody>
      </p:sp>
      <p:sp>
        <p:nvSpPr>
          <p:cNvPr id="4" name="Espace réservé du texte 5">
            <a:extLst>
              <a:ext uri="{FF2B5EF4-FFF2-40B4-BE49-F238E27FC236}">
                <a16:creationId xmlns:a16="http://schemas.microsoft.com/office/drawing/2014/main" id="{0CD9BE5B-B47E-E719-EE2F-FDB5CA2DBDAA}"/>
              </a:ext>
            </a:extLst>
          </p:cNvPr>
          <p:cNvSpPr txBox="1">
            <a:spLocks/>
          </p:cNvSpPr>
          <p:nvPr/>
        </p:nvSpPr>
        <p:spPr>
          <a:xfrm>
            <a:off x="972629" y="2143487"/>
            <a:ext cx="3420000" cy="792000"/>
          </a:xfrm>
          <a:prstGeom prst="roundRect">
            <a:avLst/>
          </a:prstGeom>
          <a:solidFill>
            <a:schemeClr val="bg1">
              <a:lumMod val="85000"/>
            </a:schemeClr>
          </a:solid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white">
                    <a:lumMod val="50000"/>
                  </a:prstClr>
                </a:solidFill>
                <a:effectLst/>
                <a:uLnTx/>
                <a:uFillTx/>
                <a:latin typeface="Dosis SemiBold" pitchFamily="2" charset="0"/>
                <a:ea typeface="+mn-ea"/>
                <a:cs typeface="+mn-cs"/>
                <a:sym typeface="Wingdings" panose="05000000000000000000" pitchFamily="2" charset="2"/>
              </a:rPr>
              <a:t>Évaluation des compétences : CO1 – CO2 </a:t>
            </a:r>
          </a:p>
        </p:txBody>
      </p:sp>
      <p:sp>
        <p:nvSpPr>
          <p:cNvPr id="10" name="Rectangle : coins arrondis 9">
            <a:extLst>
              <a:ext uri="{FF2B5EF4-FFF2-40B4-BE49-F238E27FC236}">
                <a16:creationId xmlns:a16="http://schemas.microsoft.com/office/drawing/2014/main" id="{8FF84C2F-C5A3-303B-7A5C-41DF7CCB9076}"/>
              </a:ext>
            </a:extLst>
          </p:cNvPr>
          <p:cNvSpPr/>
          <p:nvPr/>
        </p:nvSpPr>
        <p:spPr>
          <a:xfrm>
            <a:off x="4776140" y="1966434"/>
            <a:ext cx="3780000" cy="1080000"/>
          </a:xfrm>
          <a:prstGeom prst="roundRect">
            <a:avLst/>
          </a:prstGeom>
          <a:solidFill>
            <a:srgbClr val="9EE0F4"/>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rganigramme : Terminateur 13">
            <a:extLst>
              <a:ext uri="{FF2B5EF4-FFF2-40B4-BE49-F238E27FC236}">
                <a16:creationId xmlns:a16="http://schemas.microsoft.com/office/drawing/2014/main" id="{188E14FC-58AE-B6DE-25CC-9CCBA2255A84}"/>
              </a:ext>
            </a:extLst>
          </p:cNvPr>
          <p:cNvSpPr/>
          <p:nvPr/>
        </p:nvSpPr>
        <p:spPr>
          <a:xfrm>
            <a:off x="4992140" y="1714434"/>
            <a:ext cx="1260000" cy="360000"/>
          </a:xfrm>
          <a:prstGeom prst="flowChartTerminator">
            <a:avLst/>
          </a:prstGeom>
          <a:solidFill>
            <a:srgbClr val="9EE0F4"/>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24D7B"/>
                </a:solidFill>
                <a:effectLst/>
                <a:uLnTx/>
                <a:uFillTx/>
                <a:latin typeface="Dosis ExtraBold" pitchFamily="2" charset="0"/>
                <a:ea typeface="+mn-ea"/>
                <a:cs typeface="+mn-cs"/>
              </a:rPr>
              <a:t>Séance 3</a:t>
            </a:r>
          </a:p>
        </p:txBody>
      </p:sp>
      <p:sp>
        <p:nvSpPr>
          <p:cNvPr id="16" name="Rectangle : coins arrondis 15">
            <a:extLst>
              <a:ext uri="{FF2B5EF4-FFF2-40B4-BE49-F238E27FC236}">
                <a16:creationId xmlns:a16="http://schemas.microsoft.com/office/drawing/2014/main" id="{2F434486-1989-4DBB-3819-1A68E43A9071}"/>
              </a:ext>
            </a:extLst>
          </p:cNvPr>
          <p:cNvSpPr/>
          <p:nvPr/>
        </p:nvSpPr>
        <p:spPr>
          <a:xfrm>
            <a:off x="4928751" y="2144343"/>
            <a:ext cx="3420000" cy="792000"/>
          </a:xfrm>
          <a:prstGeom prst="roundRect">
            <a:avLst/>
          </a:prstGeom>
          <a:solidFill>
            <a:srgbClr val="EA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pace réservé du texte 5">
            <a:extLst>
              <a:ext uri="{FF2B5EF4-FFF2-40B4-BE49-F238E27FC236}">
                <a16:creationId xmlns:a16="http://schemas.microsoft.com/office/drawing/2014/main" id="{0476AA74-BF0C-0131-7D02-F153F3126EE0}"/>
              </a:ext>
            </a:extLst>
          </p:cNvPr>
          <p:cNvSpPr txBox="1">
            <a:spLocks/>
          </p:cNvSpPr>
          <p:nvPr/>
        </p:nvSpPr>
        <p:spPr>
          <a:xfrm>
            <a:off x="4992140" y="2165722"/>
            <a:ext cx="3420000" cy="792000"/>
          </a:xfrm>
          <a:prstGeom prst="roundRect">
            <a:avLst/>
          </a:prstGeom>
          <a:noFill/>
        </p:spPr>
        <p:txBody>
          <a:bodyPr anchor="ctr"/>
          <a:lstStyle>
            <a:lvl1pPr marL="269875" indent="-269875" algn="l" defTabSz="914400" rtl="0" eaLnBrk="1" latinLnBrk="0" hangingPunct="1">
              <a:lnSpc>
                <a:spcPct val="100000"/>
              </a:lnSpc>
              <a:spcBef>
                <a:spcPts val="300"/>
              </a:spcBef>
              <a:buFont typeface="Wingdings" panose="05000000000000000000" pitchFamily="2" charset="2"/>
              <a:buChar char=""/>
              <a:defRPr sz="1200" kern="1200">
                <a:solidFill>
                  <a:srgbClr val="474F71"/>
                </a:solidFill>
                <a:latin typeface="Dosis SemiBold" pitchFamily="2" charset="0"/>
                <a:ea typeface="+mn-ea"/>
                <a:cs typeface="+mn-cs"/>
                <a:sym typeface="Wingdings" panose="05000000000000000000" pitchFamily="2" charset="2"/>
              </a:defRPr>
            </a:lvl1pPr>
            <a:lvl2pPr marL="685800" indent="-228600" algn="l" defTabSz="914400" rtl="0" eaLnBrk="1" latinLnBrk="0" hangingPunct="1">
              <a:lnSpc>
                <a:spcPct val="100000"/>
              </a:lnSpc>
              <a:spcBef>
                <a:spcPts val="300"/>
              </a:spcBef>
              <a:buFont typeface="Arial" panose="020B0604020202020204" pitchFamily="34" charset="0"/>
              <a:buChar char="•"/>
              <a:defRPr sz="1100" kern="1200">
                <a:solidFill>
                  <a:srgbClr val="474F71"/>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474F71"/>
                </a:solidFill>
                <a:effectLst/>
                <a:uLnTx/>
                <a:uFillTx/>
                <a:latin typeface="Dosis SemiBold" pitchFamily="2" charset="0"/>
                <a:ea typeface="+mn-ea"/>
                <a:cs typeface="+mn-cs"/>
                <a:sym typeface="Wingdings" panose="05000000000000000000" pitchFamily="2" charset="2"/>
              </a:rPr>
              <a:t>Évaluation de la compétence : LF1 – LF2 -</a:t>
            </a:r>
            <a:endParaRPr kumimoji="0" lang="fr-FR" sz="1800" b="1" i="0" u="none" strike="noStrike" kern="1200" cap="none" spc="0" normalizeH="0" baseline="0" noProof="0" dirty="0">
              <a:ln>
                <a:noFill/>
              </a:ln>
              <a:solidFill>
                <a:prstClr val="white">
                  <a:lumMod val="65000"/>
                </a:prstClr>
              </a:solidFill>
              <a:effectLst/>
              <a:uLnTx/>
              <a:uFillTx/>
              <a:latin typeface="Dosis SemiBold" pitchFamily="2" charset="0"/>
              <a:ea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798471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CAE0-F216-F404-9011-631632A51555}"/>
            </a:ext>
          </a:extLst>
        </p:cNvPr>
        <p:cNvGrpSpPr/>
        <p:nvPr/>
      </p:nvGrpSpPr>
      <p:grpSpPr>
        <a:xfrm>
          <a:off x="0" y="0"/>
          <a:ext cx="0" cy="0"/>
          <a:chOff x="0" y="0"/>
          <a:chExt cx="0" cy="0"/>
        </a:xfrm>
      </p:grpSpPr>
      <p:grpSp>
        <p:nvGrpSpPr>
          <p:cNvPr id="5" name="Groupe 4">
            <a:extLst>
              <a:ext uri="{FF2B5EF4-FFF2-40B4-BE49-F238E27FC236}">
                <a16:creationId xmlns:a16="http://schemas.microsoft.com/office/drawing/2014/main" id="{F02E0C60-E93B-E8F5-C95C-F904C419F634}"/>
              </a:ext>
            </a:extLst>
          </p:cNvPr>
          <p:cNvGrpSpPr/>
          <p:nvPr/>
        </p:nvGrpSpPr>
        <p:grpSpPr>
          <a:xfrm>
            <a:off x="3072140" y="0"/>
            <a:ext cx="2812683" cy="1084434"/>
            <a:chOff x="3072140" y="0"/>
            <a:chExt cx="2812683" cy="1084434"/>
          </a:xfrm>
        </p:grpSpPr>
        <p:sp>
          <p:nvSpPr>
            <p:cNvPr id="6" name="Rectangle 5">
              <a:extLst>
                <a:ext uri="{FF2B5EF4-FFF2-40B4-BE49-F238E27FC236}">
                  <a16:creationId xmlns:a16="http://schemas.microsoft.com/office/drawing/2014/main" id="{3B5CE220-2EE7-DDBF-4C84-D126778F1523}"/>
                </a:ext>
              </a:extLst>
            </p:cNvPr>
            <p:cNvSpPr/>
            <p:nvPr/>
          </p:nvSpPr>
          <p:spPr>
            <a:xfrm>
              <a:off x="3224463" y="365760"/>
              <a:ext cx="2660360"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0C81533-67C7-CA08-01EE-F0E89F11378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re 53">
              <a:extLst>
                <a:ext uri="{FF2B5EF4-FFF2-40B4-BE49-F238E27FC236}">
                  <a16:creationId xmlns:a16="http://schemas.microsoft.com/office/drawing/2014/main" id="{41E61209-DCCF-87E7-B9C5-EA4E61C3FE9C}"/>
                </a:ext>
              </a:extLst>
            </p:cNvPr>
            <p:cNvSpPr txBox="1">
              <a:spLocks/>
            </p:cNvSpPr>
            <p:nvPr/>
          </p:nvSpPr>
          <p:spPr>
            <a:xfrm>
              <a:off x="3072140" y="472434"/>
              <a:ext cx="2660360"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9" name="ZoneTexte 8">
            <a:extLst>
              <a:ext uri="{FF2B5EF4-FFF2-40B4-BE49-F238E27FC236}">
                <a16:creationId xmlns:a16="http://schemas.microsoft.com/office/drawing/2014/main" id="{90A576C3-2E89-9B3D-76C0-1E68B14DE44C}"/>
              </a:ext>
            </a:extLst>
          </p:cNvPr>
          <p:cNvSpPr txBox="1"/>
          <p:nvPr>
            <p:custDataLst>
              <p:tags r:id="rId1"/>
            </p:custDataLst>
          </p:nvPr>
        </p:nvSpPr>
        <p:spPr>
          <a:xfrm>
            <a:off x="2524707" y="1915777"/>
            <a:ext cx="5941375" cy="3662541"/>
          </a:xfrm>
          <a:prstGeom prst="rect">
            <a:avLst/>
          </a:prstGeom>
          <a:noFill/>
        </p:spPr>
        <p:txBody>
          <a:bodyPr wrap="square" rtlCol="0">
            <a:spAutoFit/>
          </a:bodyPr>
          <a:lstStyle/>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ED7D31"/>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Pour les compétences </a:t>
            </a:r>
            <a:r>
              <a:rPr kumimoji="0" lang="fr-FR" sz="1600" b="1" i="0" u="sng"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LF1 et LF2 </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la passation se fait de manière </a:t>
            </a:r>
            <a:r>
              <a:rPr kumimoji="0" lang="fr-FR" sz="1600" b="1" i="0" u="sng"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individuelle</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 l’enseignant évalue chaque élève en l’ invitant à son bureau.</a:t>
            </a:r>
          </a:p>
          <a:p>
            <a:pPr marL="457247" marR="0" lvl="1" indent="0" algn="just" defTabSz="1028778"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L’enseignant est guidé par le </a:t>
            </a:r>
            <a:r>
              <a:rPr kumimoji="0" lang="fr-FR" sz="1600" b="0" i="0" u="none" strike="noStrike" kern="1200" cap="none" spc="0" normalizeH="0" baseline="0" noProof="0" dirty="0" err="1">
                <a:ln>
                  <a:noFill/>
                </a:ln>
                <a:solidFill>
                  <a:srgbClr val="424D7B"/>
                </a:solidFill>
                <a:effectLst/>
                <a:uLnTx/>
                <a:uFillTx/>
                <a:latin typeface="Dosis" pitchFamily="2" charset="0"/>
                <a:ea typeface="+mn-ea"/>
                <a:cs typeface="Arial" panose="020B0604020202020204" pitchFamily="34" charset="0"/>
              </a:rPr>
              <a:t>ppt</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affiché sur son ordinateur qui </a:t>
            </a:r>
            <a:r>
              <a:rPr kumimoji="0" lang="fr-FR" sz="1600" b="1"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ne doit pas être projeté sur l’écran </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de la classe  (l’ordinateur doit être débranché du </a:t>
            </a:r>
            <a:r>
              <a:rPr kumimoji="0" lang="fr-FR" sz="1600" b="0" i="0" u="none" strike="noStrike" kern="1200" cap="none" spc="0" normalizeH="0" baseline="0" noProof="0" dirty="0" err="1">
                <a:ln>
                  <a:noFill/>
                </a:ln>
                <a:solidFill>
                  <a:srgbClr val="424D7B"/>
                </a:solidFill>
                <a:effectLst/>
                <a:uLnTx/>
                <a:uFillTx/>
                <a:latin typeface="Dosis" pitchFamily="2" charset="0"/>
                <a:ea typeface="+mn-ea"/>
                <a:cs typeface="Arial" panose="020B0604020202020204" pitchFamily="34" charset="0"/>
              </a:rPr>
              <a:t>Datashow</a:t>
            </a: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 ;</a:t>
            </a:r>
          </a:p>
          <a:p>
            <a:pPr marL="885872" marR="0" lvl="1" indent="-428625"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Pendant que l’enseignant évalue de manière individuelle les élèves, le reste de la classe réalise des activités pour assurer le calme : lecture, coloriage, copie, dessin;</a:t>
            </a:r>
          </a:p>
          <a:p>
            <a:pPr marL="885872" marR="0" lvl="1" indent="-428625"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0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endParaRPr>
          </a:p>
          <a:p>
            <a:pPr marL="800147" marR="0" lvl="1" indent="-342900" algn="just" defTabSz="10287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srgbClr val="424D7B"/>
                </a:solidFill>
                <a:effectLst/>
                <a:uLnTx/>
                <a:uFillTx/>
                <a:latin typeface="Dosis" pitchFamily="2" charset="0"/>
                <a:ea typeface="+mn-ea"/>
                <a:cs typeface="Arial" panose="020B0604020202020204" pitchFamily="34" charset="0"/>
              </a:rPr>
              <a:t>L’enseignant note immédiatement chaque compétence évaluée et renseigne la grille de compilation (0-10) en s’appuyant sur les indications de compilation en dessous de chaque slide d’item</a:t>
            </a:r>
            <a:r>
              <a:rPr kumimoji="0" lang="fr-FR" sz="1600" b="0" i="0" u="none" strike="noStrike" kern="1200" cap="none" spc="0" normalizeH="0" baseline="0" noProof="0" dirty="0">
                <a:ln>
                  <a:noFill/>
                </a:ln>
                <a:solidFill>
                  <a:srgbClr val="ED7D31"/>
                </a:solidFill>
                <a:effectLst/>
                <a:uLnTx/>
                <a:uFillTx/>
                <a:latin typeface="Dosis" pitchFamily="2" charset="0"/>
                <a:ea typeface="+mn-ea"/>
                <a:cs typeface="Arial" panose="020B0604020202020204" pitchFamily="34" charset="0"/>
              </a:rPr>
              <a:t>.</a:t>
            </a:r>
          </a:p>
        </p:txBody>
      </p:sp>
      <p:grpSp>
        <p:nvGrpSpPr>
          <p:cNvPr id="10" name="Groupe 9">
            <a:extLst>
              <a:ext uri="{FF2B5EF4-FFF2-40B4-BE49-F238E27FC236}">
                <a16:creationId xmlns:a16="http://schemas.microsoft.com/office/drawing/2014/main" id="{B0D234BC-0735-86E4-69B0-752FFB3A5855}"/>
              </a:ext>
            </a:extLst>
          </p:cNvPr>
          <p:cNvGrpSpPr/>
          <p:nvPr>
            <p:custDataLst>
              <p:tags r:id="rId2"/>
            </p:custDataLst>
          </p:nvPr>
        </p:nvGrpSpPr>
        <p:grpSpPr>
          <a:xfrm>
            <a:off x="2648127" y="1084434"/>
            <a:ext cx="3813031" cy="612000"/>
            <a:chOff x="2403987" y="1096335"/>
            <a:chExt cx="3528511" cy="408000"/>
          </a:xfrm>
        </p:grpSpPr>
        <p:sp>
          <p:nvSpPr>
            <p:cNvPr id="16" name="Rectangle : coins arrondis 15">
              <a:extLst>
                <a:ext uri="{FF2B5EF4-FFF2-40B4-BE49-F238E27FC236}">
                  <a16:creationId xmlns:a16="http://schemas.microsoft.com/office/drawing/2014/main" id="{E158037A-EDA3-459E-7840-3A295C84F4C1}"/>
                </a:ext>
              </a:extLst>
            </p:cNvPr>
            <p:cNvSpPr/>
            <p:nvPr>
              <p:custDataLst>
                <p:tags r:id="rId3"/>
              </p:custDataLst>
            </p:nvPr>
          </p:nvSpPr>
          <p:spPr>
            <a:xfrm>
              <a:off x="2623268" y="1096335"/>
              <a:ext cx="3195019" cy="408000"/>
            </a:xfrm>
            <a:prstGeom prst="roundRect">
              <a:avLst>
                <a:gd name="adj" fmla="val 32324"/>
              </a:avLst>
            </a:prstGeom>
            <a:solidFill>
              <a:srgbClr val="424D7B"/>
            </a:solidFill>
            <a:ln w="25400" cap="flat" cmpd="sng" algn="ctr">
              <a:noFill/>
              <a:prstDash val="solid"/>
            </a:ln>
            <a:effectLst/>
          </p:spPr>
          <p:txBody>
            <a:bodyPr rtlCol="0" anchor="ctr"/>
            <a:lstStyle/>
            <a:p>
              <a:pPr marL="0" marR="0" lvl="0" indent="0" algn="ctr" defTabSz="914445" rtl="0" eaLnBrk="1" fontAlgn="auto" latinLnBrk="0" hangingPunct="1">
                <a:lnSpc>
                  <a:spcPct val="100000"/>
                </a:lnSpc>
                <a:spcBef>
                  <a:spcPts val="0"/>
                </a:spcBef>
                <a:spcAft>
                  <a:spcPts val="0"/>
                </a:spcAft>
                <a:buClrTx/>
                <a:buSzTx/>
                <a:buFontTx/>
                <a:buNone/>
                <a:tabLst/>
                <a:defRPr/>
              </a:pPr>
              <a:endParaRPr kumimoji="0" lang="fr-MA" sz="1200" b="0" i="0" u="none" strike="noStrike" kern="0" cap="none" spc="0" normalizeH="0" baseline="0" noProof="0" dirty="0">
                <a:ln>
                  <a:noFill/>
                </a:ln>
                <a:solidFill>
                  <a:prstClr val="white"/>
                </a:solidFill>
                <a:effectLst/>
                <a:uLnTx/>
                <a:uFillTx/>
                <a:latin typeface="Dosis" pitchFamily="2" charset="0"/>
                <a:ea typeface="+mn-ea"/>
                <a:cs typeface="+mn-cs"/>
              </a:endParaRPr>
            </a:p>
          </p:txBody>
        </p:sp>
        <p:sp>
          <p:nvSpPr>
            <p:cNvPr id="17" name="TextBox 10">
              <a:extLst>
                <a:ext uri="{FF2B5EF4-FFF2-40B4-BE49-F238E27FC236}">
                  <a16:creationId xmlns:a16="http://schemas.microsoft.com/office/drawing/2014/main" id="{EBB9CAE3-A71D-3352-C77F-7876A83B869A}"/>
                </a:ext>
              </a:extLst>
            </p:cNvPr>
            <p:cNvSpPr txBox="1"/>
            <p:nvPr>
              <p:custDataLst>
                <p:tags r:id="rId4"/>
              </p:custDataLst>
            </p:nvPr>
          </p:nvSpPr>
          <p:spPr>
            <a:xfrm>
              <a:off x="2403987" y="1169530"/>
              <a:ext cx="3528511" cy="238527"/>
            </a:xfrm>
            <a:prstGeom prst="rect">
              <a:avLst/>
            </a:prstGeom>
          </p:spPr>
          <p:txBody>
            <a:bodyPr wrap="square" lIns="0" tIns="0" rIns="0" bIns="0" rtlCol="0" anchor="t">
              <a:spAutoFit/>
            </a:bodyPr>
            <a:lstStyle/>
            <a:p>
              <a:pPr marL="0" marR="0" lvl="0" indent="0" algn="ctr" defTabSz="685835" rtl="0" eaLnBrk="1" fontAlgn="auto" latinLnBrk="0" hangingPunct="1">
                <a:lnSpc>
                  <a:spcPts val="3026"/>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Dosis SemiBold" pitchFamily="2" charset="0"/>
                  <a:ea typeface="+mn-ea"/>
                  <a:cs typeface="+mn-cs"/>
                </a:rPr>
                <a:t>Séance  3</a:t>
              </a:r>
              <a:endParaRPr kumimoji="0" lang="fr-FR" sz="2800" b="1" i="0" u="none" strike="noStrike" kern="0" cap="none" spc="0" normalizeH="0" baseline="0" noProof="0" dirty="0">
                <a:ln>
                  <a:noFill/>
                </a:ln>
                <a:solidFill>
                  <a:prstClr val="white"/>
                </a:solidFill>
                <a:effectLst/>
                <a:uLnTx/>
                <a:uFillTx/>
                <a:latin typeface="Dosis SemiBold" pitchFamily="2" charset="0"/>
                <a:ea typeface="+mn-ea"/>
                <a:cs typeface="+mn-cs"/>
              </a:endParaRPr>
            </a:p>
          </p:txBody>
        </p:sp>
      </p:grpSp>
      <p:pic>
        <p:nvPicPr>
          <p:cNvPr id="25" name="Image 24">
            <a:extLst>
              <a:ext uri="{FF2B5EF4-FFF2-40B4-BE49-F238E27FC236}">
                <a16:creationId xmlns:a16="http://schemas.microsoft.com/office/drawing/2014/main" id="{FE2517A4-6EE2-238C-DAAE-39B6C9950B0D}"/>
              </a:ext>
            </a:extLst>
          </p:cNvPr>
          <p:cNvPicPr>
            <a:picLocks noChangeAspect="1"/>
          </p:cNvPicPr>
          <p:nvPr/>
        </p:nvPicPr>
        <p:blipFill>
          <a:blip r:embed="rId6"/>
          <a:srcRect t="2063"/>
          <a:stretch>
            <a:fillRect/>
          </a:stretch>
        </p:blipFill>
        <p:spPr>
          <a:xfrm>
            <a:off x="595669" y="3077007"/>
            <a:ext cx="2052458" cy="1340079"/>
          </a:xfrm>
          <a:prstGeom prst="roundRect">
            <a:avLst/>
          </a:prstGeom>
        </p:spPr>
      </p:pic>
    </p:spTree>
    <p:extLst>
      <p:ext uri="{BB962C8B-B14F-4D97-AF65-F5344CB8AC3E}">
        <p14:creationId xmlns:p14="http://schemas.microsoft.com/office/powerpoint/2010/main" val="341640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A7764-08FC-69EE-EEE6-D97AFAB6178F}"/>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2B8B0A13-9A13-F51E-DEB1-123E69C1D82C}"/>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744AFA64-CD37-ABC3-0DC7-9CD206D254EF}"/>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69D769C-2C66-2685-49C5-F24D42E0BC5A}"/>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4003A084-5A78-80D2-4631-6850D4EEDB81}"/>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8" name="TextBox 6">
            <a:extLst>
              <a:ext uri="{FF2B5EF4-FFF2-40B4-BE49-F238E27FC236}">
                <a16:creationId xmlns:a16="http://schemas.microsoft.com/office/drawing/2014/main" id="{84957AE1-DE25-9011-99A9-624716E700F6}"/>
              </a:ext>
            </a:extLst>
          </p:cNvPr>
          <p:cNvSpPr txBox="1"/>
          <p:nvPr>
            <p:custDataLst>
              <p:tags r:id="rId1"/>
            </p:custDataLst>
          </p:nvPr>
        </p:nvSpPr>
        <p:spPr>
          <a:xfrm>
            <a:off x="-223091" y="2613392"/>
            <a:ext cx="9686431" cy="163121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Avant de commencer les évaluations individuelles</a:t>
            </a:r>
          </a:p>
          <a:p>
            <a:pPr marL="442913" marR="0" lvl="0" indent="-442913" algn="ctr" defTabSz="914400" rtl="0" eaLnBrk="1" fontAlgn="auto" latinLnBrk="0" hangingPunct="1">
              <a:lnSpc>
                <a:spcPct val="100000"/>
              </a:lnSpc>
              <a:spcBef>
                <a:spcPts val="0"/>
              </a:spcBef>
              <a:spcAft>
                <a:spcPts val="1800"/>
              </a:spcAft>
              <a:buClrTx/>
              <a:buSzTx/>
              <a:buFontTx/>
              <a:buNone/>
              <a:tabLst/>
              <a:defRPr/>
            </a:pPr>
            <a:r>
              <a:rPr kumimoji="0" lang="fr-FR" sz="2400" b="1" i="0" u="none" strike="noStrike" kern="1200" cap="none" spc="0" normalizeH="0" baseline="0" noProof="0" dirty="0">
                <a:ln>
                  <a:noFill/>
                </a:ln>
                <a:solidFill>
                  <a:srgbClr val="424D7B"/>
                </a:solidFill>
                <a:effectLst/>
                <a:uLnTx/>
                <a:uFillTx/>
                <a:latin typeface="Dosis" pitchFamily="2" charset="0"/>
                <a:ea typeface="Calibri" panose="020F0502020204030204" pitchFamily="34" charset="0"/>
                <a:cs typeface="Calibri" panose="020F0502020204030204" pitchFamily="34" charset="0"/>
              </a:rPr>
              <a:t>1-  Garder à portée de main la grille de compilation </a:t>
            </a:r>
          </a:p>
          <a:p>
            <a:pPr marL="442913" marR="0" lvl="0" indent="-442913" algn="ctr" defTabSz="914400" rtl="0" eaLnBrk="1" fontAlgn="auto" latinLnBrk="0" hangingPunct="1">
              <a:lnSpc>
                <a:spcPct val="100000"/>
              </a:lnSpc>
              <a:spcBef>
                <a:spcPts val="0"/>
              </a:spcBef>
              <a:spcAft>
                <a:spcPts val="1800"/>
              </a:spcAft>
              <a:buClrTx/>
              <a:buSzTx/>
              <a:buFontTx/>
              <a:buNone/>
              <a:tabLst/>
              <a:defRPr/>
            </a:pPr>
            <a:r>
              <a:rPr kumimoji="0" lang="fr-FR" sz="2400" b="1" i="0" u="none" strike="noStrike" kern="1200" cap="none" spc="0" normalizeH="0" baseline="0" noProof="0" dirty="0">
                <a:ln>
                  <a:noFill/>
                </a:ln>
                <a:solidFill>
                  <a:srgbClr val="424D7B"/>
                </a:solidFill>
                <a:effectLst/>
                <a:uLnTx/>
                <a:uFillTx/>
                <a:latin typeface="Dosis" pitchFamily="2" charset="0"/>
                <a:ea typeface="Calibri" panose="020F0502020204030204" pitchFamily="34" charset="0"/>
                <a:cs typeface="Calibri" panose="020F0502020204030204" pitchFamily="34" charset="0"/>
              </a:rPr>
              <a:t>2- Donner une activité à réaliser au reste de la classe</a:t>
            </a:r>
          </a:p>
        </p:txBody>
      </p:sp>
    </p:spTree>
    <p:extLst>
      <p:ext uri="{BB962C8B-B14F-4D97-AF65-F5344CB8AC3E}">
        <p14:creationId xmlns:p14="http://schemas.microsoft.com/office/powerpoint/2010/main" val="902392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6A4C6-0615-4F6F-AB64-975F8AC4A5F4}"/>
              </a:ext>
            </a:extLst>
          </p:cNvPr>
          <p:cNvSpPr>
            <a:spLocks noGrp="1"/>
          </p:cNvSpPr>
          <p:nvPr>
            <p:ph type="title"/>
          </p:nvPr>
        </p:nvSpPr>
        <p:spPr/>
        <p:txBody>
          <a:bodyPr>
            <a:noAutofit/>
          </a:bodyPr>
          <a:lstStyle/>
          <a:p>
            <a:r>
              <a:rPr lang="fr-FR" dirty="0"/>
              <a:t>Bonjour cher élève. Nous allons faire quelques activités d’évaluation.</a:t>
            </a:r>
          </a:p>
        </p:txBody>
      </p:sp>
      <p:grpSp>
        <p:nvGrpSpPr>
          <p:cNvPr id="20" name="Groupe 19">
            <a:extLst>
              <a:ext uri="{FF2B5EF4-FFF2-40B4-BE49-F238E27FC236}">
                <a16:creationId xmlns:a16="http://schemas.microsoft.com/office/drawing/2014/main" id="{D6B75884-FDA7-3C30-D664-B0E9FFEE8DE7}"/>
              </a:ext>
            </a:extLst>
          </p:cNvPr>
          <p:cNvGrpSpPr/>
          <p:nvPr/>
        </p:nvGrpSpPr>
        <p:grpSpPr>
          <a:xfrm>
            <a:off x="96835" y="643220"/>
            <a:ext cx="1147140" cy="980797"/>
            <a:chOff x="113769" y="634753"/>
            <a:chExt cx="1147140" cy="980797"/>
          </a:xfrm>
        </p:grpSpPr>
        <p:pic>
          <p:nvPicPr>
            <p:cNvPr id="21" name="Image 20">
              <a:extLst>
                <a:ext uri="{FF2B5EF4-FFF2-40B4-BE49-F238E27FC236}">
                  <a16:creationId xmlns:a16="http://schemas.microsoft.com/office/drawing/2014/main" id="{EA0C3709-4680-5424-D4BD-97BFC2F1480A}"/>
                </a:ext>
              </a:extLst>
            </p:cNvPr>
            <p:cNvPicPr>
              <a:picLocks noChangeAspect="1"/>
            </p:cNvPicPr>
            <p:nvPr/>
          </p:nvPicPr>
          <p:blipFill>
            <a:blip r:embed="rId2"/>
            <a:srcRect l="-8613" b="7585"/>
            <a:stretch>
              <a:fillRect/>
            </a:stretch>
          </p:blipFill>
          <p:spPr>
            <a:xfrm>
              <a:off x="442761" y="692504"/>
              <a:ext cx="818148" cy="923046"/>
            </a:xfrm>
            <a:prstGeom prst="ellipse">
              <a:avLst/>
            </a:prstGeom>
          </p:spPr>
        </p:pic>
        <p:pic>
          <p:nvPicPr>
            <p:cNvPr id="22" name="Espace réservé pour une image  5" descr="Une image contenant dessin humoristique, clipart, illustration, Dessin animé&#10;&#10;Le contenu généré par l’IA peut être incorrect.">
              <a:extLst>
                <a:ext uri="{FF2B5EF4-FFF2-40B4-BE49-F238E27FC236}">
                  <a16:creationId xmlns:a16="http://schemas.microsoft.com/office/drawing/2014/main" id="{B51DB144-9999-2761-71C6-6FD60EF25EB6}"/>
                </a:ext>
              </a:extLst>
            </p:cNvPr>
            <p:cNvPicPr>
              <a:picLocks noChangeAspect="1"/>
            </p:cNvPicPr>
            <p:nvPr/>
          </p:nvPicPr>
          <p:blipFill rotWithShape="1">
            <a:blip r:embed="rId3">
              <a:extLst>
                <a:ext uri="{28A0092B-C50C-407E-A947-70E740481C1C}">
                  <a14:useLocalDpi xmlns:a14="http://schemas.microsoft.com/office/drawing/2010/main" val="0"/>
                </a:ext>
              </a:extLst>
            </a:blip>
            <a:srcRect l="-6080" r="56840" b="22619"/>
            <a:stretch>
              <a:fillRect/>
            </a:stretch>
          </p:blipFill>
          <p:spPr>
            <a:xfrm>
              <a:off x="113769" y="634753"/>
              <a:ext cx="475067" cy="746575"/>
            </a:xfrm>
            <a:prstGeom prst="ellipse">
              <a:avLst/>
            </a:prstGeom>
          </p:spPr>
        </p:pic>
      </p:grpSp>
      <p:pic>
        <p:nvPicPr>
          <p:cNvPr id="8" name="Image 7">
            <a:extLst>
              <a:ext uri="{FF2B5EF4-FFF2-40B4-BE49-F238E27FC236}">
                <a16:creationId xmlns:a16="http://schemas.microsoft.com/office/drawing/2014/main" id="{E4E50BF3-91A0-9251-A61F-775418AE5C4E}"/>
              </a:ext>
            </a:extLst>
          </p:cNvPr>
          <p:cNvPicPr>
            <a:picLocks noChangeAspect="1"/>
          </p:cNvPicPr>
          <p:nvPr/>
        </p:nvPicPr>
        <p:blipFill>
          <a:blip r:embed="rId4"/>
          <a:srcRect t="2063"/>
          <a:stretch>
            <a:fillRect/>
          </a:stretch>
        </p:blipFill>
        <p:spPr>
          <a:xfrm>
            <a:off x="2687662" y="2198689"/>
            <a:ext cx="3768675" cy="2460622"/>
          </a:xfrm>
          <a:prstGeom prst="roundRect">
            <a:avLst/>
          </a:prstGeom>
        </p:spPr>
      </p:pic>
    </p:spTree>
    <p:extLst>
      <p:ext uri="{BB962C8B-B14F-4D97-AF65-F5344CB8AC3E}">
        <p14:creationId xmlns:p14="http://schemas.microsoft.com/office/powerpoint/2010/main" val="907760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2D82-588D-EFD8-8EE8-66880EFE8E79}"/>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2DF388C9-95D7-6E35-500D-4E391D2B7C63}"/>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2ED7A6F9-8F6D-E92A-9FFB-BD3564C1E0E3}"/>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99254B4-1179-09E2-3963-E2197E18697C}"/>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2AAA314B-76E1-DBFF-E27F-D8C13E1CF6EF}"/>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8" name="TextBox 6">
            <a:extLst>
              <a:ext uri="{FF2B5EF4-FFF2-40B4-BE49-F238E27FC236}">
                <a16:creationId xmlns:a16="http://schemas.microsoft.com/office/drawing/2014/main" id="{1EA76800-631C-6C10-E08D-77468C90B8F3}"/>
              </a:ext>
            </a:extLst>
          </p:cNvPr>
          <p:cNvSpPr txBox="1"/>
          <p:nvPr>
            <p:custDataLst>
              <p:tags r:id="rId1"/>
            </p:custDataLst>
          </p:nvPr>
        </p:nvSpPr>
        <p:spPr>
          <a:xfrm>
            <a:off x="780715" y="2821848"/>
            <a:ext cx="352427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Dosis SemiBold" pitchFamily="2" charset="0"/>
                <a:ea typeface="Calibri" panose="020F0502020204030204" pitchFamily="34" charset="0"/>
                <a:cs typeface="Calibri" panose="020F0502020204030204" pitchFamily="34" charset="0"/>
              </a:rPr>
              <a:t>L’enseignant demande aux élèves de prendre le livret à la page 30,  de lire le texte et de répondre aux questions sur leurs cahiers.</a:t>
            </a:r>
            <a:endParaRPr kumimoji="0" lang="fr-FR" sz="2000" b="1" i="0" u="none" strike="noStrike" kern="1200" cap="none" spc="0" normalizeH="0" baseline="0" noProof="0" dirty="0">
              <a:ln>
                <a:noFill/>
              </a:ln>
              <a:solidFill>
                <a:srgbClr val="106585"/>
              </a:solidFill>
              <a:effectLst/>
              <a:uLnTx/>
              <a:uFillTx/>
              <a:latin typeface="Dosis SemiBold" pitchFamily="2" charset="0"/>
              <a:ea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7408C278-9624-7104-32ED-32053650CDFC}"/>
              </a:ext>
            </a:extLst>
          </p:cNvPr>
          <p:cNvPicPr>
            <a:picLocks noChangeAspect="1"/>
          </p:cNvPicPr>
          <p:nvPr/>
        </p:nvPicPr>
        <p:blipFill>
          <a:blip r:embed="rId3"/>
          <a:stretch>
            <a:fillRect/>
          </a:stretch>
        </p:blipFill>
        <p:spPr>
          <a:xfrm>
            <a:off x="4839013" y="1099634"/>
            <a:ext cx="3829075" cy="5291085"/>
          </a:xfrm>
          <a:prstGeom prst="rect">
            <a:avLst/>
          </a:prstGeom>
        </p:spPr>
      </p:pic>
    </p:spTree>
    <p:extLst>
      <p:ext uri="{BB962C8B-B14F-4D97-AF65-F5344CB8AC3E}">
        <p14:creationId xmlns:p14="http://schemas.microsoft.com/office/powerpoint/2010/main" val="420041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B990-9E96-4265-EAEA-24139A25725E}"/>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B36D694B-0251-B019-3D0F-1D60E57EAB06}"/>
              </a:ext>
            </a:extLst>
          </p:cNvPr>
          <p:cNvGrpSpPr/>
          <p:nvPr/>
        </p:nvGrpSpPr>
        <p:grpSpPr>
          <a:xfrm>
            <a:off x="2959621" y="0"/>
            <a:ext cx="2902163" cy="1096802"/>
            <a:chOff x="2911496" y="0"/>
            <a:chExt cx="2902163" cy="1096802"/>
          </a:xfrm>
        </p:grpSpPr>
        <p:sp>
          <p:nvSpPr>
            <p:cNvPr id="3" name="Rectangle 2">
              <a:extLst>
                <a:ext uri="{FF2B5EF4-FFF2-40B4-BE49-F238E27FC236}">
                  <a16:creationId xmlns:a16="http://schemas.microsoft.com/office/drawing/2014/main" id="{5578C0E4-6FBC-E5CE-2306-50551BBDE0F9}"/>
                </a:ext>
              </a:extLst>
            </p:cNvPr>
            <p:cNvSpPr/>
            <p:nvPr/>
          </p:nvSpPr>
          <p:spPr>
            <a:xfrm>
              <a:off x="3224463" y="365760"/>
              <a:ext cx="2483318" cy="549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36FC6D0-C015-09B3-6913-FE94842F8B67}"/>
                </a:ext>
              </a:extLst>
            </p:cNvPr>
            <p:cNvSpPr/>
            <p:nvPr/>
          </p:nvSpPr>
          <p:spPr>
            <a:xfrm>
              <a:off x="3330341" y="0"/>
              <a:ext cx="2483318" cy="365760"/>
            </a:xfrm>
            <a:prstGeom prst="rect">
              <a:avLst/>
            </a:prstGeom>
            <a:solidFill>
              <a:srgbClr val="424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re 53">
              <a:extLst>
                <a:ext uri="{FF2B5EF4-FFF2-40B4-BE49-F238E27FC236}">
                  <a16:creationId xmlns:a16="http://schemas.microsoft.com/office/drawing/2014/main" id="{40120C2F-F77C-9E38-2CB7-6D74C8195DCC}"/>
                </a:ext>
              </a:extLst>
            </p:cNvPr>
            <p:cNvSpPr txBox="1">
              <a:spLocks/>
            </p:cNvSpPr>
            <p:nvPr/>
          </p:nvSpPr>
          <p:spPr>
            <a:xfrm>
              <a:off x="2911496" y="484802"/>
              <a:ext cx="2902163" cy="612000"/>
            </a:xfrm>
            <a:prstGeom prst="rect">
              <a:avLst/>
            </a:prstGeom>
          </p:spPr>
          <p:txBody>
            <a:bodyPr/>
            <a:lstStyle>
              <a:lvl1pPr algn="ctr" defTabSz="914400" rtl="0" eaLnBrk="1" latinLnBrk="0" hangingPunct="1">
                <a:lnSpc>
                  <a:spcPct val="90000"/>
                </a:lnSpc>
                <a:spcBef>
                  <a:spcPct val="0"/>
                </a:spcBef>
                <a:buNone/>
                <a:defRPr sz="4000" b="1" kern="1200">
                  <a:solidFill>
                    <a:srgbClr val="474F71"/>
                  </a:solidFill>
                  <a:latin typeface="Dosis"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MA" sz="1800" b="1" i="1" u="none" strike="noStrike" kern="1200" cap="none" spc="0" normalizeH="0" baseline="0" noProof="0" dirty="0">
                  <a:ln>
                    <a:noFill/>
                  </a:ln>
                  <a:solidFill>
                    <a:srgbClr val="5B9BD5">
                      <a:lumMod val="50000"/>
                    </a:srgbClr>
                  </a:solidFill>
                  <a:effectLst/>
                  <a:uLnTx/>
                  <a:uFillTx/>
                  <a:latin typeface="Dosis" pitchFamily="2" charset="0"/>
                  <a:ea typeface="+mj-ea"/>
                  <a:cs typeface="+mj-cs"/>
                </a:rPr>
                <a:t>Réservé à l’enseignant (e)</a:t>
              </a:r>
            </a:p>
          </p:txBody>
        </p:sp>
      </p:grpSp>
      <p:sp>
        <p:nvSpPr>
          <p:cNvPr id="6" name="ZoneTexte 5">
            <a:extLst>
              <a:ext uri="{FF2B5EF4-FFF2-40B4-BE49-F238E27FC236}">
                <a16:creationId xmlns:a16="http://schemas.microsoft.com/office/drawing/2014/main" id="{DB04E4D8-CED8-1B25-158A-7E9BCB967BD4}"/>
              </a:ext>
            </a:extLst>
          </p:cNvPr>
          <p:cNvSpPr txBox="1"/>
          <p:nvPr>
            <p:custDataLst>
              <p:tags r:id="rId1"/>
            </p:custDataLst>
          </p:nvPr>
        </p:nvSpPr>
        <p:spPr>
          <a:xfrm>
            <a:off x="-134007" y="1933624"/>
            <a:ext cx="941201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LF1. </a:t>
            </a:r>
            <a:r>
              <a:rPr kumimoji="0" lang="fr-FR" sz="2400" b="1" i="0" u="none" strike="noStrike" kern="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Lire des mots et des phrases correctement et avec fluidité.</a:t>
            </a:r>
          </a:p>
        </p:txBody>
      </p:sp>
      <p:sp>
        <p:nvSpPr>
          <p:cNvPr id="7" name="TextBox 6">
            <a:extLst>
              <a:ext uri="{FF2B5EF4-FFF2-40B4-BE49-F238E27FC236}">
                <a16:creationId xmlns:a16="http://schemas.microsoft.com/office/drawing/2014/main" id="{C3EB20A1-8012-FC9F-50A0-855406E4AB23}"/>
              </a:ext>
            </a:extLst>
          </p:cNvPr>
          <p:cNvSpPr txBox="1"/>
          <p:nvPr>
            <p:custDataLst>
              <p:tags r:id="rId2"/>
            </p:custDataLst>
          </p:nvPr>
        </p:nvSpPr>
        <p:spPr>
          <a:xfrm>
            <a:off x="4620125" y="3558602"/>
            <a:ext cx="3917454" cy="369332"/>
          </a:xfrm>
          <a:prstGeom prst="rect">
            <a:avLst/>
          </a:prstGeom>
        </p:spPr>
        <p:txBody>
          <a:bodyPr wrap="square" lIns="0" tIns="0" rIns="0" bIns="0" rtlCol="0" anchor="t">
            <a:spAutoFit/>
          </a:bodyPr>
          <a:lstStyle/>
          <a:p>
            <a:pPr marL="0" marR="0" lvl="0" indent="0" algn="ctr" defTabSz="1371600" rtl="0" eaLnBrk="1" fontAlgn="auto" latinLnBrk="0" hangingPunct="1">
              <a:lnSpc>
                <a:spcPct val="100000"/>
              </a:lnSpc>
              <a:spcBef>
                <a:spcPts val="0"/>
              </a:spcBef>
              <a:spcAft>
                <a:spcPts val="2700"/>
              </a:spcAft>
              <a:buClrTx/>
              <a:buSzTx/>
              <a:buFontTx/>
              <a:buNone/>
              <a:tabLst/>
              <a:defRPr/>
            </a:pPr>
            <a:r>
              <a:rPr kumimoji="0" lang="fr-FR" sz="2400" b="0" i="0" u="none" strike="noStrike" kern="1200" cap="none" spc="0" normalizeH="0" baseline="0" noProof="0" dirty="0">
                <a:ln>
                  <a:noFill/>
                </a:ln>
                <a:solidFill>
                  <a:srgbClr val="C00000"/>
                </a:solidFill>
                <a:effectLst/>
                <a:uLnTx/>
                <a:uFillTx/>
                <a:latin typeface="Dosis" pitchFamily="2" charset="0"/>
                <a:ea typeface="Calibri" panose="020F0502020204030204" pitchFamily="34" charset="0"/>
                <a:cs typeface="Calibri" panose="020F0502020204030204" pitchFamily="34" charset="0"/>
              </a:rPr>
              <a:t>Passation individuelle</a:t>
            </a:r>
          </a:p>
        </p:txBody>
      </p:sp>
      <p:pic>
        <p:nvPicPr>
          <p:cNvPr id="8" name="Image 7">
            <a:extLst>
              <a:ext uri="{FF2B5EF4-FFF2-40B4-BE49-F238E27FC236}">
                <a16:creationId xmlns:a16="http://schemas.microsoft.com/office/drawing/2014/main" id="{EBD0AF43-F6A7-D30A-708C-5DA8C58B7D09}"/>
              </a:ext>
            </a:extLst>
          </p:cNvPr>
          <p:cNvPicPr>
            <a:picLocks noChangeAspect="1"/>
          </p:cNvPicPr>
          <p:nvPr/>
        </p:nvPicPr>
        <p:blipFill>
          <a:blip r:embed="rId4"/>
          <a:srcRect t="2063"/>
          <a:stretch>
            <a:fillRect/>
          </a:stretch>
        </p:blipFill>
        <p:spPr>
          <a:xfrm>
            <a:off x="1636891" y="3114092"/>
            <a:ext cx="2492952" cy="1627684"/>
          </a:xfrm>
          <a:prstGeom prst="roundRect">
            <a:avLst/>
          </a:prstGeom>
        </p:spPr>
      </p:pic>
    </p:spTree>
    <p:extLst>
      <p:ext uri="{BB962C8B-B14F-4D97-AF65-F5344CB8AC3E}">
        <p14:creationId xmlns:p14="http://schemas.microsoft.com/office/powerpoint/2010/main" val="466334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Vocab_04- Entrainement 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Le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New Voc_01-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Révi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0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évi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cture offer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New Voc_01-Livr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ocab_01- Pré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ocab_02- Mémoris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Vocab_03- Appropri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E1CA3E4EEE7E478F0E6E453AD473F7" ma:contentTypeVersion="15" ma:contentTypeDescription="Crée un document." ma:contentTypeScope="" ma:versionID="88e595329b58a341247e0709eeaa7ee9">
  <xsd:schema xmlns:xsd="http://www.w3.org/2001/XMLSchema" xmlns:xs="http://www.w3.org/2001/XMLSchema" xmlns:p="http://schemas.microsoft.com/office/2006/metadata/properties" xmlns:ns3="202b3bc9-e036-45c7-aea0-06aec8cd7a40" xmlns:ns4="f0534ec5-868f-4ce6-85c7-99f0612daa52" targetNamespace="http://schemas.microsoft.com/office/2006/metadata/properties" ma:root="true" ma:fieldsID="bec1963433db02a35e86c45a6d6fd5bd" ns3:_="" ns4:_="">
    <xsd:import namespace="202b3bc9-e036-45c7-aea0-06aec8cd7a40"/>
    <xsd:import namespace="f0534ec5-868f-4ce6-85c7-99f0612daa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3bc9-e036-45c7-aea0-06aec8cd7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534ec5-868f-4ce6-85c7-99f0612daa52"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195F7-641D-4167-80D4-1B9CF897B5CF}">
  <ds:schemaRefs>
    <ds:schemaRef ds:uri="http://schemas.microsoft.com/sharepoint/v3/contenttype/forms"/>
  </ds:schemaRefs>
</ds:datastoreItem>
</file>

<file path=customXml/itemProps2.xml><?xml version="1.0" encoding="utf-8"?>
<ds:datastoreItem xmlns:ds="http://schemas.openxmlformats.org/officeDocument/2006/customXml" ds:itemID="{4880F8CA-9E32-43B4-9801-C91788857021}">
  <ds:schemaRef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f0534ec5-868f-4ce6-85c7-99f0612daa52"/>
    <ds:schemaRef ds:uri="202b3bc9-e036-45c7-aea0-06aec8cd7a40"/>
  </ds:schemaRefs>
</ds:datastoreItem>
</file>

<file path=customXml/itemProps3.xml><?xml version="1.0" encoding="utf-8"?>
<ds:datastoreItem xmlns:ds="http://schemas.openxmlformats.org/officeDocument/2006/customXml" ds:itemID="{3DFD3FAE-2136-4DD8-B397-E52F55A3D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b3bc9-e036-45c7-aea0-06aec8cd7a40"/>
    <ds:schemaRef ds:uri="f0534ec5-868f-4ce6-85c7-99f0612da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8673</TotalTime>
  <Words>680</Words>
  <Application>Microsoft Office PowerPoint</Application>
  <PresentationFormat>Affichage à l'écran (4:3)</PresentationFormat>
  <Paragraphs>65</Paragraphs>
  <Slides>13</Slides>
  <Notes>0</Notes>
  <HiddenSlides>0</HiddenSlides>
  <MMClips>0</MMClips>
  <ScaleCrop>false</ScaleCrop>
  <HeadingPairs>
    <vt:vector size="6" baseType="variant">
      <vt:variant>
        <vt:lpstr>Polices utilisées</vt:lpstr>
      </vt:variant>
      <vt:variant>
        <vt:i4>8</vt:i4>
      </vt:variant>
      <vt:variant>
        <vt:lpstr>Thème</vt:lpstr>
      </vt:variant>
      <vt:variant>
        <vt:i4>15</vt:i4>
      </vt:variant>
      <vt:variant>
        <vt:lpstr>Titres des diapositives</vt:lpstr>
      </vt:variant>
      <vt:variant>
        <vt:i4>13</vt:i4>
      </vt:variant>
    </vt:vector>
  </HeadingPairs>
  <TitlesOfParts>
    <vt:vector size="36" baseType="lpstr">
      <vt:lpstr>Dosis</vt:lpstr>
      <vt:lpstr>Dosis SemiBold</vt:lpstr>
      <vt:lpstr>Calibri</vt:lpstr>
      <vt:lpstr>Mistral</vt:lpstr>
      <vt:lpstr>Wingdings</vt:lpstr>
      <vt:lpstr>Dosis ExtraBold</vt:lpstr>
      <vt:lpstr>Dosis Medium</vt:lpstr>
      <vt:lpstr>Arial</vt:lpstr>
      <vt:lpstr>2_Conception personnalisée</vt:lpstr>
      <vt:lpstr>00_Env-Enseignant</vt:lpstr>
      <vt:lpstr>Révision</vt:lpstr>
      <vt:lpstr>lecture offerte</vt:lpstr>
      <vt:lpstr>4_New Voc_01-Livret</vt:lpstr>
      <vt:lpstr>Conception personnalisée</vt:lpstr>
      <vt:lpstr>Vocab_01- Présentation</vt:lpstr>
      <vt:lpstr>Vocab_02- Mémorisation</vt:lpstr>
      <vt:lpstr>Vocab_03- Appropriation</vt:lpstr>
      <vt:lpstr>Vocab_04- Entrainement livret</vt:lpstr>
      <vt:lpstr>1_Env-Enseignant</vt:lpstr>
      <vt:lpstr>3_Lecture</vt:lpstr>
      <vt:lpstr>2_Env-Enseignant</vt:lpstr>
      <vt:lpstr>5_New Voc_01-Livret</vt:lpstr>
      <vt:lpstr>1_Révision</vt:lpstr>
      <vt:lpstr>Présentation PowerPoint</vt:lpstr>
      <vt:lpstr>Présentation PowerPoint</vt:lpstr>
      <vt:lpstr>Présentation PowerPoint</vt:lpstr>
      <vt:lpstr>Organisation de la semaine d’évaluation </vt:lpstr>
      <vt:lpstr>Présentation PowerPoint</vt:lpstr>
      <vt:lpstr>Présentation PowerPoint</vt:lpstr>
      <vt:lpstr>Bonjour cher élève. Nous allons faire quelques activités d’évaluation.</vt:lpstr>
      <vt:lpstr>Présentation PowerPoint</vt:lpstr>
      <vt:lpstr>Présentation PowerPoint</vt:lpstr>
      <vt:lpstr>Lis les phrases suivantes correctement et avec fluidité.</vt:lpstr>
      <vt:lpstr>Présentation PowerPoint</vt:lpstr>
      <vt:lpstr>Voici le texte que tu vas lire. Observe le texte pendant 30 secondes. Après tu commences la lecture. Tu dois Lire le texte correctement et avec fluidité.</vt:lpstr>
      <vt:lpstr>Voici le texte que tu vas lire. Observe le texte pendant 30 secondes. Après tu commences la lecture. Tu dois Lire le texte correctement et avec fluidité.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Khalid Ramni</dc:creator>
  <cp:lastModifiedBy>EL HAMDOUNI BTIHAJ</cp:lastModifiedBy>
  <cp:revision>55</cp:revision>
  <cp:lastPrinted>2025-08-13T10:11:39Z</cp:lastPrinted>
  <dcterms:created xsi:type="dcterms:W3CDTF">2025-08-01T12:31:49Z</dcterms:created>
  <dcterms:modified xsi:type="dcterms:W3CDTF">2025-12-04T00:39:33Z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0x0101003BE1CA3E4EEE7E478F0E6E453AD473F7</vt:lpwstr>
  </property>
</Properties>
</file>