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8.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9.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0.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1.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41" r:id="rId1"/>
    <p:sldMasterId id="2147483743" r:id="rId2"/>
    <p:sldMasterId id="2147483697" r:id="rId3"/>
    <p:sldMasterId id="2147483711" r:id="rId4"/>
    <p:sldMasterId id="2147483720" r:id="rId5"/>
    <p:sldMasterId id="2147483756" r:id="rId6"/>
    <p:sldMasterId id="2147483766" r:id="rId7"/>
    <p:sldMasterId id="2147483781" r:id="rId8"/>
    <p:sldMasterId id="2147483784" r:id="rId9"/>
    <p:sldMasterId id="2147483797" r:id="rId10"/>
    <p:sldMasterId id="2147483811" r:id="rId11"/>
    <p:sldMasterId id="2147483821" r:id="rId12"/>
  </p:sldMasterIdLst>
  <p:notesMasterIdLst>
    <p:notesMasterId r:id="rId67"/>
  </p:notesMasterIdLst>
  <p:sldIdLst>
    <p:sldId id="1030" r:id="rId13"/>
    <p:sldId id="1029" r:id="rId14"/>
    <p:sldId id="953" r:id="rId15"/>
    <p:sldId id="1057" r:id="rId16"/>
    <p:sldId id="798" r:id="rId17"/>
    <p:sldId id="1106" r:id="rId18"/>
    <p:sldId id="1064" r:id="rId19"/>
    <p:sldId id="1078" r:id="rId20"/>
    <p:sldId id="1079" r:id="rId21"/>
    <p:sldId id="1097" r:id="rId22"/>
    <p:sldId id="1098" r:id="rId23"/>
    <p:sldId id="1065" r:id="rId24"/>
    <p:sldId id="1071" r:id="rId25"/>
    <p:sldId id="1072" r:id="rId26"/>
    <p:sldId id="912" r:id="rId27"/>
    <p:sldId id="1068" r:id="rId28"/>
    <p:sldId id="1042" r:id="rId29"/>
    <p:sldId id="1043" r:id="rId30"/>
    <p:sldId id="1069" r:id="rId31"/>
    <p:sldId id="1099" r:id="rId32"/>
    <p:sldId id="1100" r:id="rId33"/>
    <p:sldId id="1107" r:id="rId34"/>
    <p:sldId id="814" r:id="rId35"/>
    <p:sldId id="680" r:id="rId36"/>
    <p:sldId id="971" r:id="rId37"/>
    <p:sldId id="1101" r:id="rId38"/>
    <p:sldId id="1031" r:id="rId39"/>
    <p:sldId id="1102" r:id="rId40"/>
    <p:sldId id="1032" r:id="rId41"/>
    <p:sldId id="1103" r:id="rId42"/>
    <p:sldId id="1104" r:id="rId43"/>
    <p:sldId id="1105" r:id="rId44"/>
    <p:sldId id="1037" r:id="rId45"/>
    <p:sldId id="1038" r:id="rId46"/>
    <p:sldId id="1039" r:id="rId47"/>
    <p:sldId id="1108" r:id="rId48"/>
    <p:sldId id="876" r:id="rId49"/>
    <p:sldId id="1080" r:id="rId50"/>
    <p:sldId id="1081" r:id="rId51"/>
    <p:sldId id="1082" r:id="rId52"/>
    <p:sldId id="1083" r:id="rId53"/>
    <p:sldId id="1084" r:id="rId54"/>
    <p:sldId id="1085" r:id="rId55"/>
    <p:sldId id="1086" r:id="rId56"/>
    <p:sldId id="1087" r:id="rId57"/>
    <p:sldId id="1088" r:id="rId58"/>
    <p:sldId id="1089" r:id="rId59"/>
    <p:sldId id="1090" r:id="rId60"/>
    <p:sldId id="1091" r:id="rId61"/>
    <p:sldId id="1092" r:id="rId62"/>
    <p:sldId id="1093" r:id="rId63"/>
    <p:sldId id="1094" r:id="rId64"/>
    <p:sldId id="1095" r:id="rId65"/>
    <p:sldId id="1096" r:id="rId66"/>
  </p:sldIdLst>
  <p:sldSz cx="9144000" cy="6858000" type="screen4x3"/>
  <p:notesSz cx="6735763" cy="9866313"/>
  <p:embeddedFontLst>
    <p:embeddedFont>
      <p:font typeface="Dosis" pitchFamily="2" charset="0"/>
      <p:regular r:id="rId68"/>
      <p:bold r:id="rId69"/>
    </p:embeddedFont>
    <p:embeddedFont>
      <p:font typeface="Dosis ExtraBold" pitchFamily="2" charset="0"/>
      <p:bold r:id="rId70"/>
    </p:embeddedFont>
    <p:embeddedFont>
      <p:font typeface="Dosis Medium" pitchFamily="2" charset="0"/>
      <p:regular r:id="rId71"/>
    </p:embeddedFont>
    <p:embeddedFont>
      <p:font typeface="Dosis SemiBold" pitchFamily="2" charset="0"/>
      <p:bold r:id="rId72"/>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FD0F942-153D-7E75-C5EB-E4990782D13C}" name="Jalila El Baraka" initials="JE" userId="S::jalila.el-baraka@ifmaroc.com::ea93c961-285f-4edc-9e51-dff84fc1dbd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ACA4"/>
    <a:srgbClr val="2AB6D7"/>
    <a:srgbClr val="424D7B"/>
    <a:srgbClr val="DDFFFD"/>
    <a:srgbClr val="565F88"/>
    <a:srgbClr val="F26553"/>
    <a:srgbClr val="E84234"/>
    <a:srgbClr val="55B7DE"/>
    <a:srgbClr val="A1A6BC"/>
    <a:srgbClr val="4B53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067DF0-9972-417C-838E-C86AEFCCABA4}" v="1" dt="2025-12-11T07:51:58.906"/>
    <p1510:client id="{0D08A82A-6350-49E5-A4B4-B2695A08B598}" v="5" dt="2025-12-11T05:54:03.381"/>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99" autoAdjust="0"/>
    <p:restoredTop sz="87607" autoAdjust="0"/>
  </p:normalViewPr>
  <p:slideViewPr>
    <p:cSldViewPr snapToGrid="0">
      <p:cViewPr varScale="1">
        <p:scale>
          <a:sx n="61" d="100"/>
          <a:sy n="61" d="100"/>
        </p:scale>
        <p:origin x="1026" y="78"/>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814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font" Target="fonts/font1.fntdata"/><Relationship Id="rId16" Type="http://schemas.openxmlformats.org/officeDocument/2006/relationships/slide" Target="slides/slide4.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viewProps" Target="viewProps.xml"/><Relationship Id="rId79" Type="http://schemas.microsoft.com/office/2018/10/relationships/authors" Target="authors.xml"/><Relationship Id="rId5" Type="http://schemas.openxmlformats.org/officeDocument/2006/relationships/slideMaster" Target="slideMasters/slideMaster5.xml"/><Relationship Id="rId61" Type="http://schemas.openxmlformats.org/officeDocument/2006/relationships/slide" Target="slides/slide49.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font" Target="fonts/font2.fntdata"/><Relationship Id="rId77" Type="http://schemas.microsoft.com/office/2016/11/relationships/changesInfo" Target="changesInfos/changesInfo1.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font" Target="fonts/font5.fntdata"/><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notesMaster" Target="notesMasters/notesMaster1.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font" Target="fonts/font3.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font" Target="fonts/font4.fntdata"/><Relationship Id="rId2" Type="http://schemas.openxmlformats.org/officeDocument/2006/relationships/slideMaster" Target="slideMasters/slideMaster2.xml"/><Relationship Id="rId29" Type="http://schemas.openxmlformats.org/officeDocument/2006/relationships/slide" Target="slides/slide1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ssan Oukessou" userId="2ba0886a528e3cd3" providerId="LiveId" clId="{4B3F8389-75E1-42FB-9919-03C677484F8B}"/>
    <pc:docChg chg="custSel delSld modSld">
      <pc:chgData name="Hassan Oukessou" userId="2ba0886a528e3cd3" providerId="LiveId" clId="{4B3F8389-75E1-42FB-9919-03C677484F8B}" dt="2025-12-11T07:52:23.869" v="132" actId="14100"/>
      <pc:docMkLst>
        <pc:docMk/>
      </pc:docMkLst>
      <pc:sldChg chg="addSp delSp modSp mod">
        <pc:chgData name="Hassan Oukessou" userId="2ba0886a528e3cd3" providerId="LiveId" clId="{4B3F8389-75E1-42FB-9919-03C677484F8B}" dt="2025-12-11T07:52:23.869" v="132" actId="14100"/>
        <pc:sldMkLst>
          <pc:docMk/>
          <pc:sldMk cId="221897024" sldId="567"/>
        </pc:sldMkLst>
        <pc:picChg chg="del mod">
          <ac:chgData name="Hassan Oukessou" userId="2ba0886a528e3cd3" providerId="LiveId" clId="{4B3F8389-75E1-42FB-9919-03C677484F8B}" dt="2025-12-11T07:51:30.830" v="121" actId="478"/>
          <ac:picMkLst>
            <pc:docMk/>
            <pc:sldMk cId="221897024" sldId="567"/>
            <ac:picMk id="2" creationId="{342C31D7-E4DD-1B09-28EB-D70EA1A11608}"/>
          </ac:picMkLst>
        </pc:picChg>
        <pc:picChg chg="mod">
          <ac:chgData name="Hassan Oukessou" userId="2ba0886a528e3cd3" providerId="LiveId" clId="{4B3F8389-75E1-42FB-9919-03C677484F8B}" dt="2025-12-11T07:52:23.869" v="132" actId="14100"/>
          <ac:picMkLst>
            <pc:docMk/>
            <pc:sldMk cId="221897024" sldId="567"/>
            <ac:picMk id="7" creationId="{2A70F88E-F754-9DD0-B721-C2A092C5B050}"/>
          </ac:picMkLst>
        </pc:picChg>
        <pc:picChg chg="add mod">
          <ac:chgData name="Hassan Oukessou" userId="2ba0886a528e3cd3" providerId="LiveId" clId="{4B3F8389-75E1-42FB-9919-03C677484F8B}" dt="2025-12-11T07:52:19.827" v="131" actId="14100"/>
          <ac:picMkLst>
            <pc:docMk/>
            <pc:sldMk cId="221897024" sldId="567"/>
            <ac:picMk id="9" creationId="{0AF698C6-5B85-925D-947F-6084A6CE1CD0}"/>
          </ac:picMkLst>
        </pc:picChg>
      </pc:sldChg>
      <pc:sldChg chg="addSp modSp mod">
        <pc:chgData name="Hassan Oukessou" userId="2ba0886a528e3cd3" providerId="LiveId" clId="{4B3F8389-75E1-42FB-9919-03C677484F8B}" dt="2025-12-11T05:45:28.074" v="36" actId="20577"/>
        <pc:sldMkLst>
          <pc:docMk/>
          <pc:sldMk cId="4013234726" sldId="814"/>
        </pc:sldMkLst>
        <pc:spChg chg="mod">
          <ac:chgData name="Hassan Oukessou" userId="2ba0886a528e3cd3" providerId="LiveId" clId="{4B3F8389-75E1-42FB-9919-03C677484F8B}" dt="2025-12-11T05:45:28.074" v="36" actId="20577"/>
          <ac:spMkLst>
            <pc:docMk/>
            <pc:sldMk cId="4013234726" sldId="814"/>
            <ac:spMk id="2" creationId="{B84B0CC2-B73A-ED67-AA84-FA67AF3FDF7B}"/>
          </ac:spMkLst>
        </pc:spChg>
        <pc:spChg chg="add mod">
          <ac:chgData name="Hassan Oukessou" userId="2ba0886a528e3cd3" providerId="LiveId" clId="{4B3F8389-75E1-42FB-9919-03C677484F8B}" dt="2025-12-11T05:45:14.099" v="33" actId="1076"/>
          <ac:spMkLst>
            <pc:docMk/>
            <pc:sldMk cId="4013234726" sldId="814"/>
            <ac:spMk id="3" creationId="{265FACB8-A578-1539-7126-7E8298DDCAE5}"/>
          </ac:spMkLst>
        </pc:spChg>
      </pc:sldChg>
      <pc:sldChg chg="modSp mod">
        <pc:chgData name="Hassan Oukessou" userId="2ba0886a528e3cd3" providerId="LiveId" clId="{4B3F8389-75E1-42FB-9919-03C677484F8B}" dt="2025-12-11T05:48:53.540" v="65" actId="207"/>
        <pc:sldMkLst>
          <pc:docMk/>
          <pc:sldMk cId="746861506" sldId="894"/>
        </pc:sldMkLst>
        <pc:spChg chg="mod">
          <ac:chgData name="Hassan Oukessou" userId="2ba0886a528e3cd3" providerId="LiveId" clId="{4B3F8389-75E1-42FB-9919-03C677484F8B}" dt="2025-12-11T05:48:53.540" v="65" actId="207"/>
          <ac:spMkLst>
            <pc:docMk/>
            <pc:sldMk cId="746861506" sldId="894"/>
            <ac:spMk id="6" creationId="{0D761456-3F63-3F40-40A7-B356E2670334}"/>
          </ac:spMkLst>
        </pc:spChg>
      </pc:sldChg>
      <pc:sldChg chg="addSp modSp mod">
        <pc:chgData name="Hassan Oukessou" userId="2ba0886a528e3cd3" providerId="LiveId" clId="{4B3F8389-75E1-42FB-9919-03C677484F8B}" dt="2025-12-11T05:41:00.912" v="10" actId="1076"/>
        <pc:sldMkLst>
          <pc:docMk/>
          <pc:sldMk cId="2521364112" sldId="901"/>
        </pc:sldMkLst>
        <pc:picChg chg="add mod">
          <ac:chgData name="Hassan Oukessou" userId="2ba0886a528e3cd3" providerId="LiveId" clId="{4B3F8389-75E1-42FB-9919-03C677484F8B}" dt="2025-12-11T05:41:00.912" v="10" actId="1076"/>
          <ac:picMkLst>
            <pc:docMk/>
            <pc:sldMk cId="2521364112" sldId="901"/>
            <ac:picMk id="6" creationId="{ED0F8594-A6AC-3D1B-C6F2-08AF0E00B283}"/>
          </ac:picMkLst>
        </pc:picChg>
      </pc:sldChg>
      <pc:sldChg chg="modSp mod">
        <pc:chgData name="Hassan Oukessou" userId="2ba0886a528e3cd3" providerId="LiveId" clId="{4B3F8389-75E1-42FB-9919-03C677484F8B}" dt="2025-12-11T05:42:09.676" v="12" actId="20577"/>
        <pc:sldMkLst>
          <pc:docMk/>
          <pc:sldMk cId="3199549415" sldId="918"/>
        </pc:sldMkLst>
        <pc:spChg chg="mod">
          <ac:chgData name="Hassan Oukessou" userId="2ba0886a528e3cd3" providerId="LiveId" clId="{4B3F8389-75E1-42FB-9919-03C677484F8B}" dt="2025-12-11T05:42:09.676" v="12" actId="20577"/>
          <ac:spMkLst>
            <pc:docMk/>
            <pc:sldMk cId="3199549415" sldId="918"/>
            <ac:spMk id="12" creationId="{525EC35F-8EE4-9E51-FAF2-536676851336}"/>
          </ac:spMkLst>
        </pc:spChg>
      </pc:sldChg>
      <pc:sldChg chg="del">
        <pc:chgData name="Hassan Oukessou" userId="2ba0886a528e3cd3" providerId="LiveId" clId="{4B3F8389-75E1-42FB-9919-03C677484F8B}" dt="2025-12-11T05:41:33.459" v="11" actId="47"/>
        <pc:sldMkLst>
          <pc:docMk/>
          <pc:sldMk cId="2381116678" sldId="961"/>
        </pc:sldMkLst>
      </pc:sldChg>
      <pc:sldChg chg="addSp delSp modSp mod">
        <pc:chgData name="Hassan Oukessou" userId="2ba0886a528e3cd3" providerId="LiveId" clId="{4B3F8389-75E1-42FB-9919-03C677484F8B}" dt="2025-12-11T05:39:19.574" v="3" actId="14100"/>
        <pc:sldMkLst>
          <pc:docMk/>
          <pc:sldMk cId="2105461963" sldId="1030"/>
        </pc:sldMkLst>
        <pc:picChg chg="add mod">
          <ac:chgData name="Hassan Oukessou" userId="2ba0886a528e3cd3" providerId="LiveId" clId="{4B3F8389-75E1-42FB-9919-03C677484F8B}" dt="2025-12-11T05:39:19.574" v="3" actId="14100"/>
          <ac:picMkLst>
            <pc:docMk/>
            <pc:sldMk cId="2105461963" sldId="1030"/>
            <ac:picMk id="3" creationId="{E5E46C52-BD71-8E9B-4647-DB5C5717A990}"/>
          </ac:picMkLst>
        </pc:picChg>
        <pc:picChg chg="del">
          <ac:chgData name="Hassan Oukessou" userId="2ba0886a528e3cd3" providerId="LiveId" clId="{4B3F8389-75E1-42FB-9919-03C677484F8B}" dt="2025-12-11T05:32:33.250" v="0" actId="478"/>
          <ac:picMkLst>
            <pc:docMk/>
            <pc:sldMk cId="2105461963" sldId="1030"/>
            <ac:picMk id="5" creationId="{0958A997-8707-0CB4-7714-1EA29ABF4C0C}"/>
          </ac:picMkLst>
        </pc:picChg>
      </pc:sldChg>
      <pc:sldChg chg="modSp mod">
        <pc:chgData name="Hassan Oukessou" userId="2ba0886a528e3cd3" providerId="LiveId" clId="{4B3F8389-75E1-42FB-9919-03C677484F8B}" dt="2025-12-11T05:46:05.186" v="38" actId="20577"/>
        <pc:sldMkLst>
          <pc:docMk/>
          <pc:sldMk cId="1052763006" sldId="1031"/>
        </pc:sldMkLst>
        <pc:spChg chg="mod">
          <ac:chgData name="Hassan Oukessou" userId="2ba0886a528e3cd3" providerId="LiveId" clId="{4B3F8389-75E1-42FB-9919-03C677484F8B}" dt="2025-12-11T05:46:05.186" v="38" actId="20577"/>
          <ac:spMkLst>
            <pc:docMk/>
            <pc:sldMk cId="1052763006" sldId="1031"/>
            <ac:spMk id="2" creationId="{65230C33-A2EF-859E-1CF0-8B70F6A34DB9}"/>
          </ac:spMkLst>
        </pc:spChg>
      </pc:sldChg>
      <pc:sldChg chg="modSp mod">
        <pc:chgData name="Hassan Oukessou" userId="2ba0886a528e3cd3" providerId="LiveId" clId="{4B3F8389-75E1-42FB-9919-03C677484F8B}" dt="2025-12-11T05:46:53.267" v="44" actId="20577"/>
        <pc:sldMkLst>
          <pc:docMk/>
          <pc:sldMk cId="565244502" sldId="1033"/>
        </pc:sldMkLst>
        <pc:spChg chg="mod">
          <ac:chgData name="Hassan Oukessou" userId="2ba0886a528e3cd3" providerId="LiveId" clId="{4B3F8389-75E1-42FB-9919-03C677484F8B}" dt="2025-12-11T05:46:53.267" v="44" actId="20577"/>
          <ac:spMkLst>
            <pc:docMk/>
            <pc:sldMk cId="565244502" sldId="1033"/>
            <ac:spMk id="2" creationId="{EC4F0204-B20D-71B0-F101-8D15D2D5BEFD}"/>
          </ac:spMkLst>
        </pc:spChg>
        <pc:spChg chg="mod">
          <ac:chgData name="Hassan Oukessou" userId="2ba0886a528e3cd3" providerId="LiveId" clId="{4B3F8389-75E1-42FB-9919-03C677484F8B}" dt="2025-12-11T05:46:40.652" v="43" actId="313"/>
          <ac:spMkLst>
            <pc:docMk/>
            <pc:sldMk cId="565244502" sldId="1033"/>
            <ac:spMk id="5" creationId="{7844C354-B948-D9A4-8FB5-85D23204FC00}"/>
          </ac:spMkLst>
        </pc:spChg>
      </pc:sldChg>
      <pc:sldChg chg="modSp mod">
        <pc:chgData name="Hassan Oukessou" userId="2ba0886a528e3cd3" providerId="LiveId" clId="{4B3F8389-75E1-42FB-9919-03C677484F8B}" dt="2025-12-11T05:47:04.151" v="47" actId="313"/>
        <pc:sldMkLst>
          <pc:docMk/>
          <pc:sldMk cId="707272706" sldId="1034"/>
        </pc:sldMkLst>
        <pc:spChg chg="mod">
          <ac:chgData name="Hassan Oukessou" userId="2ba0886a528e3cd3" providerId="LiveId" clId="{4B3F8389-75E1-42FB-9919-03C677484F8B}" dt="2025-12-11T05:47:04.151" v="47" actId="313"/>
          <ac:spMkLst>
            <pc:docMk/>
            <pc:sldMk cId="707272706" sldId="1034"/>
            <ac:spMk id="2" creationId="{44392D9B-9AF6-9FD2-0FCC-E3546C4BD7C6}"/>
          </ac:spMkLst>
        </pc:spChg>
      </pc:sldChg>
      <pc:sldChg chg="modSp mod">
        <pc:chgData name="Hassan Oukessou" userId="2ba0886a528e3cd3" providerId="LiveId" clId="{4B3F8389-75E1-42FB-9919-03C677484F8B}" dt="2025-12-11T05:47:26.182" v="48" actId="20577"/>
        <pc:sldMkLst>
          <pc:docMk/>
          <pc:sldMk cId="3420194654" sldId="1035"/>
        </pc:sldMkLst>
        <pc:spChg chg="mod">
          <ac:chgData name="Hassan Oukessou" userId="2ba0886a528e3cd3" providerId="LiveId" clId="{4B3F8389-75E1-42FB-9919-03C677484F8B}" dt="2025-12-11T05:47:26.182" v="48" actId="20577"/>
          <ac:spMkLst>
            <pc:docMk/>
            <pc:sldMk cId="3420194654" sldId="1035"/>
            <ac:spMk id="2" creationId="{F38AFD01-F381-F517-DDFA-8FD5CAEF414B}"/>
          </ac:spMkLst>
        </pc:spChg>
      </pc:sldChg>
      <pc:sldChg chg="modSp mod">
        <pc:chgData name="Hassan Oukessou" userId="2ba0886a528e3cd3" providerId="LiveId" clId="{4B3F8389-75E1-42FB-9919-03C677484F8B}" dt="2025-12-11T05:47:55.515" v="63" actId="20577"/>
        <pc:sldMkLst>
          <pc:docMk/>
          <pc:sldMk cId="390568200" sldId="1036"/>
        </pc:sldMkLst>
        <pc:spChg chg="mod">
          <ac:chgData name="Hassan Oukessou" userId="2ba0886a528e3cd3" providerId="LiveId" clId="{4B3F8389-75E1-42FB-9919-03C677484F8B}" dt="2025-12-11T05:47:55.515" v="63" actId="20577"/>
          <ac:spMkLst>
            <pc:docMk/>
            <pc:sldMk cId="390568200" sldId="1036"/>
            <ac:spMk id="2" creationId="{FEECA8FD-1E5C-5F4C-B6D4-A7A96C76ACC8}"/>
          </ac:spMkLst>
        </pc:spChg>
      </pc:sldChg>
      <pc:sldChg chg="addSp modSp mod">
        <pc:chgData name="Hassan Oukessou" userId="2ba0886a528e3cd3" providerId="LiveId" clId="{4B3F8389-75E1-42FB-9919-03C677484F8B}" dt="2025-12-11T05:54:48.305" v="115" actId="20577"/>
        <pc:sldMkLst>
          <pc:docMk/>
          <pc:sldMk cId="956312905" sldId="1039"/>
        </pc:sldMkLst>
        <pc:spChg chg="add mod">
          <ac:chgData name="Hassan Oukessou" userId="2ba0886a528e3cd3" providerId="LiveId" clId="{4B3F8389-75E1-42FB-9919-03C677484F8B}" dt="2025-12-11T05:53:22.836" v="96" actId="1076"/>
          <ac:spMkLst>
            <pc:docMk/>
            <pc:sldMk cId="956312905" sldId="1039"/>
            <ac:spMk id="3" creationId="{0122F69E-6A44-4E27-BE69-8411A17D7D32}"/>
          </ac:spMkLst>
        </pc:spChg>
        <pc:spChg chg="add mod">
          <ac:chgData name="Hassan Oukessou" userId="2ba0886a528e3cd3" providerId="LiveId" clId="{4B3F8389-75E1-42FB-9919-03C677484F8B}" dt="2025-12-11T05:54:48.305" v="115" actId="20577"/>
          <ac:spMkLst>
            <pc:docMk/>
            <pc:sldMk cId="956312905" sldId="1039"/>
            <ac:spMk id="5" creationId="{EB5403A5-3E1A-F9E5-BEB2-0FEA1716741D}"/>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18831" cy="495029"/>
          </a:xfrm>
          <a:prstGeom prst="rect">
            <a:avLst/>
          </a:prstGeom>
        </p:spPr>
        <p:txBody>
          <a:bodyPr vert="horz" lIns="90800" tIns="45400" rIns="90800" bIns="45400" rtlCol="0"/>
          <a:lstStyle>
            <a:lvl1pPr algn="l">
              <a:defRPr sz="1200"/>
            </a:lvl1pPr>
          </a:lstStyle>
          <a:p>
            <a:endParaRPr lang="fr-MA" dirty="0"/>
          </a:p>
        </p:txBody>
      </p:sp>
      <p:sp>
        <p:nvSpPr>
          <p:cNvPr id="3" name="Espace réservé de la date 2"/>
          <p:cNvSpPr>
            <a:spLocks noGrp="1"/>
          </p:cNvSpPr>
          <p:nvPr>
            <p:ph type="dt" idx="1"/>
          </p:nvPr>
        </p:nvSpPr>
        <p:spPr>
          <a:xfrm>
            <a:off x="3815373" y="0"/>
            <a:ext cx="2918831" cy="495029"/>
          </a:xfrm>
          <a:prstGeom prst="rect">
            <a:avLst/>
          </a:prstGeom>
        </p:spPr>
        <p:txBody>
          <a:bodyPr vert="horz" lIns="90800" tIns="45400" rIns="90800" bIns="45400" rtlCol="0"/>
          <a:lstStyle>
            <a:lvl1pPr algn="r">
              <a:defRPr sz="1200"/>
            </a:lvl1pPr>
          </a:lstStyle>
          <a:p>
            <a:fld id="{B170D036-93EB-4403-A328-CEEC95972C3A}" type="datetimeFigureOut">
              <a:rPr lang="fr-MA" smtClean="0"/>
              <a:t>22/12/2025</a:t>
            </a:fld>
            <a:endParaRPr lang="fr-MA" dirty="0"/>
          </a:p>
        </p:txBody>
      </p:sp>
      <p:sp>
        <p:nvSpPr>
          <p:cNvPr id="4" name="Espace réservé de l'image des diapositives 3"/>
          <p:cNvSpPr>
            <a:spLocks noGrp="1" noRot="1" noChangeAspect="1"/>
          </p:cNvSpPr>
          <p:nvPr>
            <p:ph type="sldImg" idx="2"/>
          </p:nvPr>
        </p:nvSpPr>
        <p:spPr>
          <a:xfrm>
            <a:off x="1147763" y="1231900"/>
            <a:ext cx="4440237" cy="3332163"/>
          </a:xfrm>
          <a:prstGeom prst="rect">
            <a:avLst/>
          </a:prstGeom>
          <a:noFill/>
          <a:ln w="12700">
            <a:solidFill>
              <a:prstClr val="black"/>
            </a:solidFill>
          </a:ln>
        </p:spPr>
        <p:txBody>
          <a:bodyPr vert="horz" lIns="90800" tIns="45400" rIns="90800" bIns="45400" rtlCol="0" anchor="ctr"/>
          <a:lstStyle/>
          <a:p>
            <a:endParaRPr lang="fr-MA" dirty="0"/>
          </a:p>
        </p:txBody>
      </p:sp>
      <p:sp>
        <p:nvSpPr>
          <p:cNvPr id="5" name="Espace réservé des notes 4"/>
          <p:cNvSpPr>
            <a:spLocks noGrp="1"/>
          </p:cNvSpPr>
          <p:nvPr>
            <p:ph type="body" sz="quarter" idx="3"/>
          </p:nvPr>
        </p:nvSpPr>
        <p:spPr>
          <a:xfrm>
            <a:off x="673577" y="4748164"/>
            <a:ext cx="5388610" cy="3884860"/>
          </a:xfrm>
          <a:prstGeom prst="rect">
            <a:avLst/>
          </a:prstGeom>
        </p:spPr>
        <p:txBody>
          <a:bodyPr vert="horz" lIns="90800" tIns="45400" rIns="90800" bIns="4540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A"/>
          </a:p>
        </p:txBody>
      </p:sp>
      <p:sp>
        <p:nvSpPr>
          <p:cNvPr id="6" name="Espace réservé du pied de page 5"/>
          <p:cNvSpPr>
            <a:spLocks noGrp="1"/>
          </p:cNvSpPr>
          <p:nvPr>
            <p:ph type="ftr" sz="quarter" idx="4"/>
          </p:nvPr>
        </p:nvSpPr>
        <p:spPr>
          <a:xfrm>
            <a:off x="0" y="9371287"/>
            <a:ext cx="2918831" cy="495028"/>
          </a:xfrm>
          <a:prstGeom prst="rect">
            <a:avLst/>
          </a:prstGeom>
        </p:spPr>
        <p:txBody>
          <a:bodyPr vert="horz" lIns="90800" tIns="45400" rIns="90800" bIns="45400" rtlCol="0" anchor="b"/>
          <a:lstStyle>
            <a:lvl1pPr algn="l">
              <a:defRPr sz="1200"/>
            </a:lvl1pPr>
          </a:lstStyle>
          <a:p>
            <a:endParaRPr lang="fr-MA" dirty="0"/>
          </a:p>
        </p:txBody>
      </p:sp>
      <p:sp>
        <p:nvSpPr>
          <p:cNvPr id="7" name="Espace réservé du numéro de diapositive 6"/>
          <p:cNvSpPr>
            <a:spLocks noGrp="1"/>
          </p:cNvSpPr>
          <p:nvPr>
            <p:ph type="sldNum" sz="quarter" idx="5"/>
          </p:nvPr>
        </p:nvSpPr>
        <p:spPr>
          <a:xfrm>
            <a:off x="3815373" y="9371287"/>
            <a:ext cx="2918831" cy="495028"/>
          </a:xfrm>
          <a:prstGeom prst="rect">
            <a:avLst/>
          </a:prstGeom>
        </p:spPr>
        <p:txBody>
          <a:bodyPr vert="horz" lIns="90800" tIns="45400" rIns="90800" bIns="45400" rtlCol="0" anchor="b"/>
          <a:lstStyle>
            <a:lvl1pPr algn="r">
              <a:defRPr sz="1200"/>
            </a:lvl1pPr>
          </a:lstStyle>
          <a:p>
            <a:fld id="{7136E571-1CA0-4C8D-985D-594239BEC5F6}" type="slidenum">
              <a:rPr lang="fr-MA" smtClean="0"/>
              <a:t>‹N°›</a:t>
            </a:fld>
            <a:endParaRPr lang="fr-MA" dirty="0"/>
          </a:p>
        </p:txBody>
      </p:sp>
    </p:spTree>
    <p:extLst>
      <p:ext uri="{BB962C8B-B14F-4D97-AF65-F5344CB8AC3E}">
        <p14:creationId xmlns:p14="http://schemas.microsoft.com/office/powerpoint/2010/main" val="2921947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dirty="0"/>
          </a:p>
        </p:txBody>
      </p:sp>
      <p:sp>
        <p:nvSpPr>
          <p:cNvPr id="3" name="Espace réservé des notes 2"/>
          <p:cNvSpPr>
            <a:spLocks noGrp="1"/>
          </p:cNvSpPr>
          <p:nvPr>
            <p:ph type="body" idx="1"/>
          </p:nvPr>
        </p:nvSpPr>
        <p:spPr/>
        <p:txBody>
          <a:bodyPr/>
          <a:lstStyle/>
          <a:p>
            <a:endParaRPr lang="fr-M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6E571-1CA0-4C8D-985D-594239BEC5F6}" type="slidenum">
              <a:rPr kumimoji="0" lang="fr-M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M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089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B53E9-10A7-4137-8756-2E7D33D1597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0A5F3F9-032C-F460-8565-49C8E28F168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DD33519-585A-132D-1FBC-B9DB7AA9ADDA}"/>
              </a:ext>
            </a:extLst>
          </p:cNvPr>
          <p:cNvSpPr>
            <a:spLocks noGrp="1"/>
          </p:cNvSpPr>
          <p:nvPr>
            <p:ph type="body" idx="1"/>
          </p:nvPr>
        </p:nvSpPr>
        <p:spPr/>
        <p:txBody>
          <a:bodyPr/>
          <a:lstStyle/>
          <a:p>
            <a:endParaRPr lang="fr-MA" dirty="0"/>
          </a:p>
        </p:txBody>
      </p:sp>
      <p:sp>
        <p:nvSpPr>
          <p:cNvPr id="4" name="Espace réservé du numéro de diapositive 3">
            <a:extLst>
              <a:ext uri="{FF2B5EF4-FFF2-40B4-BE49-F238E27FC236}">
                <a16:creationId xmlns:a16="http://schemas.microsoft.com/office/drawing/2014/main" id="{2897B9B9-70DA-D487-8EF4-5E2A3F1DAEA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6E571-1CA0-4C8D-985D-594239BEC5F6}" type="slidenum">
              <a:rPr kumimoji="0" lang="fr-M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M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91327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5.png"/><Relationship Id="rId9" Type="http://schemas.microsoft.com/office/2007/relationships/hdphoto" Target="../media/hdphoto2.wdp"/></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lum/>
          </a:blip>
          <a:srcRect/>
          <a:stretch>
            <a:fillRect t="-1000" b="-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7261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331441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4018244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42787071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3584976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2121451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6378792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1146794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5" name="Espace réservé de l'élément multimédia 4">
            <a:extLst>
              <a:ext uri="{FF2B5EF4-FFF2-40B4-BE49-F238E27FC236}">
                <a16:creationId xmlns:a16="http://schemas.microsoft.com/office/drawing/2014/main" id="{561DAE33-9723-DC88-209D-81FEF439A195}"/>
              </a:ext>
            </a:extLst>
          </p:cNvPr>
          <p:cNvSpPr>
            <a:spLocks noGrp="1"/>
          </p:cNvSpPr>
          <p:nvPr>
            <p:ph type="media" sz="quarter" idx="13"/>
          </p:nvPr>
        </p:nvSpPr>
        <p:spPr>
          <a:xfrm>
            <a:off x="2040385" y="1947285"/>
            <a:ext cx="2340000" cy="4140000"/>
          </a:xfrm>
          <a:prstGeom prst="rect">
            <a:avLst/>
          </a:prstGeom>
        </p:spPr>
        <p:txBody>
          <a:bodyPr/>
          <a:lstStyle/>
          <a:p>
            <a:endParaRPr lang="fr-MA" dirty="0"/>
          </a:p>
        </p:txBody>
      </p:sp>
      <p:sp>
        <p:nvSpPr>
          <p:cNvPr id="6" name="Espace réservé de l'élément multimédia 4">
            <a:extLst>
              <a:ext uri="{FF2B5EF4-FFF2-40B4-BE49-F238E27FC236}">
                <a16:creationId xmlns:a16="http://schemas.microsoft.com/office/drawing/2014/main" id="{4180F1CA-FF8B-83AE-82F6-FFE4FF2F87AB}"/>
              </a:ext>
            </a:extLst>
          </p:cNvPr>
          <p:cNvSpPr>
            <a:spLocks noGrp="1"/>
          </p:cNvSpPr>
          <p:nvPr>
            <p:ph type="media" sz="quarter" idx="14"/>
          </p:nvPr>
        </p:nvSpPr>
        <p:spPr>
          <a:xfrm>
            <a:off x="4763616" y="1962000"/>
            <a:ext cx="2340000" cy="4140000"/>
          </a:xfrm>
          <a:prstGeom prst="rect">
            <a:avLst/>
          </a:prstGeom>
        </p:spPr>
        <p:txBody>
          <a:bodyPr/>
          <a:lstStyle/>
          <a:p>
            <a:endParaRPr lang="fr-MA" dirty="0"/>
          </a:p>
        </p:txBody>
      </p:sp>
    </p:spTree>
    <p:extLst>
      <p:ext uri="{BB962C8B-B14F-4D97-AF65-F5344CB8AC3E}">
        <p14:creationId xmlns:p14="http://schemas.microsoft.com/office/powerpoint/2010/main" val="26167789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dirty="0"/>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77222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7560000" cy="3960000"/>
          </a:xfrm>
          <a:prstGeom prst="rect">
            <a:avLst/>
          </a:prstGeom>
        </p:spPr>
        <p:txBody>
          <a:bodyPr/>
          <a:lstStyle/>
          <a:p>
            <a:endParaRPr lang="fr-MA" dirty="0"/>
          </a:p>
        </p:txBody>
      </p:sp>
    </p:spTree>
    <p:extLst>
      <p:ext uri="{BB962C8B-B14F-4D97-AF65-F5344CB8AC3E}">
        <p14:creationId xmlns:p14="http://schemas.microsoft.com/office/powerpoint/2010/main" val="27759367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4152862" cy="3960000"/>
          </a:xfrm>
          <a:prstGeom prst="rect">
            <a:avLst/>
          </a:prstGeom>
        </p:spPr>
        <p:txBody>
          <a:bodyPr/>
          <a:lstStyle/>
          <a:p>
            <a:endParaRPr lang="fr-MA" dirty="0"/>
          </a:p>
        </p:txBody>
      </p:sp>
      <p:sp>
        <p:nvSpPr>
          <p:cNvPr id="3" name="Espace réservé pour une image  5">
            <a:extLst>
              <a:ext uri="{FF2B5EF4-FFF2-40B4-BE49-F238E27FC236}">
                <a16:creationId xmlns:a16="http://schemas.microsoft.com/office/drawing/2014/main" id="{11208264-EBBA-CD5B-581E-72DE1C201D2E}"/>
              </a:ext>
            </a:extLst>
          </p:cNvPr>
          <p:cNvSpPr>
            <a:spLocks noGrp="1"/>
          </p:cNvSpPr>
          <p:nvPr>
            <p:ph type="pic" sz="quarter" idx="14"/>
          </p:nvPr>
        </p:nvSpPr>
        <p:spPr>
          <a:xfrm>
            <a:off x="5211192" y="2160000"/>
            <a:ext cx="3140808" cy="3960000"/>
          </a:xfrm>
          <a:prstGeom prst="rect">
            <a:avLst/>
          </a:prstGeom>
        </p:spPr>
        <p:txBody>
          <a:bodyPr/>
          <a:lstStyle/>
          <a:p>
            <a:endParaRPr lang="fr-MA" dirty="0"/>
          </a:p>
        </p:txBody>
      </p:sp>
    </p:spTree>
    <p:extLst>
      <p:ext uri="{BB962C8B-B14F-4D97-AF65-F5344CB8AC3E}">
        <p14:creationId xmlns:p14="http://schemas.microsoft.com/office/powerpoint/2010/main" val="22909461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dirty="0"/>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2941478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4037879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4851693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276888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5" name="Espace réservé du texte 4">
            <a:extLst>
              <a:ext uri="{FF2B5EF4-FFF2-40B4-BE49-F238E27FC236}">
                <a16:creationId xmlns:a16="http://schemas.microsoft.com/office/drawing/2014/main" id="{C4D61BF3-63D6-6113-434D-E22D0F0F1D3F}"/>
              </a:ext>
            </a:extLst>
          </p:cNvPr>
          <p:cNvSpPr>
            <a:spLocks noGrp="1"/>
          </p:cNvSpPr>
          <p:nvPr>
            <p:ph type="body" sz="quarter" idx="18"/>
          </p:nvPr>
        </p:nvSpPr>
        <p:spPr>
          <a:xfrm>
            <a:off x="4731056" y="3792776"/>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Tree>
    <p:extLst>
      <p:ext uri="{BB962C8B-B14F-4D97-AF65-F5344CB8AC3E}">
        <p14:creationId xmlns:p14="http://schemas.microsoft.com/office/powerpoint/2010/main" val="22955928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2360517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4951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063959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6895286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dirty="0"/>
          </a:p>
        </p:txBody>
      </p:sp>
    </p:spTree>
    <p:extLst>
      <p:ext uri="{BB962C8B-B14F-4D97-AF65-F5344CB8AC3E}">
        <p14:creationId xmlns:p14="http://schemas.microsoft.com/office/powerpoint/2010/main" val="37067294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2274F6-07EA-052B-D9C6-9BE258D5F89D}"/>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id="{5A175E23-799E-6DE0-F6F9-02D78F922EA6}"/>
              </a:ext>
            </a:extLst>
          </p:cNvPr>
          <p:cNvSpPr>
            <a:spLocks noGrp="1"/>
          </p:cNvSpPr>
          <p:nvPr>
            <p:ph type="pic" sz="quarter" idx="10"/>
          </p:nvPr>
        </p:nvSpPr>
        <p:spPr>
          <a:xfrm>
            <a:off x="792000" y="2160000"/>
            <a:ext cx="7560000" cy="3960000"/>
          </a:xfrm>
          <a:prstGeom prst="rect">
            <a:avLst/>
          </a:prstGeom>
        </p:spPr>
        <p:txBody>
          <a:bodyPr/>
          <a:lstStyle/>
          <a:p>
            <a:endParaRPr lang="fr-FR" dirty="0"/>
          </a:p>
        </p:txBody>
      </p:sp>
      <p:sp>
        <p:nvSpPr>
          <p:cNvPr id="5" name="Espace réservé pour une image  16">
            <a:extLst>
              <a:ext uri="{FF2B5EF4-FFF2-40B4-BE49-F238E27FC236}">
                <a16:creationId xmlns:a16="http://schemas.microsoft.com/office/drawing/2014/main" id="{DFD8801C-D966-CA08-5553-A94A8606A16C}"/>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5376480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869987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dirty="0"/>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6939195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41090947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2042240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8477980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9981189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13085500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4632643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5976166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4075D5-1BC9-1702-EA5C-D90B611B7DAE}"/>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id="{C2B2EBE3-60B4-A88E-7734-282BC655292F}"/>
              </a:ext>
            </a:extLst>
          </p:cNvPr>
          <p:cNvSpPr>
            <a:spLocks noGrp="1"/>
          </p:cNvSpPr>
          <p:nvPr>
            <p:ph type="pic" sz="quarter" idx="10"/>
          </p:nvPr>
        </p:nvSpPr>
        <p:spPr>
          <a:xfrm>
            <a:off x="792000" y="2160000"/>
            <a:ext cx="7560000" cy="3960000"/>
          </a:xfrm>
          <a:prstGeom prst="rect">
            <a:avLst/>
          </a:prstGeom>
        </p:spPr>
        <p:txBody>
          <a:bodyPr/>
          <a:lstStyle/>
          <a:p>
            <a:endParaRPr lang="fr-FR" dirty="0"/>
          </a:p>
        </p:txBody>
      </p:sp>
      <p:sp>
        <p:nvSpPr>
          <p:cNvPr id="5" name="Espace réservé pour une image  16">
            <a:extLst>
              <a:ext uri="{FF2B5EF4-FFF2-40B4-BE49-F238E27FC236}">
                <a16:creationId xmlns:a16="http://schemas.microsoft.com/office/drawing/2014/main" id="{3518FEEA-7DA1-3C40-38E8-4E39DC786288}"/>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5673277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0597533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dirty="0"/>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7735704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905271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8211438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8299342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8116529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574566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MA" dirty="0"/>
              <a:t>Révision</a:t>
            </a:r>
          </a:p>
          <a:p>
            <a:r>
              <a:rPr lang="fr-MA" dirty="0"/>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1</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36364343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9141636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2274F6-07EA-052B-D9C6-9BE258D5F89D}"/>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id="{5A175E23-799E-6DE0-F6F9-02D78F922EA6}"/>
              </a:ext>
            </a:extLst>
          </p:cNvPr>
          <p:cNvSpPr>
            <a:spLocks noGrp="1"/>
          </p:cNvSpPr>
          <p:nvPr>
            <p:ph type="pic" sz="quarter" idx="10"/>
          </p:nvPr>
        </p:nvSpPr>
        <p:spPr>
          <a:xfrm>
            <a:off x="792000" y="2160000"/>
            <a:ext cx="7560000" cy="3960000"/>
          </a:xfrm>
          <a:prstGeom prst="rect">
            <a:avLst/>
          </a:prstGeom>
        </p:spPr>
        <p:txBody>
          <a:bodyPr/>
          <a:lstStyle/>
          <a:p>
            <a:endParaRPr lang="fr-FR" dirty="0"/>
          </a:p>
        </p:txBody>
      </p:sp>
      <p:sp>
        <p:nvSpPr>
          <p:cNvPr id="5" name="Espace réservé pour une image  16">
            <a:extLst>
              <a:ext uri="{FF2B5EF4-FFF2-40B4-BE49-F238E27FC236}">
                <a16:creationId xmlns:a16="http://schemas.microsoft.com/office/drawing/2014/main" id="{DFD8801C-D966-CA08-5553-A94A8606A16C}"/>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0520121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6660036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dirty="0"/>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8346337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8715902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709878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3102415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414715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240244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3129785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474F71"/>
                </a:solidFill>
                <a:latin typeface="Dosis ExtraBold" pitchFamily="2" charset="0"/>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22936595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4821431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5" name="Espace réservé de l'élément multimédia 4">
            <a:extLst>
              <a:ext uri="{FF2B5EF4-FFF2-40B4-BE49-F238E27FC236}">
                <a16:creationId xmlns:a16="http://schemas.microsoft.com/office/drawing/2014/main" id="{561DAE33-9723-DC88-209D-81FEF439A195}"/>
              </a:ext>
            </a:extLst>
          </p:cNvPr>
          <p:cNvSpPr>
            <a:spLocks noGrp="1"/>
          </p:cNvSpPr>
          <p:nvPr>
            <p:ph type="media" sz="quarter" idx="13"/>
          </p:nvPr>
        </p:nvSpPr>
        <p:spPr>
          <a:xfrm>
            <a:off x="2040385" y="1947285"/>
            <a:ext cx="2340000" cy="4140000"/>
          </a:xfrm>
          <a:prstGeom prst="rect">
            <a:avLst/>
          </a:prstGeom>
        </p:spPr>
        <p:txBody>
          <a:bodyPr/>
          <a:lstStyle/>
          <a:p>
            <a:endParaRPr lang="fr-MA" dirty="0"/>
          </a:p>
        </p:txBody>
      </p:sp>
      <p:sp>
        <p:nvSpPr>
          <p:cNvPr id="6" name="Espace réservé de l'élément multimédia 4">
            <a:extLst>
              <a:ext uri="{FF2B5EF4-FFF2-40B4-BE49-F238E27FC236}">
                <a16:creationId xmlns:a16="http://schemas.microsoft.com/office/drawing/2014/main" id="{4180F1CA-FF8B-83AE-82F6-FFE4FF2F87AB}"/>
              </a:ext>
            </a:extLst>
          </p:cNvPr>
          <p:cNvSpPr>
            <a:spLocks noGrp="1"/>
          </p:cNvSpPr>
          <p:nvPr>
            <p:ph type="media" sz="quarter" idx="14"/>
          </p:nvPr>
        </p:nvSpPr>
        <p:spPr>
          <a:xfrm>
            <a:off x="4763616" y="1962000"/>
            <a:ext cx="2340000" cy="4140000"/>
          </a:xfrm>
          <a:prstGeom prst="rect">
            <a:avLst/>
          </a:prstGeom>
        </p:spPr>
        <p:txBody>
          <a:bodyPr/>
          <a:lstStyle/>
          <a:p>
            <a:endParaRPr lang="fr-MA" dirty="0"/>
          </a:p>
        </p:txBody>
      </p:sp>
    </p:spTree>
    <p:extLst>
      <p:ext uri="{BB962C8B-B14F-4D97-AF65-F5344CB8AC3E}">
        <p14:creationId xmlns:p14="http://schemas.microsoft.com/office/powerpoint/2010/main" val="1753561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dirty="0"/>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7026748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0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7560000" cy="3960000"/>
          </a:xfrm>
          <a:prstGeom prst="rect">
            <a:avLst/>
          </a:prstGeom>
        </p:spPr>
        <p:txBody>
          <a:bodyPr/>
          <a:lstStyle/>
          <a:p>
            <a:endParaRPr lang="fr-MA" dirty="0"/>
          </a:p>
        </p:txBody>
      </p:sp>
    </p:spTree>
    <p:extLst>
      <p:ext uri="{BB962C8B-B14F-4D97-AF65-F5344CB8AC3E}">
        <p14:creationId xmlns:p14="http://schemas.microsoft.com/office/powerpoint/2010/main" val="4301686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4152862" cy="3960000"/>
          </a:xfrm>
          <a:prstGeom prst="rect">
            <a:avLst/>
          </a:prstGeom>
        </p:spPr>
        <p:txBody>
          <a:bodyPr/>
          <a:lstStyle/>
          <a:p>
            <a:endParaRPr lang="fr-MA" dirty="0"/>
          </a:p>
        </p:txBody>
      </p:sp>
      <p:sp>
        <p:nvSpPr>
          <p:cNvPr id="3" name="Espace réservé pour une image  5">
            <a:extLst>
              <a:ext uri="{FF2B5EF4-FFF2-40B4-BE49-F238E27FC236}">
                <a16:creationId xmlns:a16="http://schemas.microsoft.com/office/drawing/2014/main" id="{11208264-EBBA-CD5B-581E-72DE1C201D2E}"/>
              </a:ext>
            </a:extLst>
          </p:cNvPr>
          <p:cNvSpPr>
            <a:spLocks noGrp="1"/>
          </p:cNvSpPr>
          <p:nvPr>
            <p:ph type="pic" sz="quarter" idx="14"/>
          </p:nvPr>
        </p:nvSpPr>
        <p:spPr>
          <a:xfrm>
            <a:off x="5211192" y="2160000"/>
            <a:ext cx="3140808" cy="3960000"/>
          </a:xfrm>
          <a:prstGeom prst="rect">
            <a:avLst/>
          </a:prstGeom>
        </p:spPr>
        <p:txBody>
          <a:bodyPr/>
          <a:lstStyle/>
          <a:p>
            <a:endParaRPr lang="fr-MA" dirty="0"/>
          </a:p>
        </p:txBody>
      </p:sp>
    </p:spTree>
    <p:extLst>
      <p:ext uri="{BB962C8B-B14F-4D97-AF65-F5344CB8AC3E}">
        <p14:creationId xmlns:p14="http://schemas.microsoft.com/office/powerpoint/2010/main" val="26061121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dirty="0"/>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4263990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40207920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2885353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276888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5" name="Espace réservé du texte 4">
            <a:extLst>
              <a:ext uri="{FF2B5EF4-FFF2-40B4-BE49-F238E27FC236}">
                <a16:creationId xmlns:a16="http://schemas.microsoft.com/office/drawing/2014/main" id="{C4D61BF3-63D6-6113-434D-E22D0F0F1D3F}"/>
              </a:ext>
            </a:extLst>
          </p:cNvPr>
          <p:cNvSpPr>
            <a:spLocks noGrp="1"/>
          </p:cNvSpPr>
          <p:nvPr>
            <p:ph type="body" sz="quarter" idx="18"/>
          </p:nvPr>
        </p:nvSpPr>
        <p:spPr>
          <a:xfrm>
            <a:off x="4731056" y="3792776"/>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Tree>
    <p:extLst>
      <p:ext uri="{BB962C8B-B14F-4D97-AF65-F5344CB8AC3E}">
        <p14:creationId xmlns:p14="http://schemas.microsoft.com/office/powerpoint/2010/main" val="7612480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6292530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270173" cy="338554"/>
          </a:xfrm>
          <a:prstGeom prst="rect">
            <a:avLst/>
          </a:prstGeom>
          <a:noFill/>
        </p:spPr>
        <p:txBody>
          <a:bodyPr wrap="none" rtlCol="0">
            <a:spAutoFit/>
          </a:bodyPr>
          <a:lstStyle/>
          <a:p>
            <a:r>
              <a:rPr lang="fr-MA" sz="1600" dirty="0">
                <a:solidFill>
                  <a:srgbClr val="757575"/>
                </a:solidFill>
                <a:latin typeface="Dosis ExtraBold" pitchFamily="2" charset="0"/>
              </a:rPr>
              <a:t>2.  Écrit : Point de langue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7614"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Lecture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dirty="0"/>
          </a:p>
        </p:txBody>
      </p:sp>
    </p:spTree>
    <p:extLst>
      <p:ext uri="{BB962C8B-B14F-4D97-AF65-F5344CB8AC3E}">
        <p14:creationId xmlns:p14="http://schemas.microsoft.com/office/powerpoint/2010/main" val="4043267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9592056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4096419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5" name="Espace réservé de l'élément multimédia 4">
            <a:extLst>
              <a:ext uri="{FF2B5EF4-FFF2-40B4-BE49-F238E27FC236}">
                <a16:creationId xmlns:a16="http://schemas.microsoft.com/office/drawing/2014/main" id="{734AB250-FAD4-9125-23E2-ECAE7378BE0F}"/>
              </a:ext>
            </a:extLst>
          </p:cNvPr>
          <p:cNvSpPr>
            <a:spLocks noGrp="1" noChangeAspect="1"/>
          </p:cNvSpPr>
          <p:nvPr>
            <p:ph type="media" sz="quarter" idx="10"/>
          </p:nvPr>
        </p:nvSpPr>
        <p:spPr>
          <a:xfrm>
            <a:off x="425558" y="6001659"/>
            <a:ext cx="540000" cy="540000"/>
          </a:xfrm>
          <a:prstGeom prst="rect">
            <a:avLst/>
          </a:prstGeom>
        </p:spPr>
        <p:txBody>
          <a:bodyPr/>
          <a:lstStyle/>
          <a:p>
            <a:endParaRPr lang="fr-MA" dirty="0"/>
          </a:p>
        </p:txBody>
      </p:sp>
      <p:sp>
        <p:nvSpPr>
          <p:cNvPr id="6" name="Espace réservé de l'élément multimédia 4">
            <a:extLst>
              <a:ext uri="{FF2B5EF4-FFF2-40B4-BE49-F238E27FC236}">
                <a16:creationId xmlns:a16="http://schemas.microsoft.com/office/drawing/2014/main" id="{5B1196A7-DB74-F3CF-9EAB-3C47AC4C984D}"/>
              </a:ext>
            </a:extLst>
          </p:cNvPr>
          <p:cNvSpPr>
            <a:spLocks noGrp="1" noChangeAspect="1"/>
          </p:cNvSpPr>
          <p:nvPr>
            <p:ph type="media" sz="quarter" idx="11"/>
          </p:nvPr>
        </p:nvSpPr>
        <p:spPr>
          <a:xfrm>
            <a:off x="1101741" y="6001659"/>
            <a:ext cx="540000" cy="540000"/>
          </a:xfrm>
          <a:prstGeom prst="rect">
            <a:avLst/>
          </a:prstGeom>
        </p:spPr>
        <p:txBody>
          <a:bodyPr/>
          <a:lstStyle/>
          <a:p>
            <a:endParaRPr lang="fr-MA" dirty="0"/>
          </a:p>
        </p:txBody>
      </p:sp>
      <p:sp>
        <p:nvSpPr>
          <p:cNvPr id="2" name="Espace réservé pour une image  16">
            <a:extLst>
              <a:ext uri="{FF2B5EF4-FFF2-40B4-BE49-F238E27FC236}">
                <a16:creationId xmlns:a16="http://schemas.microsoft.com/office/drawing/2014/main" id="{8B929772-088E-0E30-147B-C5F55ADA427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3" name="Espace réservé de l'élément multimédia 4">
            <a:extLst>
              <a:ext uri="{FF2B5EF4-FFF2-40B4-BE49-F238E27FC236}">
                <a16:creationId xmlns:a16="http://schemas.microsoft.com/office/drawing/2014/main" id="{5311BBD6-241A-3F44-9535-F2E9C92A04F2}"/>
              </a:ext>
            </a:extLst>
          </p:cNvPr>
          <p:cNvSpPr>
            <a:spLocks noGrp="1" noChangeAspect="1"/>
          </p:cNvSpPr>
          <p:nvPr>
            <p:ph type="media" sz="quarter" idx="13"/>
          </p:nvPr>
        </p:nvSpPr>
        <p:spPr>
          <a:xfrm>
            <a:off x="1777924" y="6001659"/>
            <a:ext cx="540000" cy="540000"/>
          </a:xfrm>
          <a:prstGeom prst="rect">
            <a:avLst/>
          </a:prstGeom>
        </p:spPr>
        <p:txBody>
          <a:bodyPr/>
          <a:lstStyle/>
          <a:p>
            <a:endParaRPr lang="fr-MA" dirty="0"/>
          </a:p>
        </p:txBody>
      </p:sp>
    </p:spTree>
    <p:extLst>
      <p:ext uri="{BB962C8B-B14F-4D97-AF65-F5344CB8AC3E}">
        <p14:creationId xmlns:p14="http://schemas.microsoft.com/office/powerpoint/2010/main" val="26532694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dirty="0"/>
          </a:p>
        </p:txBody>
      </p:sp>
    </p:spTree>
    <p:extLst>
      <p:ext uri="{BB962C8B-B14F-4D97-AF65-F5344CB8AC3E}">
        <p14:creationId xmlns:p14="http://schemas.microsoft.com/office/powerpoint/2010/main" val="25028386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 3" descr="Une image contenant texte, capture d’écran, dessin humoristique&#10;&#10;Le contenu généré par l’IA peut être incorrect.">
            <a:extLst>
              <a:ext uri="{FF2B5EF4-FFF2-40B4-BE49-F238E27FC236}">
                <a16:creationId xmlns:a16="http://schemas.microsoft.com/office/drawing/2014/main" id="{B0A6764B-678D-B14E-1938-8B4BE8B7B12F}"/>
              </a:ext>
            </a:extLst>
          </p:cNvPr>
          <p:cNvPicPr>
            <a:picLocks noChangeAspect="1"/>
          </p:cNvPicPr>
          <p:nvPr userDrawn="1"/>
        </p:nvPicPr>
        <p:blipFill>
          <a:blip r:embed="rId3">
            <a:extLst>
              <a:ext uri="{28A0092B-C50C-407E-A947-70E740481C1C}">
                <a14:useLocalDpi xmlns:a14="http://schemas.microsoft.com/office/drawing/2010/main" val="0"/>
              </a:ext>
            </a:extLst>
          </a:blip>
          <a:srcRect t="1542" b="4754"/>
          <a:stretch>
            <a:fillRect/>
          </a:stretch>
        </p:blipFill>
        <p:spPr>
          <a:xfrm>
            <a:off x="-1" y="0"/>
            <a:ext cx="9144001" cy="6858000"/>
          </a:xfrm>
          <a:prstGeom prst="rect">
            <a:avLst/>
          </a:prstGeom>
        </p:spPr>
      </p:pic>
    </p:spTree>
    <p:extLst>
      <p:ext uri="{BB962C8B-B14F-4D97-AF65-F5344CB8AC3E}">
        <p14:creationId xmlns:p14="http://schemas.microsoft.com/office/powerpoint/2010/main" val="11840495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Disposition personnalisé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 3" descr="Une image contenant texte, capture d’écran, dessin humoristique&#10;&#10;Le contenu généré par l’IA peut être incorrect.">
            <a:extLst>
              <a:ext uri="{FF2B5EF4-FFF2-40B4-BE49-F238E27FC236}">
                <a16:creationId xmlns:a16="http://schemas.microsoft.com/office/drawing/2014/main" id="{B0A6764B-678D-B14E-1938-8B4BE8B7B12F}"/>
              </a:ext>
            </a:extLst>
          </p:cNvPr>
          <p:cNvPicPr>
            <a:picLocks noChangeAspect="1"/>
          </p:cNvPicPr>
          <p:nvPr userDrawn="1"/>
        </p:nvPicPr>
        <p:blipFill>
          <a:blip r:embed="rId3">
            <a:extLst>
              <a:ext uri="{28A0092B-C50C-407E-A947-70E740481C1C}">
                <a14:useLocalDpi xmlns:a14="http://schemas.microsoft.com/office/drawing/2010/main" val="0"/>
              </a:ext>
            </a:extLst>
          </a:blip>
          <a:srcRect t="1542" b="4754"/>
          <a:stretch>
            <a:fillRect/>
          </a:stretch>
        </p:blipFill>
        <p:spPr>
          <a:xfrm>
            <a:off x="-1" y="0"/>
            <a:ext cx="9144001" cy="6858000"/>
          </a:xfrm>
          <a:prstGeom prst="rect">
            <a:avLst/>
          </a:prstGeom>
        </p:spPr>
      </p:pic>
    </p:spTree>
    <p:extLst>
      <p:ext uri="{BB962C8B-B14F-4D97-AF65-F5344CB8AC3E}">
        <p14:creationId xmlns:p14="http://schemas.microsoft.com/office/powerpoint/2010/main" val="16261027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4075D5-1BC9-1702-EA5C-D90B611B7DAE}"/>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id="{C2B2EBE3-60B4-A88E-7734-282BC655292F}"/>
              </a:ext>
            </a:extLst>
          </p:cNvPr>
          <p:cNvSpPr>
            <a:spLocks noGrp="1"/>
          </p:cNvSpPr>
          <p:nvPr>
            <p:ph type="pic" sz="quarter" idx="10"/>
          </p:nvPr>
        </p:nvSpPr>
        <p:spPr>
          <a:xfrm>
            <a:off x="792000" y="2160000"/>
            <a:ext cx="7560000" cy="3960000"/>
          </a:xfrm>
          <a:prstGeom prst="rect">
            <a:avLst/>
          </a:prstGeom>
        </p:spPr>
        <p:txBody>
          <a:bodyPr/>
          <a:lstStyle/>
          <a:p>
            <a:endParaRPr lang="fr-FR" dirty="0"/>
          </a:p>
        </p:txBody>
      </p:sp>
      <p:sp>
        <p:nvSpPr>
          <p:cNvPr id="5" name="Espace réservé pour une image  16">
            <a:extLst>
              <a:ext uri="{FF2B5EF4-FFF2-40B4-BE49-F238E27FC236}">
                <a16:creationId xmlns:a16="http://schemas.microsoft.com/office/drawing/2014/main" id="{3518FEEA-7DA1-3C40-38E8-4E39DC786288}"/>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4503227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0757605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dirty="0"/>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4564454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9036546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270173" cy="338554"/>
          </a:xfrm>
          <a:prstGeom prst="rect">
            <a:avLst/>
          </a:prstGeom>
          <a:noFill/>
        </p:spPr>
        <p:txBody>
          <a:bodyPr wrap="none" rtlCol="0">
            <a:spAutoFit/>
          </a:bodyPr>
          <a:lstStyle/>
          <a:p>
            <a:r>
              <a:rPr lang="fr-MA" sz="1600" dirty="0">
                <a:solidFill>
                  <a:srgbClr val="757575"/>
                </a:solidFill>
                <a:latin typeface="Dosis ExtraBold" pitchFamily="2" charset="0"/>
              </a:rPr>
              <a:t>2.  Écrit : Point de langue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075936"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Lecture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dirty="0"/>
          </a:p>
        </p:txBody>
      </p:sp>
    </p:spTree>
    <p:extLst>
      <p:ext uri="{BB962C8B-B14F-4D97-AF65-F5344CB8AC3E}">
        <p14:creationId xmlns:p14="http://schemas.microsoft.com/office/powerpoint/2010/main" val="25054435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5255881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2735052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6743353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6197026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2976978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60856690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5" name="Espace réservé de l'élément multimédia 4">
            <a:extLst>
              <a:ext uri="{FF2B5EF4-FFF2-40B4-BE49-F238E27FC236}">
                <a16:creationId xmlns:a16="http://schemas.microsoft.com/office/drawing/2014/main" id="{561DAE33-9723-DC88-209D-81FEF439A195}"/>
              </a:ext>
            </a:extLst>
          </p:cNvPr>
          <p:cNvSpPr>
            <a:spLocks noGrp="1"/>
          </p:cNvSpPr>
          <p:nvPr>
            <p:ph type="media" sz="quarter" idx="13"/>
          </p:nvPr>
        </p:nvSpPr>
        <p:spPr>
          <a:xfrm>
            <a:off x="2040385" y="1947285"/>
            <a:ext cx="2340000" cy="4140000"/>
          </a:xfrm>
          <a:prstGeom prst="rect">
            <a:avLst/>
          </a:prstGeom>
        </p:spPr>
        <p:txBody>
          <a:bodyPr/>
          <a:lstStyle/>
          <a:p>
            <a:endParaRPr lang="fr-MA" dirty="0"/>
          </a:p>
        </p:txBody>
      </p:sp>
      <p:sp>
        <p:nvSpPr>
          <p:cNvPr id="6" name="Espace réservé de l'élément multimédia 4">
            <a:extLst>
              <a:ext uri="{FF2B5EF4-FFF2-40B4-BE49-F238E27FC236}">
                <a16:creationId xmlns:a16="http://schemas.microsoft.com/office/drawing/2014/main" id="{4180F1CA-FF8B-83AE-82F6-FFE4FF2F87AB}"/>
              </a:ext>
            </a:extLst>
          </p:cNvPr>
          <p:cNvSpPr>
            <a:spLocks noGrp="1"/>
          </p:cNvSpPr>
          <p:nvPr>
            <p:ph type="media" sz="quarter" idx="14"/>
          </p:nvPr>
        </p:nvSpPr>
        <p:spPr>
          <a:xfrm>
            <a:off x="4763616" y="1962000"/>
            <a:ext cx="2340000" cy="4140000"/>
          </a:xfrm>
          <a:prstGeom prst="rect">
            <a:avLst/>
          </a:prstGeom>
        </p:spPr>
        <p:txBody>
          <a:bodyPr/>
          <a:lstStyle/>
          <a:p>
            <a:endParaRPr lang="fr-MA" dirty="0"/>
          </a:p>
        </p:txBody>
      </p:sp>
    </p:spTree>
    <p:extLst>
      <p:ext uri="{BB962C8B-B14F-4D97-AF65-F5344CB8AC3E}">
        <p14:creationId xmlns:p14="http://schemas.microsoft.com/office/powerpoint/2010/main" val="137389517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dirty="0"/>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63850932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0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7560000" cy="3960000"/>
          </a:xfrm>
          <a:prstGeom prst="rect">
            <a:avLst/>
          </a:prstGeom>
        </p:spPr>
        <p:txBody>
          <a:bodyPr/>
          <a:lstStyle/>
          <a:p>
            <a:endParaRPr lang="fr-MA" dirty="0"/>
          </a:p>
        </p:txBody>
      </p:sp>
    </p:spTree>
    <p:extLst>
      <p:ext uri="{BB962C8B-B14F-4D97-AF65-F5344CB8AC3E}">
        <p14:creationId xmlns:p14="http://schemas.microsoft.com/office/powerpoint/2010/main" val="9040960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4152862" cy="3960000"/>
          </a:xfrm>
          <a:prstGeom prst="rect">
            <a:avLst/>
          </a:prstGeom>
        </p:spPr>
        <p:txBody>
          <a:bodyPr/>
          <a:lstStyle/>
          <a:p>
            <a:endParaRPr lang="fr-MA" dirty="0"/>
          </a:p>
        </p:txBody>
      </p:sp>
      <p:sp>
        <p:nvSpPr>
          <p:cNvPr id="3" name="Espace réservé pour une image  5">
            <a:extLst>
              <a:ext uri="{FF2B5EF4-FFF2-40B4-BE49-F238E27FC236}">
                <a16:creationId xmlns:a16="http://schemas.microsoft.com/office/drawing/2014/main" id="{11208264-EBBA-CD5B-581E-72DE1C201D2E}"/>
              </a:ext>
            </a:extLst>
          </p:cNvPr>
          <p:cNvSpPr>
            <a:spLocks noGrp="1"/>
          </p:cNvSpPr>
          <p:nvPr>
            <p:ph type="pic" sz="quarter" idx="14"/>
          </p:nvPr>
        </p:nvSpPr>
        <p:spPr>
          <a:xfrm>
            <a:off x="5211192" y="2160000"/>
            <a:ext cx="3140808" cy="3960000"/>
          </a:xfrm>
          <a:prstGeom prst="rect">
            <a:avLst/>
          </a:prstGeom>
        </p:spPr>
        <p:txBody>
          <a:bodyPr/>
          <a:lstStyle/>
          <a:p>
            <a:endParaRPr lang="fr-MA" dirty="0"/>
          </a:p>
        </p:txBody>
      </p:sp>
    </p:spTree>
    <p:extLst>
      <p:ext uri="{BB962C8B-B14F-4D97-AF65-F5344CB8AC3E}">
        <p14:creationId xmlns:p14="http://schemas.microsoft.com/office/powerpoint/2010/main" val="104843709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618563" cy="338554"/>
          </a:xfrm>
          <a:prstGeom prst="rect">
            <a:avLst/>
          </a:prstGeom>
          <a:noFill/>
        </p:spPr>
        <p:txBody>
          <a:bodyPr wrap="square" rtlCol="0">
            <a:spAutoFit/>
          </a:bodyPr>
          <a:lstStyle/>
          <a:p>
            <a:r>
              <a:rPr lang="fr-MA" sz="1600" dirty="0">
                <a:solidFill>
                  <a:srgbClr val="757575"/>
                </a:solidFill>
                <a:latin typeface="Dosis ExtraBold" pitchFamily="2" charset="0"/>
              </a:rPr>
              <a:t>2.  Écrit : Point de langue </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075936"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Lecture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dirty="0"/>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p>
            <a:endParaRPr lang="fr-MA" dirty="0"/>
          </a:p>
        </p:txBody>
      </p:sp>
    </p:spTree>
    <p:extLst>
      <p:ext uri="{BB962C8B-B14F-4D97-AF65-F5344CB8AC3E}">
        <p14:creationId xmlns:p14="http://schemas.microsoft.com/office/powerpoint/2010/main" val="8971338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dirty="0"/>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65209734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19047581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94240607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276888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5" name="Espace réservé du texte 4">
            <a:extLst>
              <a:ext uri="{FF2B5EF4-FFF2-40B4-BE49-F238E27FC236}">
                <a16:creationId xmlns:a16="http://schemas.microsoft.com/office/drawing/2014/main" id="{C4D61BF3-63D6-6113-434D-E22D0F0F1D3F}"/>
              </a:ext>
            </a:extLst>
          </p:cNvPr>
          <p:cNvSpPr>
            <a:spLocks noGrp="1"/>
          </p:cNvSpPr>
          <p:nvPr>
            <p:ph type="body" sz="quarter" idx="18"/>
          </p:nvPr>
        </p:nvSpPr>
        <p:spPr>
          <a:xfrm>
            <a:off x="4731056" y="3792776"/>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Tree>
    <p:extLst>
      <p:ext uri="{BB962C8B-B14F-4D97-AF65-F5344CB8AC3E}">
        <p14:creationId xmlns:p14="http://schemas.microsoft.com/office/powerpoint/2010/main" val="23786167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24483690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6557668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42636055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708942" y="1972706"/>
            <a:ext cx="1456294" cy="1456294"/>
          </a:xfrm>
          <a:prstGeom prst="rect">
            <a:avLst/>
          </a:prstGeom>
          <a:ln>
            <a:noFill/>
          </a:ln>
        </p:spPr>
        <p:txBody>
          <a:body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730971" y="1972706"/>
            <a:ext cx="1456294" cy="1456294"/>
          </a:xfrm>
          <a:prstGeom prst="rect">
            <a:avLst/>
          </a:prstGeom>
          <a:ln>
            <a:noFill/>
          </a:ln>
        </p:spPr>
        <p:txBody>
          <a:body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753000" y="1972706"/>
            <a:ext cx="1456294" cy="1456294"/>
          </a:xfrm>
          <a:prstGeom prst="rect">
            <a:avLst/>
          </a:prstGeom>
          <a:ln>
            <a:noFill/>
          </a:ln>
        </p:spPr>
        <p:txBody>
          <a:body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775030" y="1972706"/>
            <a:ext cx="1456294" cy="1456294"/>
          </a:xfrm>
          <a:prstGeom prst="rect">
            <a:avLst/>
          </a:prstGeom>
          <a:ln>
            <a:noFill/>
          </a:ln>
        </p:spPr>
        <p:txBody>
          <a:bodyPr/>
          <a:lstStyle/>
          <a:p>
            <a:endParaRPr lang="fr-MA" dirty="0"/>
          </a:p>
        </p:txBody>
      </p:sp>
      <p:sp>
        <p:nvSpPr>
          <p:cNvPr id="4" name="Espace réservé pour une image  16">
            <a:extLst>
              <a:ext uri="{FF2B5EF4-FFF2-40B4-BE49-F238E27FC236}">
                <a16:creationId xmlns:a16="http://schemas.microsoft.com/office/drawing/2014/main" id="{3442358F-8896-851F-CEA9-124CDEDB05AD}"/>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
        <p:nvSpPr>
          <p:cNvPr id="5" name="Espace réservé pour une image  14">
            <a:extLst>
              <a:ext uri="{FF2B5EF4-FFF2-40B4-BE49-F238E27FC236}">
                <a16:creationId xmlns:a16="http://schemas.microsoft.com/office/drawing/2014/main" id="{F1DDB8CB-39A2-DAB6-124F-83D9FDCA3CA7}"/>
              </a:ext>
            </a:extLst>
          </p:cNvPr>
          <p:cNvSpPr>
            <a:spLocks noGrp="1" noChangeAspect="1"/>
          </p:cNvSpPr>
          <p:nvPr>
            <p:ph type="pic" sz="quarter" idx="23"/>
          </p:nvPr>
        </p:nvSpPr>
        <p:spPr>
          <a:xfrm>
            <a:off x="708942" y="3545133"/>
            <a:ext cx="1456294" cy="1456294"/>
          </a:xfrm>
          <a:prstGeom prst="rect">
            <a:avLst/>
          </a:prstGeom>
          <a:ln>
            <a:noFill/>
          </a:ln>
        </p:spPr>
        <p:txBody>
          <a:bodyPr/>
          <a:lstStyle/>
          <a:p>
            <a:endParaRPr lang="fr-MA" dirty="0"/>
          </a:p>
        </p:txBody>
      </p:sp>
      <p:sp>
        <p:nvSpPr>
          <p:cNvPr id="10" name="Espace réservé pour une image  14">
            <a:extLst>
              <a:ext uri="{FF2B5EF4-FFF2-40B4-BE49-F238E27FC236}">
                <a16:creationId xmlns:a16="http://schemas.microsoft.com/office/drawing/2014/main" id="{032E51FE-C7D9-3883-7F7A-BFEC19D36C5E}"/>
              </a:ext>
            </a:extLst>
          </p:cNvPr>
          <p:cNvSpPr>
            <a:spLocks noGrp="1" noChangeAspect="1"/>
          </p:cNvSpPr>
          <p:nvPr>
            <p:ph type="pic" sz="quarter" idx="24"/>
          </p:nvPr>
        </p:nvSpPr>
        <p:spPr>
          <a:xfrm>
            <a:off x="2730971" y="3545133"/>
            <a:ext cx="1456294" cy="1456294"/>
          </a:xfrm>
          <a:prstGeom prst="rect">
            <a:avLst/>
          </a:prstGeom>
          <a:ln>
            <a:noFill/>
          </a:ln>
        </p:spPr>
        <p:txBody>
          <a:bodyPr/>
          <a:lstStyle/>
          <a:p>
            <a:endParaRPr lang="fr-MA" dirty="0"/>
          </a:p>
        </p:txBody>
      </p:sp>
      <p:sp>
        <p:nvSpPr>
          <p:cNvPr id="11" name="Espace réservé pour une image  14">
            <a:extLst>
              <a:ext uri="{FF2B5EF4-FFF2-40B4-BE49-F238E27FC236}">
                <a16:creationId xmlns:a16="http://schemas.microsoft.com/office/drawing/2014/main" id="{6954FEF7-5F60-5B4B-84DF-A82F1F2ACD25}"/>
              </a:ext>
            </a:extLst>
          </p:cNvPr>
          <p:cNvSpPr>
            <a:spLocks noGrp="1" noChangeAspect="1"/>
          </p:cNvSpPr>
          <p:nvPr>
            <p:ph type="pic" sz="quarter" idx="25"/>
          </p:nvPr>
        </p:nvSpPr>
        <p:spPr>
          <a:xfrm>
            <a:off x="4753000" y="3545133"/>
            <a:ext cx="1456294" cy="1456294"/>
          </a:xfrm>
          <a:prstGeom prst="rect">
            <a:avLst/>
          </a:prstGeom>
          <a:ln>
            <a:noFill/>
          </a:ln>
        </p:spPr>
        <p:txBody>
          <a:bodyPr/>
          <a:lstStyle/>
          <a:p>
            <a:endParaRPr lang="fr-MA" dirty="0"/>
          </a:p>
        </p:txBody>
      </p:sp>
      <p:sp>
        <p:nvSpPr>
          <p:cNvPr id="12" name="Espace réservé pour une image  14">
            <a:extLst>
              <a:ext uri="{FF2B5EF4-FFF2-40B4-BE49-F238E27FC236}">
                <a16:creationId xmlns:a16="http://schemas.microsoft.com/office/drawing/2014/main" id="{D1C2B0FE-6323-21DA-17C8-E72AFF2B1DA2}"/>
              </a:ext>
            </a:extLst>
          </p:cNvPr>
          <p:cNvSpPr>
            <a:spLocks noGrp="1" noChangeAspect="1"/>
          </p:cNvSpPr>
          <p:nvPr>
            <p:ph type="pic" sz="quarter" idx="26"/>
          </p:nvPr>
        </p:nvSpPr>
        <p:spPr>
          <a:xfrm>
            <a:off x="6775030" y="3545133"/>
            <a:ext cx="1456294" cy="1456294"/>
          </a:xfrm>
          <a:prstGeom prst="rect">
            <a:avLst/>
          </a:prstGeom>
          <a:ln>
            <a:noFill/>
          </a:ln>
        </p:spPr>
        <p:txBody>
          <a:bodyPr/>
          <a:lstStyle/>
          <a:p>
            <a:endParaRPr lang="fr-MA" dirty="0"/>
          </a:p>
        </p:txBody>
      </p:sp>
      <p:sp>
        <p:nvSpPr>
          <p:cNvPr id="16" name="Espace réservé pour une image  14">
            <a:extLst>
              <a:ext uri="{FF2B5EF4-FFF2-40B4-BE49-F238E27FC236}">
                <a16:creationId xmlns:a16="http://schemas.microsoft.com/office/drawing/2014/main" id="{F0C49881-4377-E6C4-DC29-F5C78D761D34}"/>
              </a:ext>
            </a:extLst>
          </p:cNvPr>
          <p:cNvSpPr>
            <a:spLocks noGrp="1" noChangeAspect="1"/>
          </p:cNvSpPr>
          <p:nvPr>
            <p:ph type="pic" sz="quarter" idx="27"/>
          </p:nvPr>
        </p:nvSpPr>
        <p:spPr>
          <a:xfrm>
            <a:off x="708942" y="5117560"/>
            <a:ext cx="1456294" cy="1456294"/>
          </a:xfrm>
          <a:prstGeom prst="rect">
            <a:avLst/>
          </a:prstGeom>
          <a:ln>
            <a:noFill/>
          </a:ln>
        </p:spPr>
        <p:txBody>
          <a:bodyPr/>
          <a:lstStyle/>
          <a:p>
            <a:endParaRPr lang="fr-MA" dirty="0"/>
          </a:p>
        </p:txBody>
      </p:sp>
      <p:sp>
        <p:nvSpPr>
          <p:cNvPr id="17" name="Espace réservé pour une image  14">
            <a:extLst>
              <a:ext uri="{FF2B5EF4-FFF2-40B4-BE49-F238E27FC236}">
                <a16:creationId xmlns:a16="http://schemas.microsoft.com/office/drawing/2014/main" id="{3FE32F3D-30FA-B64A-59BF-8E1031E43A9C}"/>
              </a:ext>
            </a:extLst>
          </p:cNvPr>
          <p:cNvSpPr>
            <a:spLocks noGrp="1" noChangeAspect="1"/>
          </p:cNvSpPr>
          <p:nvPr>
            <p:ph type="pic" sz="quarter" idx="28"/>
          </p:nvPr>
        </p:nvSpPr>
        <p:spPr>
          <a:xfrm>
            <a:off x="2730971" y="5117560"/>
            <a:ext cx="1456294" cy="1456294"/>
          </a:xfrm>
          <a:prstGeom prst="rect">
            <a:avLst/>
          </a:prstGeom>
          <a:ln>
            <a:noFill/>
          </a:ln>
        </p:spPr>
        <p:txBody>
          <a:bodyPr/>
          <a:lstStyle/>
          <a:p>
            <a:endParaRPr lang="fr-MA" dirty="0"/>
          </a:p>
        </p:txBody>
      </p:sp>
      <p:sp>
        <p:nvSpPr>
          <p:cNvPr id="18" name="Espace réservé pour une image  14">
            <a:extLst>
              <a:ext uri="{FF2B5EF4-FFF2-40B4-BE49-F238E27FC236}">
                <a16:creationId xmlns:a16="http://schemas.microsoft.com/office/drawing/2014/main" id="{565D4B95-EEC3-C604-DD3F-E9EC9289CA4F}"/>
              </a:ext>
            </a:extLst>
          </p:cNvPr>
          <p:cNvSpPr>
            <a:spLocks noGrp="1" noChangeAspect="1"/>
          </p:cNvSpPr>
          <p:nvPr>
            <p:ph type="pic" sz="quarter" idx="29"/>
          </p:nvPr>
        </p:nvSpPr>
        <p:spPr>
          <a:xfrm>
            <a:off x="4753000" y="5117560"/>
            <a:ext cx="1456294" cy="1456294"/>
          </a:xfrm>
          <a:prstGeom prst="rect">
            <a:avLst/>
          </a:prstGeom>
          <a:ln>
            <a:noFill/>
          </a:ln>
        </p:spPr>
        <p:txBody>
          <a:bodyPr/>
          <a:lstStyle/>
          <a:p>
            <a:endParaRPr lang="fr-MA" dirty="0"/>
          </a:p>
        </p:txBody>
      </p:sp>
      <p:sp>
        <p:nvSpPr>
          <p:cNvPr id="19" name="Espace réservé pour une image  14">
            <a:extLst>
              <a:ext uri="{FF2B5EF4-FFF2-40B4-BE49-F238E27FC236}">
                <a16:creationId xmlns:a16="http://schemas.microsoft.com/office/drawing/2014/main" id="{612BB425-D520-CE98-D8FF-0ED39620E73D}"/>
              </a:ext>
            </a:extLst>
          </p:cNvPr>
          <p:cNvSpPr>
            <a:spLocks noGrp="1" noChangeAspect="1"/>
          </p:cNvSpPr>
          <p:nvPr>
            <p:ph type="pic" sz="quarter" idx="30"/>
          </p:nvPr>
        </p:nvSpPr>
        <p:spPr>
          <a:xfrm>
            <a:off x="6775030" y="5117560"/>
            <a:ext cx="1456294" cy="1456294"/>
          </a:xfrm>
          <a:prstGeom prst="rect">
            <a:avLst/>
          </a:prstGeom>
          <a:ln>
            <a:noFill/>
          </a:ln>
        </p:spPr>
        <p:txBody>
          <a:bodyPr/>
          <a:lstStyle/>
          <a:p>
            <a:endParaRPr lang="fr-MA" dirty="0"/>
          </a:p>
        </p:txBody>
      </p:sp>
    </p:spTree>
    <p:extLst>
      <p:ext uri="{BB962C8B-B14F-4D97-AF65-F5344CB8AC3E}">
        <p14:creationId xmlns:p14="http://schemas.microsoft.com/office/powerpoint/2010/main" val="1531852891"/>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2274F6-07EA-052B-D9C6-9BE258D5F89D}"/>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id="{5A175E23-799E-6DE0-F6F9-02D78F922EA6}"/>
              </a:ext>
            </a:extLst>
          </p:cNvPr>
          <p:cNvSpPr>
            <a:spLocks noGrp="1"/>
          </p:cNvSpPr>
          <p:nvPr>
            <p:ph type="pic" sz="quarter" idx="10"/>
          </p:nvPr>
        </p:nvSpPr>
        <p:spPr>
          <a:xfrm>
            <a:off x="792000" y="2160000"/>
            <a:ext cx="7560000" cy="3960000"/>
          </a:xfrm>
          <a:prstGeom prst="rect">
            <a:avLst/>
          </a:prstGeom>
        </p:spPr>
        <p:txBody>
          <a:bodyPr/>
          <a:lstStyle/>
          <a:p>
            <a:endParaRPr lang="fr-FR" dirty="0"/>
          </a:p>
        </p:txBody>
      </p:sp>
      <p:sp>
        <p:nvSpPr>
          <p:cNvPr id="5" name="Espace réservé pour une image  16">
            <a:extLst>
              <a:ext uri="{FF2B5EF4-FFF2-40B4-BE49-F238E27FC236}">
                <a16:creationId xmlns:a16="http://schemas.microsoft.com/office/drawing/2014/main" id="{DFD8801C-D966-CA08-5553-A94A8606A16C}"/>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1322367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40846458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31786740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dirty="0"/>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7342206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40480812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7150509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0973664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3396702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3038649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1078304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2274F6-07EA-052B-D9C6-9BE258D5F89D}"/>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id="{5A175E23-799E-6DE0-F6F9-02D78F922EA6}"/>
              </a:ext>
            </a:extLst>
          </p:cNvPr>
          <p:cNvSpPr>
            <a:spLocks noGrp="1"/>
          </p:cNvSpPr>
          <p:nvPr>
            <p:ph type="pic" sz="quarter" idx="10"/>
          </p:nvPr>
        </p:nvSpPr>
        <p:spPr>
          <a:xfrm>
            <a:off x="792000" y="2160000"/>
            <a:ext cx="7560000" cy="3960000"/>
          </a:xfrm>
          <a:prstGeom prst="rect">
            <a:avLst/>
          </a:prstGeom>
        </p:spPr>
        <p:txBody>
          <a:bodyPr/>
          <a:lstStyle/>
          <a:p>
            <a:endParaRPr lang="fr-FR" dirty="0"/>
          </a:p>
        </p:txBody>
      </p:sp>
      <p:sp>
        <p:nvSpPr>
          <p:cNvPr id="5" name="Espace réservé pour une image  16">
            <a:extLst>
              <a:ext uri="{FF2B5EF4-FFF2-40B4-BE49-F238E27FC236}">
                <a16:creationId xmlns:a16="http://schemas.microsoft.com/office/drawing/2014/main" id="{DFD8801C-D966-CA08-5553-A94A8606A16C}"/>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8909776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5998936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dirty="0"/>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4735620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image" Target="../media/image10.png"/><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image" Target="../media/image9.png"/><Relationship Id="rId2" Type="http://schemas.openxmlformats.org/officeDocument/2006/relationships/slideLayout" Target="../slideLayouts/slideLayout76.xml"/><Relationship Id="rId16" Type="http://schemas.openxmlformats.org/officeDocument/2006/relationships/image" Target="../media/image8.png"/><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image" Target="../media/image7.jpg"/><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image" Target="../media/image9.png"/><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image" Target="../media/image8.png"/><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image" Target="../media/image7.jpg"/><Relationship Id="rId5" Type="http://schemas.openxmlformats.org/officeDocument/2006/relationships/slideLayout" Target="../slideLayouts/slideLayout92.xml"/><Relationship Id="rId10" Type="http://schemas.openxmlformats.org/officeDocument/2006/relationships/theme" Target="../theme/theme11.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image" Target="../media/image10.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image" Target="../media/image9.png"/><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image" Target="../media/image8.png"/><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image" Target="../media/image7.jpg"/><Relationship Id="rId5" Type="http://schemas.openxmlformats.org/officeDocument/2006/relationships/slideLayout" Target="../slideLayouts/slideLayout101.xml"/><Relationship Id="rId10" Type="http://schemas.openxmlformats.org/officeDocument/2006/relationships/theme" Target="../theme/theme12.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image" Target="../media/image10.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image" Target="../media/image10.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image" Target="../media/image9.png"/><Relationship Id="rId2" Type="http://schemas.openxmlformats.org/officeDocument/2006/relationships/slideLayout" Target="../slideLayouts/slideLayout11.xml"/><Relationship Id="rId16" Type="http://schemas.openxmlformats.org/officeDocument/2006/relationships/image" Target="../media/image8.png"/><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image" Target="../media/image7.jpg"/><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9.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8.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7.jpg"/><Relationship Id="rId5" Type="http://schemas.openxmlformats.org/officeDocument/2006/relationships/slideLayout" Target="../slideLayouts/slideLayout27.xml"/><Relationship Id="rId10" Type="http://schemas.openxmlformats.org/officeDocument/2006/relationships/theme" Target="../theme/theme4.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0.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9.pn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image" Target="../media/image8.pn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image" Target="../media/image11.jpg"/><Relationship Id="rId5" Type="http://schemas.openxmlformats.org/officeDocument/2006/relationships/slideLayout" Target="../slideLayouts/slideLayout36.xml"/><Relationship Id="rId10" Type="http://schemas.openxmlformats.org/officeDocument/2006/relationships/theme" Target="../theme/theme5.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10.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9.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image" Target="../media/image8.pn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image" Target="../media/image7.jpg"/><Relationship Id="rId5" Type="http://schemas.openxmlformats.org/officeDocument/2006/relationships/slideLayout" Target="../slideLayouts/slideLayout45.xml"/><Relationship Id="rId10" Type="http://schemas.openxmlformats.org/officeDocument/2006/relationships/theme" Target="../theme/theme6.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10.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image" Target="../media/image9.pn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image" Target="../media/image8.png"/><Relationship Id="rId2" Type="http://schemas.openxmlformats.org/officeDocument/2006/relationships/slideLayout" Target="../slideLayouts/slideLayout51.xml"/><Relationship Id="rId16" Type="http://schemas.openxmlformats.org/officeDocument/2006/relationships/image" Target="../media/image7.jpg"/><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theme" Target="../theme/theme7.xml"/><Relationship Id="rId10" Type="http://schemas.openxmlformats.org/officeDocument/2006/relationships/slideLayout" Target="../slideLayouts/slideLayout59.xml"/><Relationship Id="rId19" Type="http://schemas.openxmlformats.org/officeDocument/2006/relationships/image" Target="../media/image10.png"/><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65.xml"/><Relationship Id="rId1" Type="http://schemas.openxmlformats.org/officeDocument/2006/relationships/slideLayout" Target="../slideLayouts/slideLayout6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image" Target="../media/image9.png"/><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image" Target="../media/image8.png"/><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image" Target="../media/image11.jpg"/><Relationship Id="rId5" Type="http://schemas.openxmlformats.org/officeDocument/2006/relationships/slideLayout" Target="../slideLayouts/slideLayout70.xml"/><Relationship Id="rId10" Type="http://schemas.openxmlformats.org/officeDocument/2006/relationships/theme" Target="../theme/theme9.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824597"/>
      </p:ext>
    </p:extLst>
  </p:cSld>
  <p:clrMap bg1="lt1" tx1="dk1" bg2="lt2" tx2="dk2" accent1="accent1" accent2="accent2" accent3="accent3" accent4="accent4" accent5="accent5" accent6="accent6" hlink="hlink" folHlink="folHlink"/>
  <p:sldLayoutIdLst>
    <p:sldLayoutId id="2147483742" r:id="rId1"/>
    <p:sldLayoutId id="2147483751" r:id="rId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4" name="Image 3">
            <a:extLst>
              <a:ext uri="{FF2B5EF4-FFF2-40B4-BE49-F238E27FC236}">
                <a16:creationId xmlns:a16="http://schemas.microsoft.com/office/drawing/2014/main" id="{761A4847-11E1-BB92-81A2-6B18663F7AC0}"/>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5" name="ZoneTexte 4">
            <a:extLst>
              <a:ext uri="{FF2B5EF4-FFF2-40B4-BE49-F238E27FC236}">
                <a16:creationId xmlns:a16="http://schemas.microsoft.com/office/drawing/2014/main" id="{63C55676-34BC-9B05-ADC0-422947AB2BF5}"/>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solidFill>
              </a:rPr>
              <a:t>Acte de parole</a:t>
            </a:r>
          </a:p>
        </p:txBody>
      </p:sp>
      <p:sp>
        <p:nvSpPr>
          <p:cNvPr id="8" name="ZoneTexte 7">
            <a:extLst>
              <a:ext uri="{FF2B5EF4-FFF2-40B4-BE49-F238E27FC236}">
                <a16:creationId xmlns:a16="http://schemas.microsoft.com/office/drawing/2014/main" id="{488A1BB9-9161-3DF5-265F-0A23866C04BF}"/>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Lecture </a:t>
            </a:r>
          </a:p>
        </p:txBody>
      </p:sp>
      <p:pic>
        <p:nvPicPr>
          <p:cNvPr id="21" name="Image 20">
            <a:extLst>
              <a:ext uri="{FF2B5EF4-FFF2-40B4-BE49-F238E27FC236}">
                <a16:creationId xmlns:a16="http://schemas.microsoft.com/office/drawing/2014/main" id="{6415C982-D13E-405C-91C0-1DFB9B9F7B23}"/>
              </a:ext>
            </a:extLst>
          </p:cNvPr>
          <p:cNvPicPr>
            <a:picLocks noChangeAspect="1"/>
          </p:cNvPicPr>
          <p:nvPr userDrawn="1"/>
        </p:nvPicPr>
        <p:blipFill>
          <a:blip r:embed="rId17">
            <a:alphaModFix amt="20000"/>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7" name="Image 6">
            <a:extLst>
              <a:ext uri="{FF2B5EF4-FFF2-40B4-BE49-F238E27FC236}">
                <a16:creationId xmlns:a16="http://schemas.microsoft.com/office/drawing/2014/main" id="{8F43714C-BD5D-E2F6-AAF9-998C9C90C911}"/>
              </a:ext>
            </a:extLst>
          </p:cNvPr>
          <p:cNvPicPr>
            <a:picLocks noChangeAspect="1"/>
          </p:cNvPicPr>
          <p:nvPr userDrawn="1"/>
        </p:nvPicPr>
        <p:blipFill>
          <a:blip r:embed="rId18">
            <a:alphaModFix amt="20000"/>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22" name="ZoneTexte 21">
            <a:extLst>
              <a:ext uri="{FF2B5EF4-FFF2-40B4-BE49-F238E27FC236}">
                <a16:creationId xmlns:a16="http://schemas.microsoft.com/office/drawing/2014/main" id="{50D59CB6-DB93-5449-D352-9ADD78D859FA}"/>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Écrit </a:t>
            </a:r>
          </a:p>
        </p:txBody>
      </p:sp>
    </p:spTree>
    <p:extLst>
      <p:ext uri="{BB962C8B-B14F-4D97-AF65-F5344CB8AC3E}">
        <p14:creationId xmlns:p14="http://schemas.microsoft.com/office/powerpoint/2010/main" val="976283940"/>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Lst>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id="{29016B5C-4F0D-8C9E-7D9C-2D5340D4A9D0}"/>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9" name="ZoneTexte 8">
            <a:extLst>
              <a:ext uri="{FF2B5EF4-FFF2-40B4-BE49-F238E27FC236}">
                <a16:creationId xmlns:a16="http://schemas.microsoft.com/office/drawing/2014/main" id="{70E475D1-3C3D-105F-70AF-39B2DD05AD97}"/>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alpha val="20000"/>
                  </a:srgbClr>
                </a:solidFill>
              </a:rPr>
              <a:t>Acte de parole</a:t>
            </a:r>
          </a:p>
        </p:txBody>
      </p:sp>
      <p:sp>
        <p:nvSpPr>
          <p:cNvPr id="12" name="ZoneTexte 11">
            <a:extLst>
              <a:ext uri="{FF2B5EF4-FFF2-40B4-BE49-F238E27FC236}">
                <a16:creationId xmlns:a16="http://schemas.microsoft.com/office/drawing/2014/main" id="{8F82500B-6A5F-B8EC-F959-33A2F11B0A67}"/>
              </a:ext>
            </a:extLst>
          </p:cNvPr>
          <p:cNvSpPr txBox="1"/>
          <p:nvPr userDrawn="1"/>
        </p:nvSpPr>
        <p:spPr>
          <a:xfrm>
            <a:off x="6954941"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Lecture </a:t>
            </a:r>
          </a:p>
        </p:txBody>
      </p:sp>
      <p:pic>
        <p:nvPicPr>
          <p:cNvPr id="13" name="Image 12">
            <a:extLst>
              <a:ext uri="{FF2B5EF4-FFF2-40B4-BE49-F238E27FC236}">
                <a16:creationId xmlns:a16="http://schemas.microsoft.com/office/drawing/2014/main" id="{C4721792-6BF7-6946-23A4-F71B5C88DEB8}"/>
              </a:ext>
            </a:extLst>
          </p:cNvPr>
          <p:cNvPicPr>
            <a:picLocks noChangeAspect="1"/>
          </p:cNvPicPr>
          <p:nvPr userDrawn="1"/>
        </p:nvPicPr>
        <p:blipFill>
          <a:blip r:embed="rId13">
            <a:alphaModFix amt="20000"/>
            <a:extLst>
              <a:ext uri="{28A0092B-C50C-407E-A947-70E740481C1C}">
                <a14:useLocalDpi xmlns:a14="http://schemas.microsoft.com/office/drawing/2010/main" val="0"/>
              </a:ext>
            </a:extLst>
          </a:blip>
          <a:srcRect/>
          <a:stretch/>
        </p:blipFill>
        <p:spPr>
          <a:xfrm>
            <a:off x="6483452" y="269856"/>
            <a:ext cx="243310" cy="243310"/>
          </a:xfrm>
          <a:prstGeom prst="rect">
            <a:avLst/>
          </a:prstGeom>
          <a:ln>
            <a:noFill/>
          </a:ln>
        </p:spPr>
      </p:pic>
      <p:pic>
        <p:nvPicPr>
          <p:cNvPr id="14" name="Image 13">
            <a:extLst>
              <a:ext uri="{FF2B5EF4-FFF2-40B4-BE49-F238E27FC236}">
                <a16:creationId xmlns:a16="http://schemas.microsoft.com/office/drawing/2014/main" id="{D633DC7F-3541-411E-187F-37F555735247}"/>
              </a:ext>
            </a:extLst>
          </p:cNvPr>
          <p:cNvPicPr>
            <a:picLocks noChangeAspect="1"/>
          </p:cNvPicPr>
          <p:nvPr userDrawn="1"/>
        </p:nvPicPr>
        <p:blipFill>
          <a:blip r:embed="rId14">
            <a:alphaModFix/>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15" name="ZoneTexte 14">
            <a:extLst>
              <a:ext uri="{FF2B5EF4-FFF2-40B4-BE49-F238E27FC236}">
                <a16:creationId xmlns:a16="http://schemas.microsoft.com/office/drawing/2014/main" id="{78387D66-D67F-007F-9A03-274347535585}"/>
              </a:ext>
            </a:extLst>
          </p:cNvPr>
          <p:cNvSpPr txBox="1"/>
          <p:nvPr userDrawn="1"/>
        </p:nvSpPr>
        <p:spPr>
          <a:xfrm>
            <a:off x="4227896" y="209734"/>
            <a:ext cx="2032852"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solidFill>
              </a:rPr>
              <a:t>Écrit </a:t>
            </a:r>
          </a:p>
        </p:txBody>
      </p:sp>
    </p:spTree>
    <p:extLst>
      <p:ext uri="{BB962C8B-B14F-4D97-AF65-F5344CB8AC3E}">
        <p14:creationId xmlns:p14="http://schemas.microsoft.com/office/powerpoint/2010/main" val="2730498594"/>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id="{29016B5C-4F0D-8C9E-7D9C-2D5340D4A9D0}"/>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9" name="ZoneTexte 8">
            <a:extLst>
              <a:ext uri="{FF2B5EF4-FFF2-40B4-BE49-F238E27FC236}">
                <a16:creationId xmlns:a16="http://schemas.microsoft.com/office/drawing/2014/main" id="{70E475D1-3C3D-105F-70AF-39B2DD05AD97}"/>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alpha val="20000"/>
                  </a:srgbClr>
                </a:solidFill>
              </a:rPr>
              <a:t>Acte de parole</a:t>
            </a:r>
          </a:p>
        </p:txBody>
      </p:sp>
      <p:sp>
        <p:nvSpPr>
          <p:cNvPr id="12" name="ZoneTexte 11">
            <a:extLst>
              <a:ext uri="{FF2B5EF4-FFF2-40B4-BE49-F238E27FC236}">
                <a16:creationId xmlns:a16="http://schemas.microsoft.com/office/drawing/2014/main" id="{8F82500B-6A5F-B8EC-F959-33A2F11B0A67}"/>
              </a:ext>
            </a:extLst>
          </p:cNvPr>
          <p:cNvSpPr txBox="1"/>
          <p:nvPr userDrawn="1"/>
        </p:nvSpPr>
        <p:spPr>
          <a:xfrm>
            <a:off x="7085331"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Lecture </a:t>
            </a:r>
          </a:p>
        </p:txBody>
      </p:sp>
      <p:pic>
        <p:nvPicPr>
          <p:cNvPr id="13" name="Image 12">
            <a:extLst>
              <a:ext uri="{FF2B5EF4-FFF2-40B4-BE49-F238E27FC236}">
                <a16:creationId xmlns:a16="http://schemas.microsoft.com/office/drawing/2014/main" id="{C4721792-6BF7-6946-23A4-F71B5C88DEB8}"/>
              </a:ext>
            </a:extLst>
          </p:cNvPr>
          <p:cNvPicPr>
            <a:picLocks noChangeAspect="1"/>
          </p:cNvPicPr>
          <p:nvPr userDrawn="1"/>
        </p:nvPicPr>
        <p:blipFill>
          <a:blip r:embed="rId13">
            <a:alphaModFix amt="20000"/>
            <a:extLst>
              <a:ext uri="{28A0092B-C50C-407E-A947-70E740481C1C}">
                <a14:useLocalDpi xmlns:a14="http://schemas.microsoft.com/office/drawing/2010/main" val="0"/>
              </a:ext>
            </a:extLst>
          </a:blip>
          <a:srcRect/>
          <a:stretch/>
        </p:blipFill>
        <p:spPr>
          <a:xfrm>
            <a:off x="6613842" y="269856"/>
            <a:ext cx="243310" cy="243310"/>
          </a:xfrm>
          <a:prstGeom prst="rect">
            <a:avLst/>
          </a:prstGeom>
          <a:ln>
            <a:noFill/>
          </a:ln>
        </p:spPr>
      </p:pic>
      <p:pic>
        <p:nvPicPr>
          <p:cNvPr id="14" name="Image 13">
            <a:extLst>
              <a:ext uri="{FF2B5EF4-FFF2-40B4-BE49-F238E27FC236}">
                <a16:creationId xmlns:a16="http://schemas.microsoft.com/office/drawing/2014/main" id="{D633DC7F-3541-411E-187F-37F555735247}"/>
              </a:ext>
            </a:extLst>
          </p:cNvPr>
          <p:cNvPicPr>
            <a:picLocks noChangeAspect="1"/>
          </p:cNvPicPr>
          <p:nvPr userDrawn="1"/>
        </p:nvPicPr>
        <p:blipFill>
          <a:blip r:embed="rId14">
            <a:alphaModFix/>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15" name="ZoneTexte 14">
            <a:extLst>
              <a:ext uri="{FF2B5EF4-FFF2-40B4-BE49-F238E27FC236}">
                <a16:creationId xmlns:a16="http://schemas.microsoft.com/office/drawing/2014/main" id="{78387D66-D67F-007F-9A03-274347535585}"/>
              </a:ext>
            </a:extLst>
          </p:cNvPr>
          <p:cNvSpPr txBox="1"/>
          <p:nvPr userDrawn="1"/>
        </p:nvSpPr>
        <p:spPr>
          <a:xfrm>
            <a:off x="4220319" y="209734"/>
            <a:ext cx="201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solidFill>
              </a:rPr>
              <a:t>Écrit</a:t>
            </a:r>
          </a:p>
        </p:txBody>
      </p:sp>
    </p:spTree>
    <p:extLst>
      <p:ext uri="{BB962C8B-B14F-4D97-AF65-F5344CB8AC3E}">
        <p14:creationId xmlns:p14="http://schemas.microsoft.com/office/powerpoint/2010/main" val="1190001589"/>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62671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4" name="Image 3">
            <a:extLst>
              <a:ext uri="{FF2B5EF4-FFF2-40B4-BE49-F238E27FC236}">
                <a16:creationId xmlns:a16="http://schemas.microsoft.com/office/drawing/2014/main" id="{761A4847-11E1-BB92-81A2-6B18663F7AC0}"/>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5" name="ZoneTexte 4">
            <a:extLst>
              <a:ext uri="{FF2B5EF4-FFF2-40B4-BE49-F238E27FC236}">
                <a16:creationId xmlns:a16="http://schemas.microsoft.com/office/drawing/2014/main" id="{63C55676-34BC-9B05-ADC0-422947AB2BF5}"/>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solidFill>
              </a:rPr>
              <a:t>Acte de parole</a:t>
            </a:r>
          </a:p>
        </p:txBody>
      </p:sp>
      <p:sp>
        <p:nvSpPr>
          <p:cNvPr id="8" name="ZoneTexte 7">
            <a:extLst>
              <a:ext uri="{FF2B5EF4-FFF2-40B4-BE49-F238E27FC236}">
                <a16:creationId xmlns:a16="http://schemas.microsoft.com/office/drawing/2014/main" id="{488A1BB9-9161-3DF5-265F-0A23866C04BF}"/>
              </a:ext>
            </a:extLst>
          </p:cNvPr>
          <p:cNvSpPr txBox="1"/>
          <p:nvPr userDrawn="1"/>
        </p:nvSpPr>
        <p:spPr>
          <a:xfrm>
            <a:off x="7098471"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Lecture </a:t>
            </a:r>
          </a:p>
        </p:txBody>
      </p:sp>
      <p:pic>
        <p:nvPicPr>
          <p:cNvPr id="21" name="Image 20">
            <a:extLst>
              <a:ext uri="{FF2B5EF4-FFF2-40B4-BE49-F238E27FC236}">
                <a16:creationId xmlns:a16="http://schemas.microsoft.com/office/drawing/2014/main" id="{6415C982-D13E-405C-91C0-1DFB9B9F7B23}"/>
              </a:ext>
            </a:extLst>
          </p:cNvPr>
          <p:cNvPicPr>
            <a:picLocks noChangeAspect="1"/>
          </p:cNvPicPr>
          <p:nvPr userDrawn="1"/>
        </p:nvPicPr>
        <p:blipFill>
          <a:blip r:embed="rId17">
            <a:alphaModFix amt="20000"/>
            <a:extLst>
              <a:ext uri="{28A0092B-C50C-407E-A947-70E740481C1C}">
                <a14:useLocalDpi xmlns:a14="http://schemas.microsoft.com/office/drawing/2010/main" val="0"/>
              </a:ext>
            </a:extLst>
          </a:blip>
          <a:srcRect/>
          <a:stretch/>
        </p:blipFill>
        <p:spPr>
          <a:xfrm>
            <a:off x="6626982" y="269856"/>
            <a:ext cx="243310" cy="243310"/>
          </a:xfrm>
          <a:prstGeom prst="rect">
            <a:avLst/>
          </a:prstGeom>
          <a:ln>
            <a:noFill/>
          </a:ln>
        </p:spPr>
      </p:pic>
      <p:pic>
        <p:nvPicPr>
          <p:cNvPr id="7" name="Image 6">
            <a:extLst>
              <a:ext uri="{FF2B5EF4-FFF2-40B4-BE49-F238E27FC236}">
                <a16:creationId xmlns:a16="http://schemas.microsoft.com/office/drawing/2014/main" id="{8F43714C-BD5D-E2F6-AAF9-998C9C90C911}"/>
              </a:ext>
            </a:extLst>
          </p:cNvPr>
          <p:cNvPicPr>
            <a:picLocks noChangeAspect="1"/>
          </p:cNvPicPr>
          <p:nvPr userDrawn="1"/>
        </p:nvPicPr>
        <p:blipFill>
          <a:blip r:embed="rId18">
            <a:alphaModFix amt="20000"/>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22" name="ZoneTexte 21">
            <a:extLst>
              <a:ext uri="{FF2B5EF4-FFF2-40B4-BE49-F238E27FC236}">
                <a16:creationId xmlns:a16="http://schemas.microsoft.com/office/drawing/2014/main" id="{50D59CB6-DB93-5449-D352-9ADD78D859FA}"/>
              </a:ext>
            </a:extLst>
          </p:cNvPr>
          <p:cNvSpPr txBox="1"/>
          <p:nvPr userDrawn="1"/>
        </p:nvSpPr>
        <p:spPr>
          <a:xfrm>
            <a:off x="4220318" y="209734"/>
            <a:ext cx="2207681"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Écrit : point de langue </a:t>
            </a:r>
          </a:p>
        </p:txBody>
      </p:sp>
    </p:spTree>
    <p:extLst>
      <p:ext uri="{BB962C8B-B14F-4D97-AF65-F5344CB8AC3E}">
        <p14:creationId xmlns:p14="http://schemas.microsoft.com/office/powerpoint/2010/main" val="2073310085"/>
      </p:ext>
    </p:extLst>
  </p:cSld>
  <p:clrMap bg1="lt1" tx1="dk1" bg2="lt2" tx2="dk2" accent1="accent1" accent2="accent2" accent3="accent3" accent4="accent4" accent5="accent5" accent6="accent6" hlink="hlink" folHlink="folHlink"/>
  <p:sldLayoutIdLst>
    <p:sldLayoutId id="2147483698" r:id="rId1"/>
    <p:sldLayoutId id="2147483704" r:id="rId2"/>
    <p:sldLayoutId id="2147483738" r:id="rId3"/>
    <p:sldLayoutId id="2147483753" r:id="rId4"/>
    <p:sldLayoutId id="2147483754" r:id="rId5"/>
    <p:sldLayoutId id="2147483701" r:id="rId6"/>
    <p:sldLayoutId id="2147483702" r:id="rId7"/>
    <p:sldLayoutId id="2147483700" r:id="rId8"/>
    <p:sldLayoutId id="2147483739" r:id="rId9"/>
    <p:sldLayoutId id="2147483699" r:id="rId10"/>
    <p:sldLayoutId id="2147483705" r:id="rId11"/>
    <p:sldLayoutId id="2147483706" r:id="rId12"/>
    <p:sldLayoutId id="2147483752" r:id="rId1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id="{29016B5C-4F0D-8C9E-7D9C-2D5340D4A9D0}"/>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9" name="ZoneTexte 8">
            <a:extLst>
              <a:ext uri="{FF2B5EF4-FFF2-40B4-BE49-F238E27FC236}">
                <a16:creationId xmlns:a16="http://schemas.microsoft.com/office/drawing/2014/main" id="{70E475D1-3C3D-105F-70AF-39B2DD05AD97}"/>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alpha val="20000"/>
                  </a:srgbClr>
                </a:solidFill>
              </a:rPr>
              <a:t>Acte de parole</a:t>
            </a:r>
          </a:p>
        </p:txBody>
      </p:sp>
      <p:sp>
        <p:nvSpPr>
          <p:cNvPr id="12" name="ZoneTexte 11">
            <a:extLst>
              <a:ext uri="{FF2B5EF4-FFF2-40B4-BE49-F238E27FC236}">
                <a16:creationId xmlns:a16="http://schemas.microsoft.com/office/drawing/2014/main" id="{8F82500B-6A5F-B8EC-F959-33A2F11B0A67}"/>
              </a:ext>
            </a:extLst>
          </p:cNvPr>
          <p:cNvSpPr txBox="1"/>
          <p:nvPr userDrawn="1"/>
        </p:nvSpPr>
        <p:spPr>
          <a:xfrm>
            <a:off x="6954941"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Lecture </a:t>
            </a:r>
          </a:p>
        </p:txBody>
      </p:sp>
      <p:pic>
        <p:nvPicPr>
          <p:cNvPr id="13" name="Image 12">
            <a:extLst>
              <a:ext uri="{FF2B5EF4-FFF2-40B4-BE49-F238E27FC236}">
                <a16:creationId xmlns:a16="http://schemas.microsoft.com/office/drawing/2014/main" id="{C4721792-6BF7-6946-23A4-F71B5C88DEB8}"/>
              </a:ext>
            </a:extLst>
          </p:cNvPr>
          <p:cNvPicPr>
            <a:picLocks noChangeAspect="1"/>
          </p:cNvPicPr>
          <p:nvPr userDrawn="1"/>
        </p:nvPicPr>
        <p:blipFill>
          <a:blip r:embed="rId13">
            <a:alphaModFix amt="20000"/>
            <a:extLst>
              <a:ext uri="{28A0092B-C50C-407E-A947-70E740481C1C}">
                <a14:useLocalDpi xmlns:a14="http://schemas.microsoft.com/office/drawing/2010/main" val="0"/>
              </a:ext>
            </a:extLst>
          </a:blip>
          <a:srcRect/>
          <a:stretch/>
        </p:blipFill>
        <p:spPr>
          <a:xfrm>
            <a:off x="6483452" y="269856"/>
            <a:ext cx="243310" cy="243310"/>
          </a:xfrm>
          <a:prstGeom prst="rect">
            <a:avLst/>
          </a:prstGeom>
          <a:ln>
            <a:noFill/>
          </a:ln>
        </p:spPr>
      </p:pic>
      <p:pic>
        <p:nvPicPr>
          <p:cNvPr id="14" name="Image 13">
            <a:extLst>
              <a:ext uri="{FF2B5EF4-FFF2-40B4-BE49-F238E27FC236}">
                <a16:creationId xmlns:a16="http://schemas.microsoft.com/office/drawing/2014/main" id="{D633DC7F-3541-411E-187F-37F555735247}"/>
              </a:ext>
            </a:extLst>
          </p:cNvPr>
          <p:cNvPicPr>
            <a:picLocks noChangeAspect="1"/>
          </p:cNvPicPr>
          <p:nvPr userDrawn="1"/>
        </p:nvPicPr>
        <p:blipFill>
          <a:blip r:embed="rId14">
            <a:alphaModFix/>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15" name="ZoneTexte 14">
            <a:extLst>
              <a:ext uri="{FF2B5EF4-FFF2-40B4-BE49-F238E27FC236}">
                <a16:creationId xmlns:a16="http://schemas.microsoft.com/office/drawing/2014/main" id="{78387D66-D67F-007F-9A03-274347535585}"/>
              </a:ext>
            </a:extLst>
          </p:cNvPr>
          <p:cNvSpPr txBox="1"/>
          <p:nvPr userDrawn="1"/>
        </p:nvSpPr>
        <p:spPr>
          <a:xfrm>
            <a:off x="4220319" y="209734"/>
            <a:ext cx="2032852"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solidFill>
              </a:rPr>
              <a:t>Point de langue </a:t>
            </a:r>
          </a:p>
        </p:txBody>
      </p:sp>
    </p:spTree>
    <p:extLst>
      <p:ext uri="{BB962C8B-B14F-4D97-AF65-F5344CB8AC3E}">
        <p14:creationId xmlns:p14="http://schemas.microsoft.com/office/powerpoint/2010/main" val="785962496"/>
      </p:ext>
    </p:extLst>
  </p:cSld>
  <p:clrMap bg1="lt1" tx1="dk1" bg2="lt2" tx2="dk2" accent1="accent1" accent2="accent2" accent3="accent3" accent4="accent4" accent5="accent5" accent6="accent6" hlink="hlink" folHlink="folHlink"/>
  <p:sldLayoutIdLst>
    <p:sldLayoutId id="2147483755"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id="{91B75ED6-5142-8070-01D0-E1EE0D17EEC3}"/>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9" name="ZoneTexte 8">
            <a:extLst>
              <a:ext uri="{FF2B5EF4-FFF2-40B4-BE49-F238E27FC236}">
                <a16:creationId xmlns:a16="http://schemas.microsoft.com/office/drawing/2014/main" id="{D6CC7EE1-E266-3710-9D6B-DA4E80E58182}"/>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alpha val="20000"/>
                  </a:srgbClr>
                </a:solidFill>
              </a:rPr>
              <a:t>Acte de parole</a:t>
            </a:r>
          </a:p>
        </p:txBody>
      </p:sp>
      <p:sp>
        <p:nvSpPr>
          <p:cNvPr id="12" name="ZoneTexte 11">
            <a:extLst>
              <a:ext uri="{FF2B5EF4-FFF2-40B4-BE49-F238E27FC236}">
                <a16:creationId xmlns:a16="http://schemas.microsoft.com/office/drawing/2014/main" id="{B6BC049F-4686-7F5C-28F9-498C8168F34B}"/>
              </a:ext>
            </a:extLst>
          </p:cNvPr>
          <p:cNvSpPr txBox="1"/>
          <p:nvPr userDrawn="1"/>
        </p:nvSpPr>
        <p:spPr>
          <a:xfrm>
            <a:off x="7272000" y="189520"/>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solidFill>
              </a:rPr>
              <a:t>Lecture </a:t>
            </a:r>
          </a:p>
        </p:txBody>
      </p:sp>
      <p:pic>
        <p:nvPicPr>
          <p:cNvPr id="13" name="Image 12">
            <a:extLst>
              <a:ext uri="{FF2B5EF4-FFF2-40B4-BE49-F238E27FC236}">
                <a16:creationId xmlns:a16="http://schemas.microsoft.com/office/drawing/2014/main" id="{21FC11AC-165F-C50D-5CD1-6E16455E40A3}"/>
              </a:ext>
            </a:extLst>
          </p:cNvPr>
          <p:cNvPicPr>
            <a:picLocks noChangeAspect="1"/>
          </p:cNvPicPr>
          <p:nvPr userDrawn="1"/>
        </p:nvPicPr>
        <p:blipFill>
          <a:blip r:embed="rId13">
            <a:alphaModFix/>
            <a:extLst>
              <a:ext uri="{28A0092B-C50C-407E-A947-70E740481C1C}">
                <a14:useLocalDpi xmlns:a14="http://schemas.microsoft.com/office/drawing/2010/main" val="0"/>
              </a:ext>
            </a:extLst>
          </a:blip>
          <a:srcRect/>
          <a:stretch/>
        </p:blipFill>
        <p:spPr>
          <a:xfrm>
            <a:off x="6800511" y="249642"/>
            <a:ext cx="243310" cy="243310"/>
          </a:xfrm>
          <a:prstGeom prst="rect">
            <a:avLst/>
          </a:prstGeom>
          <a:ln>
            <a:noFill/>
          </a:ln>
        </p:spPr>
      </p:pic>
      <p:pic>
        <p:nvPicPr>
          <p:cNvPr id="14" name="Image 13">
            <a:extLst>
              <a:ext uri="{FF2B5EF4-FFF2-40B4-BE49-F238E27FC236}">
                <a16:creationId xmlns:a16="http://schemas.microsoft.com/office/drawing/2014/main" id="{B7D7278D-4153-001C-679A-0650571384C1}"/>
              </a:ext>
            </a:extLst>
          </p:cNvPr>
          <p:cNvPicPr>
            <a:picLocks noChangeAspect="1"/>
          </p:cNvPicPr>
          <p:nvPr userDrawn="1"/>
        </p:nvPicPr>
        <p:blipFill>
          <a:blip r:embed="rId14">
            <a:alphaModFix amt="20000"/>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15" name="ZoneTexte 14">
            <a:extLst>
              <a:ext uri="{FF2B5EF4-FFF2-40B4-BE49-F238E27FC236}">
                <a16:creationId xmlns:a16="http://schemas.microsoft.com/office/drawing/2014/main" id="{8622F559-467F-635B-8216-3126DBD539D6}"/>
              </a:ext>
            </a:extLst>
          </p:cNvPr>
          <p:cNvSpPr txBox="1"/>
          <p:nvPr userDrawn="1"/>
        </p:nvSpPr>
        <p:spPr>
          <a:xfrm>
            <a:off x="4220318" y="209734"/>
            <a:ext cx="1994501"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Écrit </a:t>
            </a:r>
          </a:p>
        </p:txBody>
      </p:sp>
    </p:spTree>
    <p:extLst>
      <p:ext uri="{BB962C8B-B14F-4D97-AF65-F5344CB8AC3E}">
        <p14:creationId xmlns:p14="http://schemas.microsoft.com/office/powerpoint/2010/main" val="3817117479"/>
      </p:ext>
    </p:extLst>
  </p:cSld>
  <p:clrMap bg1="lt1" tx1="dk1" bg2="lt2" tx2="dk2" accent1="accent1" accent2="accent2" accent3="accent3" accent4="accent4" accent5="accent5" accent6="accent6" hlink="hlink" folHlink="folHlink"/>
  <p:sldLayoutIdLst>
    <p:sldLayoutId id="2147483729"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id="{29016B5C-4F0D-8C9E-7D9C-2D5340D4A9D0}"/>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9" name="ZoneTexte 8">
            <a:extLst>
              <a:ext uri="{FF2B5EF4-FFF2-40B4-BE49-F238E27FC236}">
                <a16:creationId xmlns:a16="http://schemas.microsoft.com/office/drawing/2014/main" id="{70E475D1-3C3D-105F-70AF-39B2DD05AD97}"/>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alpha val="20000"/>
                  </a:srgbClr>
                </a:solidFill>
              </a:rPr>
              <a:t>Acte de parole</a:t>
            </a:r>
          </a:p>
        </p:txBody>
      </p:sp>
      <p:sp>
        <p:nvSpPr>
          <p:cNvPr id="12" name="ZoneTexte 11">
            <a:extLst>
              <a:ext uri="{FF2B5EF4-FFF2-40B4-BE49-F238E27FC236}">
                <a16:creationId xmlns:a16="http://schemas.microsoft.com/office/drawing/2014/main" id="{8F82500B-6A5F-B8EC-F959-33A2F11B0A67}"/>
              </a:ext>
            </a:extLst>
          </p:cNvPr>
          <p:cNvSpPr txBox="1"/>
          <p:nvPr userDrawn="1"/>
        </p:nvSpPr>
        <p:spPr>
          <a:xfrm>
            <a:off x="7085331"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Lecture </a:t>
            </a:r>
          </a:p>
        </p:txBody>
      </p:sp>
      <p:pic>
        <p:nvPicPr>
          <p:cNvPr id="13" name="Image 12">
            <a:extLst>
              <a:ext uri="{FF2B5EF4-FFF2-40B4-BE49-F238E27FC236}">
                <a16:creationId xmlns:a16="http://schemas.microsoft.com/office/drawing/2014/main" id="{C4721792-6BF7-6946-23A4-F71B5C88DEB8}"/>
              </a:ext>
            </a:extLst>
          </p:cNvPr>
          <p:cNvPicPr>
            <a:picLocks noChangeAspect="1"/>
          </p:cNvPicPr>
          <p:nvPr userDrawn="1"/>
        </p:nvPicPr>
        <p:blipFill>
          <a:blip r:embed="rId13">
            <a:alphaModFix amt="20000"/>
            <a:extLst>
              <a:ext uri="{28A0092B-C50C-407E-A947-70E740481C1C}">
                <a14:useLocalDpi xmlns:a14="http://schemas.microsoft.com/office/drawing/2010/main" val="0"/>
              </a:ext>
            </a:extLst>
          </a:blip>
          <a:srcRect/>
          <a:stretch/>
        </p:blipFill>
        <p:spPr>
          <a:xfrm>
            <a:off x="6613842" y="269856"/>
            <a:ext cx="243310" cy="243310"/>
          </a:xfrm>
          <a:prstGeom prst="rect">
            <a:avLst/>
          </a:prstGeom>
          <a:ln>
            <a:noFill/>
          </a:ln>
        </p:spPr>
      </p:pic>
      <p:pic>
        <p:nvPicPr>
          <p:cNvPr id="14" name="Image 13">
            <a:extLst>
              <a:ext uri="{FF2B5EF4-FFF2-40B4-BE49-F238E27FC236}">
                <a16:creationId xmlns:a16="http://schemas.microsoft.com/office/drawing/2014/main" id="{D633DC7F-3541-411E-187F-37F555735247}"/>
              </a:ext>
            </a:extLst>
          </p:cNvPr>
          <p:cNvPicPr>
            <a:picLocks noChangeAspect="1"/>
          </p:cNvPicPr>
          <p:nvPr userDrawn="1"/>
        </p:nvPicPr>
        <p:blipFill>
          <a:blip r:embed="rId14">
            <a:alphaModFix/>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15" name="ZoneTexte 14">
            <a:extLst>
              <a:ext uri="{FF2B5EF4-FFF2-40B4-BE49-F238E27FC236}">
                <a16:creationId xmlns:a16="http://schemas.microsoft.com/office/drawing/2014/main" id="{78387D66-D67F-007F-9A03-274347535585}"/>
              </a:ext>
            </a:extLst>
          </p:cNvPr>
          <p:cNvSpPr txBox="1"/>
          <p:nvPr userDrawn="1"/>
        </p:nvSpPr>
        <p:spPr>
          <a:xfrm>
            <a:off x="4220319" y="209734"/>
            <a:ext cx="201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solidFill>
              </a:rPr>
              <a:t>Point de langue</a:t>
            </a:r>
          </a:p>
        </p:txBody>
      </p:sp>
    </p:spTree>
    <p:extLst>
      <p:ext uri="{BB962C8B-B14F-4D97-AF65-F5344CB8AC3E}">
        <p14:creationId xmlns:p14="http://schemas.microsoft.com/office/powerpoint/2010/main" val="221734936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4" name="Image 3">
            <a:extLst>
              <a:ext uri="{FF2B5EF4-FFF2-40B4-BE49-F238E27FC236}">
                <a16:creationId xmlns:a16="http://schemas.microsoft.com/office/drawing/2014/main" id="{761A4847-11E1-BB92-81A2-6B18663F7AC0}"/>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5" name="ZoneTexte 4">
            <a:extLst>
              <a:ext uri="{FF2B5EF4-FFF2-40B4-BE49-F238E27FC236}">
                <a16:creationId xmlns:a16="http://schemas.microsoft.com/office/drawing/2014/main" id="{63C55676-34BC-9B05-ADC0-422947AB2BF5}"/>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solidFill>
              </a:rPr>
              <a:t>Acte de parole</a:t>
            </a:r>
          </a:p>
        </p:txBody>
      </p:sp>
      <p:sp>
        <p:nvSpPr>
          <p:cNvPr id="8" name="ZoneTexte 7">
            <a:extLst>
              <a:ext uri="{FF2B5EF4-FFF2-40B4-BE49-F238E27FC236}">
                <a16:creationId xmlns:a16="http://schemas.microsoft.com/office/drawing/2014/main" id="{488A1BB9-9161-3DF5-265F-0A23866C04BF}"/>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Lecture </a:t>
            </a:r>
          </a:p>
        </p:txBody>
      </p:sp>
      <p:pic>
        <p:nvPicPr>
          <p:cNvPr id="21" name="Image 20">
            <a:extLst>
              <a:ext uri="{FF2B5EF4-FFF2-40B4-BE49-F238E27FC236}">
                <a16:creationId xmlns:a16="http://schemas.microsoft.com/office/drawing/2014/main" id="{6415C982-D13E-405C-91C0-1DFB9B9F7B23}"/>
              </a:ext>
            </a:extLst>
          </p:cNvPr>
          <p:cNvPicPr>
            <a:picLocks noChangeAspect="1"/>
          </p:cNvPicPr>
          <p:nvPr userDrawn="1"/>
        </p:nvPicPr>
        <p:blipFill>
          <a:blip r:embed="rId18">
            <a:alphaModFix amt="20000"/>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7" name="Image 6">
            <a:extLst>
              <a:ext uri="{FF2B5EF4-FFF2-40B4-BE49-F238E27FC236}">
                <a16:creationId xmlns:a16="http://schemas.microsoft.com/office/drawing/2014/main" id="{8F43714C-BD5D-E2F6-AAF9-998C9C90C911}"/>
              </a:ext>
            </a:extLst>
          </p:cNvPr>
          <p:cNvPicPr>
            <a:picLocks noChangeAspect="1"/>
          </p:cNvPicPr>
          <p:nvPr userDrawn="1"/>
        </p:nvPicPr>
        <p:blipFill>
          <a:blip r:embed="rId19">
            <a:alphaModFix amt="20000"/>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22" name="ZoneTexte 21">
            <a:extLst>
              <a:ext uri="{FF2B5EF4-FFF2-40B4-BE49-F238E27FC236}">
                <a16:creationId xmlns:a16="http://schemas.microsoft.com/office/drawing/2014/main" id="{50D59CB6-DB93-5449-D352-9ADD78D859FA}"/>
              </a:ext>
            </a:extLst>
          </p:cNvPr>
          <p:cNvSpPr txBox="1"/>
          <p:nvPr userDrawn="1"/>
        </p:nvSpPr>
        <p:spPr>
          <a:xfrm>
            <a:off x="4220319" y="209734"/>
            <a:ext cx="150591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Point de langue </a:t>
            </a:r>
          </a:p>
        </p:txBody>
      </p:sp>
    </p:spTree>
    <p:extLst>
      <p:ext uri="{BB962C8B-B14F-4D97-AF65-F5344CB8AC3E}">
        <p14:creationId xmlns:p14="http://schemas.microsoft.com/office/powerpoint/2010/main" val="4110007626"/>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4469204"/>
      </p:ext>
    </p:extLst>
  </p:cSld>
  <p:clrMap bg1="lt1" tx1="dk1" bg2="lt2" tx2="dk2" accent1="accent1" accent2="accent2" accent3="accent3" accent4="accent4" accent5="accent5" accent6="accent6" hlink="hlink" folHlink="folHlink"/>
  <p:sldLayoutIdLst>
    <p:sldLayoutId id="2147483782" r:id="rId1"/>
    <p:sldLayoutId id="2147483795" r:id="rId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id="{91B75ED6-5142-8070-01D0-E1EE0D17EEC3}"/>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9" name="ZoneTexte 8">
            <a:extLst>
              <a:ext uri="{FF2B5EF4-FFF2-40B4-BE49-F238E27FC236}">
                <a16:creationId xmlns:a16="http://schemas.microsoft.com/office/drawing/2014/main" id="{D6CC7EE1-E266-3710-9D6B-DA4E80E58182}"/>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alpha val="20000"/>
                  </a:srgbClr>
                </a:solidFill>
              </a:rPr>
              <a:t>Acte de parole</a:t>
            </a:r>
          </a:p>
        </p:txBody>
      </p:sp>
      <p:sp>
        <p:nvSpPr>
          <p:cNvPr id="12" name="ZoneTexte 11">
            <a:extLst>
              <a:ext uri="{FF2B5EF4-FFF2-40B4-BE49-F238E27FC236}">
                <a16:creationId xmlns:a16="http://schemas.microsoft.com/office/drawing/2014/main" id="{B6BC049F-4686-7F5C-28F9-498C8168F34B}"/>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solidFill>
              </a:rPr>
              <a:t>Écriture </a:t>
            </a:r>
          </a:p>
        </p:txBody>
      </p:sp>
      <p:pic>
        <p:nvPicPr>
          <p:cNvPr id="13" name="Image 12">
            <a:extLst>
              <a:ext uri="{FF2B5EF4-FFF2-40B4-BE49-F238E27FC236}">
                <a16:creationId xmlns:a16="http://schemas.microsoft.com/office/drawing/2014/main" id="{21FC11AC-165F-C50D-5CD1-6E16455E40A3}"/>
              </a:ext>
            </a:extLst>
          </p:cNvPr>
          <p:cNvPicPr>
            <a:picLocks noChangeAspect="1"/>
          </p:cNvPicPr>
          <p:nvPr userDrawn="1"/>
        </p:nvPicPr>
        <p:blipFill>
          <a:blip r:embed="rId13">
            <a:alphaModFix/>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14" name="Image 13">
            <a:extLst>
              <a:ext uri="{FF2B5EF4-FFF2-40B4-BE49-F238E27FC236}">
                <a16:creationId xmlns:a16="http://schemas.microsoft.com/office/drawing/2014/main" id="{B7D7278D-4153-001C-679A-0650571384C1}"/>
              </a:ext>
            </a:extLst>
          </p:cNvPr>
          <p:cNvPicPr>
            <a:picLocks noChangeAspect="1"/>
          </p:cNvPicPr>
          <p:nvPr userDrawn="1"/>
        </p:nvPicPr>
        <p:blipFill>
          <a:blip r:embed="rId14">
            <a:alphaModFix amt="20000"/>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15" name="ZoneTexte 14">
            <a:extLst>
              <a:ext uri="{FF2B5EF4-FFF2-40B4-BE49-F238E27FC236}">
                <a16:creationId xmlns:a16="http://schemas.microsoft.com/office/drawing/2014/main" id="{8622F559-467F-635B-8216-3126DBD539D6}"/>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Lecture </a:t>
            </a:r>
          </a:p>
        </p:txBody>
      </p:sp>
    </p:spTree>
    <p:extLst>
      <p:ext uri="{BB962C8B-B14F-4D97-AF65-F5344CB8AC3E}">
        <p14:creationId xmlns:p14="http://schemas.microsoft.com/office/powerpoint/2010/main" val="3746230888"/>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8.png"/><Relationship Id="rId1" Type="http://schemas.openxmlformats.org/officeDocument/2006/relationships/slideLayout" Target="../slideLayouts/slideLayout7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4.png"/><Relationship Id="rId1" Type="http://schemas.openxmlformats.org/officeDocument/2006/relationships/slideLayout" Target="../slideLayouts/slideLayout7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7.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5.png"/><Relationship Id="rId5" Type="http://schemas.openxmlformats.org/officeDocument/2006/relationships/image" Target="../media/image33.gif"/><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5.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5.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6.png"/><Relationship Id="rId1" Type="http://schemas.openxmlformats.org/officeDocument/2006/relationships/slideLayout" Target="../slideLayouts/slideLayout7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7.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37.png"/><Relationship Id="rId5" Type="http://schemas.openxmlformats.org/officeDocument/2006/relationships/image" Target="../media/image33.gif"/><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5.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5.xml"/></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18.png"/><Relationship Id="rId1" Type="http://schemas.openxmlformats.org/officeDocument/2006/relationships/slideLayout" Target="../slideLayouts/slideLayout7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8.png"/><Relationship Id="rId7" Type="http://schemas.openxmlformats.org/officeDocument/2006/relationships/image" Target="../media/image45.png"/><Relationship Id="rId2" Type="http://schemas.openxmlformats.org/officeDocument/2006/relationships/image" Target="../media/image38.png"/><Relationship Id="rId1" Type="http://schemas.openxmlformats.org/officeDocument/2006/relationships/slideLayout" Target="../slideLayouts/slideLayout78.xml"/><Relationship Id="rId6" Type="http://schemas.openxmlformats.org/officeDocument/2006/relationships/image" Target="../media/image44.jpg"/><Relationship Id="rId5" Type="http://schemas.openxmlformats.org/officeDocument/2006/relationships/image" Target="../media/image39.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6.png"/><Relationship Id="rId1" Type="http://schemas.openxmlformats.org/officeDocument/2006/relationships/slideLayout" Target="../slideLayouts/slideLayout75.xml"/><Relationship Id="rId6" Type="http://schemas.openxmlformats.org/officeDocument/2006/relationships/image" Target="../media/image39.png"/><Relationship Id="rId5" Type="http://schemas.openxmlformats.org/officeDocument/2006/relationships/image" Target="../media/image40.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9.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88.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49.png"/><Relationship Id="rId5" Type="http://schemas.openxmlformats.org/officeDocument/2006/relationships/image" Target="../media/image33.gif"/><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8.png"/><Relationship Id="rId1" Type="http://schemas.openxmlformats.org/officeDocument/2006/relationships/slideLayout" Target="../slideLayouts/slideLayout98.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1.png"/><Relationship Id="rId1" Type="http://schemas.openxmlformats.org/officeDocument/2006/relationships/slideLayout" Target="../slideLayouts/slideLayout98.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5.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1.png"/><Relationship Id="rId1" Type="http://schemas.openxmlformats.org/officeDocument/2006/relationships/slideLayout" Target="../slideLayouts/slideLayout98.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5.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5.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1.png"/><Relationship Id="rId1" Type="http://schemas.openxmlformats.org/officeDocument/2006/relationships/slideLayout" Target="../slideLayouts/slideLayout98.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5.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2.jpg"/><Relationship Id="rId1" Type="http://schemas.openxmlformats.org/officeDocument/2006/relationships/slideLayout" Target="../slideLayouts/slideLayout105.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3.png"/><Relationship Id="rId1" Type="http://schemas.openxmlformats.org/officeDocument/2006/relationships/slideLayout" Target="../slideLayouts/slideLayout105.xml"/><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4.png"/><Relationship Id="rId1" Type="http://schemas.openxmlformats.org/officeDocument/2006/relationships/slideLayout" Target="../slideLayouts/slideLayout105.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8" Type="http://schemas.openxmlformats.org/officeDocument/2006/relationships/image" Target="../media/image360.png"/><Relationship Id="rId7" Type="http://schemas.openxmlformats.org/officeDocument/2006/relationships/customXml" Target="../ink/ink2.xml"/><Relationship Id="rId2" Type="http://schemas.openxmlformats.org/officeDocument/2006/relationships/customXml" Target="../ink/ink1.xml"/><Relationship Id="rId1" Type="http://schemas.openxmlformats.org/officeDocument/2006/relationships/slideLayout" Target="../slideLayouts/slideLayout40.xml"/><Relationship Id="rId6" Type="http://schemas.openxmlformats.org/officeDocument/2006/relationships/image" Target="../media/image460.png"/><Relationship Id="rId10" Type="http://schemas.openxmlformats.org/officeDocument/2006/relationships/image" Target="../media/image16.png"/><Relationship Id="rId9"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22.jpg"/><Relationship Id="rId2" Type="http://schemas.openxmlformats.org/officeDocument/2006/relationships/customXml" Target="../ink/ink3.xml"/><Relationship Id="rId1" Type="http://schemas.openxmlformats.org/officeDocument/2006/relationships/slideLayout" Target="../slideLayouts/slideLayout40.xml"/><Relationship Id="rId6" Type="http://schemas.openxmlformats.org/officeDocument/2006/relationships/image" Target="../media/image16.png"/><Relationship Id="rId5" Type="http://schemas.openxmlformats.org/officeDocument/2006/relationships/image" Target="../media/image530.png"/><Relationship Id="rId4" Type="http://schemas.openxmlformats.org/officeDocument/2006/relationships/customXml" Target="../ink/ink4.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customXml" Target="../ink/ink5.xml"/><Relationship Id="rId1" Type="http://schemas.openxmlformats.org/officeDocument/2006/relationships/slideLayout" Target="../slideLayouts/slideLayout40.xml"/><Relationship Id="rId6" Type="http://schemas.openxmlformats.org/officeDocument/2006/relationships/image" Target="../media/image16.png"/><Relationship Id="rId5" Type="http://schemas.openxmlformats.org/officeDocument/2006/relationships/image" Target="../media/image530.png"/><Relationship Id="rId4" Type="http://schemas.openxmlformats.org/officeDocument/2006/relationships/customXml" Target="../ink/ink6.xml"/></Relationships>
</file>

<file path=ppt/slides/_rels/slide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customXml" Target="../ink/ink7.xml"/><Relationship Id="rId1" Type="http://schemas.openxmlformats.org/officeDocument/2006/relationships/slideLayout" Target="../slideLayouts/slideLayout40.xml"/><Relationship Id="rId6" Type="http://schemas.openxmlformats.org/officeDocument/2006/relationships/image" Target="../media/image16.png"/><Relationship Id="rId5" Type="http://schemas.openxmlformats.org/officeDocument/2006/relationships/image" Target="../media/image530.png"/><Relationship Id="rId4" Type="http://schemas.openxmlformats.org/officeDocument/2006/relationships/customXml" Target="../ink/ink8.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customXml" Target="../ink/ink9.xml"/><Relationship Id="rId1" Type="http://schemas.openxmlformats.org/officeDocument/2006/relationships/slideLayout" Target="../slideLayouts/slideLayout40.xml"/><Relationship Id="rId6" Type="http://schemas.openxmlformats.org/officeDocument/2006/relationships/image" Target="../media/image16.png"/><Relationship Id="rId5" Type="http://schemas.openxmlformats.org/officeDocument/2006/relationships/image" Target="../media/image530.png"/><Relationship Id="rId4" Type="http://schemas.openxmlformats.org/officeDocument/2006/relationships/customXml" Target="../ink/ink10.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customXml" Target="../ink/ink11.xml"/><Relationship Id="rId1" Type="http://schemas.openxmlformats.org/officeDocument/2006/relationships/slideLayout" Target="../slideLayouts/slideLayout40.xml"/><Relationship Id="rId6" Type="http://schemas.openxmlformats.org/officeDocument/2006/relationships/image" Target="../media/image18.png"/><Relationship Id="rId5" Type="http://schemas.openxmlformats.org/officeDocument/2006/relationships/image" Target="../media/image530.png"/><Relationship Id="rId4" Type="http://schemas.openxmlformats.org/officeDocument/2006/relationships/customXml" Target="../ink/ink12.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customXml" Target="../ink/ink13.xml"/><Relationship Id="rId1" Type="http://schemas.openxmlformats.org/officeDocument/2006/relationships/slideLayout" Target="../slideLayouts/slideLayout40.xml"/><Relationship Id="rId6" Type="http://schemas.openxmlformats.org/officeDocument/2006/relationships/image" Target="../media/image18.png"/><Relationship Id="rId5" Type="http://schemas.openxmlformats.org/officeDocument/2006/relationships/image" Target="../media/image530.png"/><Relationship Id="rId4" Type="http://schemas.openxmlformats.org/officeDocument/2006/relationships/customXml" Target="../ink/ink14.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customXml" Target="../ink/ink15.xml"/><Relationship Id="rId1" Type="http://schemas.openxmlformats.org/officeDocument/2006/relationships/slideLayout" Target="../slideLayouts/slideLayout40.xml"/><Relationship Id="rId6" Type="http://schemas.openxmlformats.org/officeDocument/2006/relationships/image" Target="../media/image16.png"/><Relationship Id="rId5" Type="http://schemas.openxmlformats.org/officeDocument/2006/relationships/image" Target="../media/image530.png"/><Relationship Id="rId4" Type="http://schemas.openxmlformats.org/officeDocument/2006/relationships/customXml" Target="../ink/ink16.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customXml" Target="../ink/ink17.xml"/><Relationship Id="rId1" Type="http://schemas.openxmlformats.org/officeDocument/2006/relationships/slideLayout" Target="../slideLayouts/slideLayout40.xml"/><Relationship Id="rId6" Type="http://schemas.openxmlformats.org/officeDocument/2006/relationships/image" Target="../media/image16.png"/><Relationship Id="rId5" Type="http://schemas.openxmlformats.org/officeDocument/2006/relationships/image" Target="../media/image530.png"/><Relationship Id="rId4" Type="http://schemas.openxmlformats.org/officeDocument/2006/relationships/customXml" Target="../ink/ink18.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customXml" Target="../ink/ink19.xml"/><Relationship Id="rId1" Type="http://schemas.openxmlformats.org/officeDocument/2006/relationships/slideLayout" Target="../slideLayouts/slideLayout40.xml"/><Relationship Id="rId6" Type="http://schemas.openxmlformats.org/officeDocument/2006/relationships/image" Target="../media/image18.png"/><Relationship Id="rId5" Type="http://schemas.openxmlformats.org/officeDocument/2006/relationships/image" Target="../media/image530.png"/><Relationship Id="rId4" Type="http://schemas.openxmlformats.org/officeDocument/2006/relationships/customXml" Target="../ink/ink20.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customXml" Target="../ink/ink21.xml"/><Relationship Id="rId1" Type="http://schemas.openxmlformats.org/officeDocument/2006/relationships/slideLayout" Target="../slideLayouts/slideLayout40.xml"/><Relationship Id="rId6" Type="http://schemas.openxmlformats.org/officeDocument/2006/relationships/image" Target="../media/image18.png"/><Relationship Id="rId5" Type="http://schemas.openxmlformats.org/officeDocument/2006/relationships/image" Target="../media/image530.png"/><Relationship Id="rId4" Type="http://schemas.openxmlformats.org/officeDocument/2006/relationships/customXml" Target="../ink/ink22.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customXml" Target="../ink/ink23.xml"/><Relationship Id="rId1" Type="http://schemas.openxmlformats.org/officeDocument/2006/relationships/slideLayout" Target="../slideLayouts/slideLayout40.xml"/><Relationship Id="rId6" Type="http://schemas.openxmlformats.org/officeDocument/2006/relationships/image" Target="../media/image16.png"/><Relationship Id="rId5" Type="http://schemas.openxmlformats.org/officeDocument/2006/relationships/image" Target="../media/image530.png"/><Relationship Id="rId4" Type="http://schemas.openxmlformats.org/officeDocument/2006/relationships/customXml" Target="../ink/ink24.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customXml" Target="../ink/ink25.xml"/><Relationship Id="rId1" Type="http://schemas.openxmlformats.org/officeDocument/2006/relationships/slideLayout" Target="../slideLayouts/slideLayout40.xml"/><Relationship Id="rId6" Type="http://schemas.openxmlformats.org/officeDocument/2006/relationships/image" Target="../media/image16.png"/><Relationship Id="rId5" Type="http://schemas.openxmlformats.org/officeDocument/2006/relationships/image" Target="../media/image530.png"/><Relationship Id="rId4" Type="http://schemas.openxmlformats.org/officeDocument/2006/relationships/customXml" Target="../ink/ink26.xml"/></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customXml" Target="../ink/ink27.xml"/><Relationship Id="rId1" Type="http://schemas.openxmlformats.org/officeDocument/2006/relationships/slideLayout" Target="../slideLayouts/slideLayout40.xml"/><Relationship Id="rId6" Type="http://schemas.openxmlformats.org/officeDocument/2006/relationships/image" Target="../media/image18.png"/><Relationship Id="rId5" Type="http://schemas.openxmlformats.org/officeDocument/2006/relationships/image" Target="../media/image530.png"/><Relationship Id="rId4" Type="http://schemas.openxmlformats.org/officeDocument/2006/relationships/customXml" Target="../ink/ink28.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customXml" Target="../ink/ink29.xml"/><Relationship Id="rId1" Type="http://schemas.openxmlformats.org/officeDocument/2006/relationships/slideLayout" Target="../slideLayouts/slideLayout40.xml"/><Relationship Id="rId6" Type="http://schemas.openxmlformats.org/officeDocument/2006/relationships/image" Target="../media/image18.png"/><Relationship Id="rId5" Type="http://schemas.openxmlformats.org/officeDocument/2006/relationships/image" Target="../media/image530.png"/><Relationship Id="rId4" Type="http://schemas.openxmlformats.org/officeDocument/2006/relationships/customXml" Target="../ink/ink30.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6.png"/><Relationship Id="rId1" Type="http://schemas.openxmlformats.org/officeDocument/2006/relationships/slideLayout" Target="../slideLayouts/slideLayout40.xml"/><Relationship Id="rId4" Type="http://schemas.openxmlformats.org/officeDocument/2006/relationships/image" Target="../media/image57.png"/></Relationships>
</file>

<file path=ppt/slides/_rels/slide5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6.png"/><Relationship Id="rId1" Type="http://schemas.openxmlformats.org/officeDocument/2006/relationships/slideLayout" Target="../slideLayouts/slideLayout40.xml"/><Relationship Id="rId4" Type="http://schemas.openxmlformats.org/officeDocument/2006/relationships/image" Target="../media/image58.png"/></Relationships>
</file>

<file path=ppt/slides/_rels/slide54.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media" Target="../media/media8.mp4"/><Relationship Id="rId7" Type="http://schemas.openxmlformats.org/officeDocument/2006/relationships/image" Target="../media/image28.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30.png"/><Relationship Id="rId5" Type="http://schemas.openxmlformats.org/officeDocument/2006/relationships/slideLayout" Target="../slideLayouts/slideLayout40.xml"/><Relationship Id="rId4" Type="http://schemas.openxmlformats.org/officeDocument/2006/relationships/video" Target="../media/media8.mp4"/></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media" Target="../media/media2.mp4"/><Relationship Id="rId7" Type="http://schemas.openxmlformats.org/officeDocument/2006/relationships/image" Target="../media/image2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8.png"/><Relationship Id="rId5" Type="http://schemas.openxmlformats.org/officeDocument/2006/relationships/slideLayout" Target="../slideLayouts/slideLayout77.xml"/><Relationship Id="rId4" Type="http://schemas.openxmlformats.org/officeDocument/2006/relationships/video" Target="../media/media2.mp4"/></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6.png"/><Relationship Id="rId1" Type="http://schemas.openxmlformats.org/officeDocument/2006/relationships/slideLayout" Target="../slideLayouts/slideLayout7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3.gif"/><Relationship Id="rId5" Type="http://schemas.openxmlformats.org/officeDocument/2006/relationships/image" Target="../media/image32.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dessin humoristique&#10;&#10;Le contenu généré par l’IA peut être incorrect.">
            <a:extLst>
              <a:ext uri="{FF2B5EF4-FFF2-40B4-BE49-F238E27FC236}">
                <a16:creationId xmlns:a16="http://schemas.microsoft.com/office/drawing/2014/main" id="{F86BE82F-7951-18E2-8475-ED0047F70D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054619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3E0F8-0B28-01CF-EA46-29FCB1FAA85E}"/>
            </a:ext>
          </a:extLst>
        </p:cNvPr>
        <p:cNvGrpSpPr/>
        <p:nvPr/>
      </p:nvGrpSpPr>
      <p:grpSpPr>
        <a:xfrm>
          <a:off x="0" y="0"/>
          <a:ext cx="0" cy="0"/>
          <a:chOff x="0" y="0"/>
          <a:chExt cx="0" cy="0"/>
        </a:xfrm>
      </p:grpSpPr>
      <p:sp>
        <p:nvSpPr>
          <p:cNvPr id="8" name="Titre 1">
            <a:extLst>
              <a:ext uri="{FF2B5EF4-FFF2-40B4-BE49-F238E27FC236}">
                <a16:creationId xmlns:a16="http://schemas.microsoft.com/office/drawing/2014/main" id="{3D5418DD-39B7-C2DD-E413-18DE26391634}"/>
              </a:ext>
            </a:extLst>
          </p:cNvPr>
          <p:cNvSpPr>
            <a:spLocks noGrp="1"/>
          </p:cNvSpPr>
          <p:nvPr>
            <p:ph type="title"/>
          </p:nvPr>
        </p:nvSpPr>
        <p:spPr>
          <a:xfrm>
            <a:off x="1692000" y="756000"/>
            <a:ext cx="6840000" cy="612000"/>
          </a:xfrm>
        </p:spPr>
        <p:txBody>
          <a:bodyPr/>
          <a:lstStyle/>
          <a:p>
            <a:r>
              <a:rPr lang="fr-MA" dirty="0">
                <a:solidFill>
                  <a:schemeClr val="tx1">
                    <a:lumMod val="75000"/>
                    <a:lumOff val="25000"/>
                  </a:schemeClr>
                </a:solidFill>
                <a:latin typeface="Dosis" pitchFamily="2" charset="0"/>
              </a:rPr>
              <a:t>Qui veut décrire l’image ? </a:t>
            </a:r>
          </a:p>
        </p:txBody>
      </p:sp>
      <p:pic>
        <p:nvPicPr>
          <p:cNvPr id="9" name="Image 8">
            <a:extLst>
              <a:ext uri="{FF2B5EF4-FFF2-40B4-BE49-F238E27FC236}">
                <a16:creationId xmlns:a16="http://schemas.microsoft.com/office/drawing/2014/main" id="{A01EA5BD-486A-A588-9A89-DB5D9E5B6482}"/>
              </a:ext>
            </a:extLst>
          </p:cNvPr>
          <p:cNvPicPr>
            <a:picLocks noChangeAspect="1"/>
          </p:cNvPicPr>
          <p:nvPr/>
        </p:nvPicPr>
        <p:blipFill>
          <a:blip r:embed="rId2"/>
          <a:srcRect r="1593" b="11327"/>
          <a:stretch>
            <a:fillRect/>
          </a:stretch>
        </p:blipFill>
        <p:spPr>
          <a:xfrm>
            <a:off x="215393" y="650122"/>
            <a:ext cx="1087654" cy="980062"/>
          </a:xfrm>
          <a:prstGeom prst="ellipse">
            <a:avLst/>
          </a:prstGeom>
        </p:spPr>
      </p:pic>
      <p:pic>
        <p:nvPicPr>
          <p:cNvPr id="2" name="Image 1">
            <a:extLst>
              <a:ext uri="{FF2B5EF4-FFF2-40B4-BE49-F238E27FC236}">
                <a16:creationId xmlns:a16="http://schemas.microsoft.com/office/drawing/2014/main" id="{43D14EBE-0BA4-40B9-4F22-7B477334FB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4934" y="1859820"/>
            <a:ext cx="6254132" cy="4478663"/>
          </a:xfrm>
          <a:prstGeom prst="rect">
            <a:avLst/>
          </a:prstGeom>
        </p:spPr>
      </p:pic>
    </p:spTree>
    <p:extLst>
      <p:ext uri="{BB962C8B-B14F-4D97-AF65-F5344CB8AC3E}">
        <p14:creationId xmlns:p14="http://schemas.microsoft.com/office/powerpoint/2010/main" val="283866590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F7903-714F-586E-9779-B12E3575A745}"/>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0E56B6EE-41B6-896E-7B93-756466A0777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444818" y="2145523"/>
            <a:ext cx="4514248" cy="3633242"/>
          </a:xfrm>
          <a:prstGeom prst="rect">
            <a:avLst/>
          </a:prstGeom>
        </p:spPr>
      </p:pic>
      <p:sp>
        <p:nvSpPr>
          <p:cNvPr id="9" name="Titre 8">
            <a:extLst>
              <a:ext uri="{FF2B5EF4-FFF2-40B4-BE49-F238E27FC236}">
                <a16:creationId xmlns:a16="http://schemas.microsoft.com/office/drawing/2014/main" id="{4882E4CA-9765-8C93-AEBD-3C847D681E34}"/>
              </a:ext>
            </a:extLst>
          </p:cNvPr>
          <p:cNvSpPr>
            <a:spLocks noGrp="1"/>
          </p:cNvSpPr>
          <p:nvPr>
            <p:ph type="title"/>
          </p:nvPr>
        </p:nvSpPr>
        <p:spPr>
          <a:xfrm>
            <a:off x="1692000" y="756000"/>
            <a:ext cx="6840000" cy="612000"/>
          </a:xfrm>
        </p:spPr>
        <p:txBody>
          <a:bodyPr>
            <a:normAutofit/>
          </a:bodyPr>
          <a:lstStyle/>
          <a:p>
            <a:pPr marL="0" marR="0" lvl="0" indent="0" fontAlgn="auto">
              <a:spcAft>
                <a:spcPts val="0"/>
              </a:spcAft>
              <a:buClrTx/>
              <a:buSzTx/>
              <a:tabLst/>
              <a:defRPr/>
            </a:pPr>
            <a:r>
              <a:rPr lang="fr-MA" dirty="0">
                <a:solidFill>
                  <a:schemeClr val="tx1">
                    <a:lumMod val="65000"/>
                    <a:lumOff val="35000"/>
                  </a:schemeClr>
                </a:solidFill>
                <a:latin typeface="Dosis Medium" pitchFamily="2" charset="0"/>
              </a:rPr>
              <a:t>Aujourd’hui, nous allons apprendre à poser une question avec Majd et Nada. Soyez attentifs. </a:t>
            </a:r>
            <a:endParaRPr lang="fr-FR" dirty="0">
              <a:solidFill>
                <a:schemeClr val="tx1">
                  <a:lumMod val="65000"/>
                  <a:lumOff val="35000"/>
                </a:schemeClr>
              </a:solidFill>
              <a:latin typeface="Dosis Medium" pitchFamily="2" charset="0"/>
            </a:endParaRPr>
          </a:p>
        </p:txBody>
      </p:sp>
      <p:pic>
        <p:nvPicPr>
          <p:cNvPr id="2" name="Image 1">
            <a:extLst>
              <a:ext uri="{FF2B5EF4-FFF2-40B4-BE49-F238E27FC236}">
                <a16:creationId xmlns:a16="http://schemas.microsoft.com/office/drawing/2014/main" id="{FDF7986E-4431-5B8E-7CA3-E5B5DBF9E789}"/>
              </a:ext>
            </a:extLst>
          </p:cNvPr>
          <p:cNvPicPr>
            <a:picLocks noChangeAspect="1"/>
          </p:cNvPicPr>
          <p:nvPr/>
        </p:nvPicPr>
        <p:blipFill>
          <a:blip r:embed="rId3"/>
          <a:stretch>
            <a:fillRect/>
          </a:stretch>
        </p:blipFill>
        <p:spPr>
          <a:xfrm>
            <a:off x="94996" y="539014"/>
            <a:ext cx="1148073" cy="1069105"/>
          </a:xfrm>
          <a:prstGeom prst="rect">
            <a:avLst/>
          </a:prstGeom>
        </p:spPr>
      </p:pic>
    </p:spTree>
    <p:extLst>
      <p:ext uri="{BB962C8B-B14F-4D97-AF65-F5344CB8AC3E}">
        <p14:creationId xmlns:p14="http://schemas.microsoft.com/office/powerpoint/2010/main" val="298070611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F7903-714F-586E-9779-B12E3575A745}"/>
            </a:ext>
          </a:extLst>
        </p:cNvPr>
        <p:cNvGrpSpPr/>
        <p:nvPr/>
      </p:nvGrpSpPr>
      <p:grpSpPr>
        <a:xfrm>
          <a:off x="0" y="0"/>
          <a:ext cx="0" cy="0"/>
          <a:chOff x="0" y="0"/>
          <a:chExt cx="0" cy="0"/>
        </a:xfrm>
      </p:grpSpPr>
      <p:pic>
        <p:nvPicPr>
          <p:cNvPr id="33" name="Espace réservé pour une image  32" descr="Une image contenant capture d’écran, Graphique, Bleu électrique, conception&#10;&#10;Le contenu généré par l’IA peut être incorrect.">
            <a:extLst>
              <a:ext uri="{FF2B5EF4-FFF2-40B4-BE49-F238E27FC236}">
                <a16:creationId xmlns:a16="http://schemas.microsoft.com/office/drawing/2014/main" id="{E876ED49-9D6C-265D-7257-3F1B6C9DB609}"/>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10" b="110"/>
          <a:stretch/>
        </p:blipFill>
        <p:spPr>
          <a:xfrm>
            <a:off x="381000" y="711081"/>
            <a:ext cx="809386" cy="809386"/>
          </a:xfrm>
        </p:spPr>
      </p:pic>
      <p:sp>
        <p:nvSpPr>
          <p:cNvPr id="4" name="Titre 8">
            <a:extLst>
              <a:ext uri="{FF2B5EF4-FFF2-40B4-BE49-F238E27FC236}">
                <a16:creationId xmlns:a16="http://schemas.microsoft.com/office/drawing/2014/main" id="{9C968453-2005-C61C-5624-8F19E5267235}"/>
              </a:ext>
            </a:extLst>
          </p:cNvPr>
          <p:cNvSpPr>
            <a:spLocks noGrp="1"/>
          </p:cNvSpPr>
          <p:nvPr>
            <p:ph type="title"/>
          </p:nvPr>
        </p:nvSpPr>
        <p:spPr>
          <a:xfrm>
            <a:off x="1692000" y="756000"/>
            <a:ext cx="6840000" cy="612000"/>
          </a:xfrm>
        </p:spPr>
        <p:txBody>
          <a:bodyPr>
            <a:normAutofit/>
          </a:bodyPr>
          <a:lstStyle/>
          <a:p>
            <a:r>
              <a:rPr lang="fr-MA" i="1" dirty="0">
                <a:solidFill>
                  <a:schemeClr val="tx1">
                    <a:lumMod val="65000"/>
                    <a:lumOff val="35000"/>
                  </a:schemeClr>
                </a:solidFill>
                <a:latin typeface="Dosis Medium" pitchFamily="2" charset="0"/>
              </a:rPr>
              <a:t>Lecture de la vidéo.</a:t>
            </a:r>
            <a:endParaRPr lang="fr-MA" dirty="0">
              <a:solidFill>
                <a:schemeClr val="tx1">
                  <a:lumMod val="65000"/>
                  <a:lumOff val="35000"/>
                </a:schemeClr>
              </a:solidFill>
              <a:latin typeface="Dosis Medium" pitchFamily="2" charset="0"/>
            </a:endParaRPr>
          </a:p>
        </p:txBody>
      </p:sp>
      <p:pic>
        <p:nvPicPr>
          <p:cNvPr id="13" name="Image 12" descr="Une image contenant noir, obscurité&#10;&#10;Le contenu généré par l’IA peut être incorrect.">
            <a:extLst>
              <a:ext uri="{FF2B5EF4-FFF2-40B4-BE49-F238E27FC236}">
                <a16:creationId xmlns:a16="http://schemas.microsoft.com/office/drawing/2014/main" id="{8E70D5A4-820E-84BD-AE03-9A8B40AE87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461" y="5968461"/>
            <a:ext cx="812539" cy="812539"/>
          </a:xfrm>
          <a:prstGeom prst="rect">
            <a:avLst/>
          </a:prstGeom>
        </p:spPr>
      </p:pic>
      <p:pic>
        <p:nvPicPr>
          <p:cNvPr id="2" name="FR_N5-N6_P2_W2_S3_AdP_P01">
            <a:hlinkClick r:id="" action="ppaction://media"/>
            <a:extLst>
              <a:ext uri="{FF2B5EF4-FFF2-40B4-BE49-F238E27FC236}">
                <a16:creationId xmlns:a16="http://schemas.microsoft.com/office/drawing/2014/main" id="{EEB5574A-1AC1-FC42-ADE3-DEABA342880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37109" y="2142908"/>
            <a:ext cx="7488621" cy="3355578"/>
          </a:xfrm>
          <a:prstGeom prst="rect">
            <a:avLst/>
          </a:prstGeom>
        </p:spPr>
      </p:pic>
    </p:spTree>
    <p:extLst>
      <p:ext uri="{BB962C8B-B14F-4D97-AF65-F5344CB8AC3E}">
        <p14:creationId xmlns:p14="http://schemas.microsoft.com/office/powerpoint/2010/main" val="272470183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664" fill="hold"/>
                                        <p:tgtEl>
                                          <p:spTgt spid="2"/>
                                        </p:tgtEl>
                                      </p:cBhvr>
                                    </p:cmd>
                                  </p:childTnLst>
                                </p:cTn>
                              </p:par>
                            </p:childTnLst>
                          </p:cTn>
                        </p:par>
                        <p:par>
                          <p:cTn id="7" fill="hold">
                            <p:stCondLst>
                              <p:cond delay="73664"/>
                            </p:stCondLst>
                            <p:childTnLst>
                              <p:par>
                                <p:cTn id="8" presetID="1" presetClass="entr" presetSubtype="0"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706F5-3B87-1B99-7881-311EC6FC2065}"/>
            </a:ext>
          </a:extLst>
        </p:cNvPr>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ADE364F2-AE90-9248-1B12-21037ED49473}"/>
              </a:ext>
            </a:extLst>
          </p:cNvPr>
          <p:cNvSpPr/>
          <p:nvPr/>
        </p:nvSpPr>
        <p:spPr>
          <a:xfrm>
            <a:off x="712269" y="2490953"/>
            <a:ext cx="7483851" cy="2159875"/>
          </a:xfrm>
          <a:prstGeom prst="roundRect">
            <a:avLst>
              <a:gd name="adj" fmla="val 8300"/>
            </a:avLst>
          </a:prstGeom>
          <a:solidFill>
            <a:schemeClr val="accent5">
              <a:lumMod val="20000"/>
              <a:lumOff val="8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2D7FDF37-A65C-D5D9-DF90-789ED73661CB}"/>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Maintenant, on va poser les questions comme </a:t>
            </a:r>
            <a:r>
              <a:rPr lang="fr-FR" dirty="0" err="1">
                <a:solidFill>
                  <a:schemeClr val="tx1">
                    <a:lumMod val="65000"/>
                    <a:lumOff val="35000"/>
                  </a:schemeClr>
                </a:solidFill>
                <a:latin typeface="Dosis Medium" pitchFamily="2" charset="0"/>
              </a:rPr>
              <a:t>Majd</a:t>
            </a:r>
            <a:r>
              <a:rPr lang="fr-FR" dirty="0">
                <a:solidFill>
                  <a:schemeClr val="tx1">
                    <a:lumMod val="65000"/>
                    <a:lumOff val="35000"/>
                  </a:schemeClr>
                </a:solidFill>
                <a:latin typeface="Dosis Medium" pitchFamily="2" charset="0"/>
              </a:rPr>
              <a:t> et Nada. Répétons ensemble. </a:t>
            </a:r>
          </a:p>
        </p:txBody>
      </p:sp>
      <p:sp>
        <p:nvSpPr>
          <p:cNvPr id="3" name="ZoneTexte 2">
            <a:extLst>
              <a:ext uri="{FF2B5EF4-FFF2-40B4-BE49-F238E27FC236}">
                <a16:creationId xmlns:a16="http://schemas.microsoft.com/office/drawing/2014/main" id="{60EFEB56-2122-1A48-7308-6138BA530F4D}"/>
              </a:ext>
            </a:extLst>
          </p:cNvPr>
          <p:cNvSpPr txBox="1"/>
          <p:nvPr/>
        </p:nvSpPr>
        <p:spPr>
          <a:xfrm>
            <a:off x="947880" y="2709405"/>
            <a:ext cx="8025252" cy="1454244"/>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24D7B"/>
                </a:solidFill>
                <a:effectLst/>
                <a:uLnTx/>
                <a:uFillTx/>
                <a:latin typeface="Dosis SemiBold" pitchFamily="2" charset="0"/>
                <a:ea typeface="+mn-ea"/>
                <a:cs typeface="+mn-cs"/>
              </a:rPr>
              <a:t>Quelle est la différence entre </a:t>
            </a:r>
            <a:r>
              <a:rPr kumimoji="0" lang="fr-FR" sz="2400" b="1" i="0" u="none" strike="noStrike" kern="1200" cap="none" spc="0" normalizeH="0" baseline="0" noProof="0" dirty="0">
                <a:ln>
                  <a:noFill/>
                </a:ln>
                <a:solidFill>
                  <a:srgbClr val="00ACA4"/>
                </a:solidFill>
                <a:effectLst/>
                <a:uLnTx/>
                <a:uFillTx/>
                <a:latin typeface="Dosis SemiBold" pitchFamily="2" charset="0"/>
                <a:ea typeface="+mn-ea"/>
                <a:cs typeface="+mn-cs"/>
              </a:rPr>
              <a:t>T’</a:t>
            </a:r>
            <a:r>
              <a:rPr kumimoji="0" lang="fr-FR" sz="2400" b="1" i="0" u="none" strike="noStrike" kern="1200" cap="none" spc="0" normalizeH="0" baseline="0" noProof="0" dirty="0" err="1">
                <a:ln>
                  <a:noFill/>
                </a:ln>
                <a:solidFill>
                  <a:srgbClr val="00ACA4"/>
                </a:solidFill>
                <a:effectLst/>
                <a:uLnTx/>
                <a:uFillTx/>
                <a:latin typeface="Dosis SemiBold" pitchFamily="2" charset="0"/>
                <a:ea typeface="+mn-ea"/>
                <a:cs typeface="+mn-cs"/>
              </a:rPr>
              <a:t>choupi</a:t>
            </a:r>
            <a:r>
              <a:rPr kumimoji="0" lang="fr-FR" sz="2400" b="1" i="0" u="none" strike="noStrike" kern="1200" cap="none" spc="0" normalizeH="0" baseline="0" noProof="0" dirty="0">
                <a:ln>
                  <a:noFill/>
                </a:ln>
                <a:solidFill>
                  <a:srgbClr val="00ACA4"/>
                </a:solidFill>
                <a:effectLst/>
                <a:uLnTx/>
                <a:uFillTx/>
                <a:latin typeface="Dosis SemiBold" pitchFamily="2" charset="0"/>
                <a:ea typeface="+mn-ea"/>
                <a:cs typeface="+mn-cs"/>
              </a:rPr>
              <a:t> </a:t>
            </a:r>
            <a:r>
              <a:rPr kumimoji="0" lang="fr-FR" sz="2400" b="1" i="0" u="none" strike="noStrike" kern="1200" cap="none" spc="0" normalizeH="0" baseline="0" noProof="0" dirty="0">
                <a:ln>
                  <a:noFill/>
                </a:ln>
                <a:solidFill>
                  <a:srgbClr val="424D7B"/>
                </a:solidFill>
                <a:effectLst/>
                <a:uLnTx/>
                <a:uFillTx/>
                <a:latin typeface="Dosis SemiBold" pitchFamily="2" charset="0"/>
                <a:ea typeface="+mn-ea"/>
                <a:cs typeface="+mn-cs"/>
              </a:rPr>
              <a:t>et</a:t>
            </a:r>
            <a:r>
              <a:rPr kumimoji="0" lang="fr-FR" sz="2400" b="1" i="0" u="none" strike="noStrike" kern="1200" cap="none" spc="0" normalizeH="0" baseline="0" noProof="0" dirty="0">
                <a:ln>
                  <a:noFill/>
                </a:ln>
                <a:solidFill>
                  <a:srgbClr val="00ACA4"/>
                </a:solidFill>
                <a:effectLst/>
                <a:uLnTx/>
                <a:uFillTx/>
                <a:latin typeface="Dosis SemiBold" pitchFamily="2" charset="0"/>
                <a:ea typeface="+mn-ea"/>
                <a:cs typeface="+mn-cs"/>
              </a:rPr>
              <a:t> petit ours brun </a:t>
            </a:r>
            <a:r>
              <a:rPr kumimoji="0" lang="fr-FR" sz="2400" b="1" i="0" u="none" strike="noStrike" kern="1200" cap="none" spc="0" normalizeH="0" baseline="0" noProof="0" dirty="0">
                <a:ln>
                  <a:noFill/>
                </a:ln>
                <a:solidFill>
                  <a:srgbClr val="5B9BD5">
                    <a:lumMod val="50000"/>
                  </a:srgbClr>
                </a:solidFill>
                <a:effectLst/>
                <a:uLnTx/>
                <a:uFillTx/>
                <a:latin typeface="Dosis SemiBold" pitchFamily="2" charset="0"/>
                <a:ea typeface="+mn-ea"/>
                <a:cs typeface="+mn-cs"/>
              </a:rPr>
              <a:t>?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24D7B"/>
                </a:solidFill>
                <a:effectLst/>
                <a:uLnTx/>
                <a:uFillTx/>
                <a:latin typeface="Dosis SemiBold" pitchFamily="2" charset="0"/>
                <a:ea typeface="+mn-ea"/>
                <a:cs typeface="+mn-cs"/>
              </a:rPr>
              <a:t>Quelle est la différence entre </a:t>
            </a:r>
            <a:r>
              <a:rPr kumimoji="0" lang="fr-FR" sz="2400" b="1" i="0" u="none" strike="noStrike" kern="1200" cap="none" spc="0" normalizeH="0" baseline="0" noProof="0" dirty="0">
                <a:ln>
                  <a:noFill/>
                </a:ln>
                <a:solidFill>
                  <a:srgbClr val="00ACA4"/>
                </a:solidFill>
                <a:effectLst/>
                <a:uLnTx/>
                <a:uFillTx/>
                <a:latin typeface="Dosis SemiBold" pitchFamily="2" charset="0"/>
                <a:ea typeface="+mn-ea"/>
                <a:cs typeface="+mn-cs"/>
              </a:rPr>
              <a:t>le football </a:t>
            </a:r>
            <a:r>
              <a:rPr kumimoji="0" lang="fr-FR" sz="2400" b="1" i="0" u="none" strike="noStrike" kern="1200" cap="none" spc="0" normalizeH="0" baseline="0" noProof="0" dirty="0">
                <a:ln>
                  <a:noFill/>
                </a:ln>
                <a:solidFill>
                  <a:srgbClr val="424D7B"/>
                </a:solidFill>
                <a:effectLst/>
                <a:uLnTx/>
                <a:uFillTx/>
                <a:latin typeface="Dosis SemiBold" pitchFamily="2" charset="0"/>
                <a:ea typeface="+mn-ea"/>
                <a:cs typeface="+mn-cs"/>
              </a:rPr>
              <a:t>et</a:t>
            </a:r>
            <a:r>
              <a:rPr kumimoji="0" lang="fr-FR" sz="2400" b="1" i="0" u="none" strike="noStrike" kern="1200" cap="none" spc="0" normalizeH="0" baseline="0" noProof="0" dirty="0">
                <a:ln>
                  <a:noFill/>
                </a:ln>
                <a:solidFill>
                  <a:srgbClr val="00ACA4"/>
                </a:solidFill>
                <a:effectLst/>
                <a:uLnTx/>
                <a:uFillTx/>
                <a:latin typeface="Dosis SemiBold" pitchFamily="2" charset="0"/>
                <a:ea typeface="+mn-ea"/>
                <a:cs typeface="+mn-cs"/>
              </a:rPr>
              <a:t> la boxe  </a:t>
            </a:r>
            <a:r>
              <a:rPr kumimoji="0" lang="fr-FR" sz="2400" b="1" i="0" u="none" strike="noStrike" kern="1200" cap="none" spc="0" normalizeH="0" baseline="0" noProof="0" dirty="0">
                <a:ln>
                  <a:noFill/>
                </a:ln>
                <a:solidFill>
                  <a:srgbClr val="5B9BD5">
                    <a:lumMod val="50000"/>
                  </a:srgbClr>
                </a:solidFill>
                <a:effectLst/>
                <a:uLnTx/>
                <a:uFillTx/>
                <a:latin typeface="Dosis SemiBold" pitchFamily="2" charset="0"/>
                <a:ea typeface="+mn-ea"/>
                <a:cs typeface="+mn-cs"/>
              </a:rPr>
              <a:t>? </a:t>
            </a:r>
          </a:p>
        </p:txBody>
      </p:sp>
      <p:pic>
        <p:nvPicPr>
          <p:cNvPr id="4" name="Image 3">
            <a:extLst>
              <a:ext uri="{FF2B5EF4-FFF2-40B4-BE49-F238E27FC236}">
                <a16:creationId xmlns:a16="http://schemas.microsoft.com/office/drawing/2014/main" id="{B2834345-1099-FFC6-F6F1-C96F1EB5ADB9}"/>
              </a:ext>
            </a:extLst>
          </p:cNvPr>
          <p:cNvPicPr>
            <a:picLocks noChangeAspect="1"/>
          </p:cNvPicPr>
          <p:nvPr/>
        </p:nvPicPr>
        <p:blipFill>
          <a:blip r:embed="rId2"/>
          <a:stretch>
            <a:fillRect/>
          </a:stretch>
        </p:blipFill>
        <p:spPr>
          <a:xfrm>
            <a:off x="94996" y="539014"/>
            <a:ext cx="1148073" cy="1069105"/>
          </a:xfrm>
          <a:prstGeom prst="rect">
            <a:avLst/>
          </a:prstGeom>
        </p:spPr>
      </p:pic>
    </p:spTree>
    <p:extLst>
      <p:ext uri="{BB962C8B-B14F-4D97-AF65-F5344CB8AC3E}">
        <p14:creationId xmlns:p14="http://schemas.microsoft.com/office/powerpoint/2010/main" val="304820217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5470F-C374-A92C-925D-9AD4C3F4D655}"/>
            </a:ext>
          </a:extLst>
        </p:cNvPr>
        <p:cNvGrpSpPr/>
        <p:nvPr/>
      </p:nvGrpSpPr>
      <p:grpSpPr>
        <a:xfrm>
          <a:off x="0" y="0"/>
          <a:ext cx="0" cy="0"/>
          <a:chOff x="0" y="0"/>
          <a:chExt cx="0" cy="0"/>
        </a:xfrm>
      </p:grpSpPr>
      <p:sp>
        <p:nvSpPr>
          <p:cNvPr id="9" name="Rectangle : coins arrondis 8">
            <a:extLst>
              <a:ext uri="{FF2B5EF4-FFF2-40B4-BE49-F238E27FC236}">
                <a16:creationId xmlns:a16="http://schemas.microsoft.com/office/drawing/2014/main" id="{20DB43AA-CFCA-1661-1AC5-B20F7D35012F}"/>
              </a:ext>
            </a:extLst>
          </p:cNvPr>
          <p:cNvSpPr/>
          <p:nvPr/>
        </p:nvSpPr>
        <p:spPr>
          <a:xfrm>
            <a:off x="669032" y="2530009"/>
            <a:ext cx="7483851" cy="2159875"/>
          </a:xfrm>
          <a:prstGeom prst="roundRect">
            <a:avLst>
              <a:gd name="adj" fmla="val 8300"/>
            </a:avLst>
          </a:prstGeom>
          <a:solidFill>
            <a:schemeClr val="accent5">
              <a:lumMod val="20000"/>
              <a:lumOff val="8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18AEEAA5-4526-64EF-1B7F-114D07A1BA90}"/>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Voici d’autres exemples : </a:t>
            </a:r>
          </a:p>
        </p:txBody>
      </p:sp>
      <p:pic>
        <p:nvPicPr>
          <p:cNvPr id="4" name="Image 3">
            <a:extLst>
              <a:ext uri="{FF2B5EF4-FFF2-40B4-BE49-F238E27FC236}">
                <a16:creationId xmlns:a16="http://schemas.microsoft.com/office/drawing/2014/main" id="{0520ADBC-4D55-AC86-4535-A878E423E5CC}"/>
              </a:ext>
            </a:extLst>
          </p:cNvPr>
          <p:cNvPicPr>
            <a:picLocks noChangeAspect="1"/>
          </p:cNvPicPr>
          <p:nvPr/>
        </p:nvPicPr>
        <p:blipFill>
          <a:blip r:embed="rId2"/>
          <a:stretch>
            <a:fillRect/>
          </a:stretch>
        </p:blipFill>
        <p:spPr>
          <a:xfrm>
            <a:off x="94996" y="539014"/>
            <a:ext cx="1148073" cy="1069105"/>
          </a:xfrm>
          <a:prstGeom prst="rect">
            <a:avLst/>
          </a:prstGeom>
        </p:spPr>
      </p:pic>
      <p:sp>
        <p:nvSpPr>
          <p:cNvPr id="8" name="ZoneTexte 7">
            <a:extLst>
              <a:ext uri="{FF2B5EF4-FFF2-40B4-BE49-F238E27FC236}">
                <a16:creationId xmlns:a16="http://schemas.microsoft.com/office/drawing/2014/main" id="{CA21C787-7D12-77A2-2713-CCECF2C5F239}"/>
              </a:ext>
            </a:extLst>
          </p:cNvPr>
          <p:cNvSpPr txBox="1"/>
          <p:nvPr/>
        </p:nvSpPr>
        <p:spPr>
          <a:xfrm>
            <a:off x="904643" y="2772466"/>
            <a:ext cx="8025252" cy="1454244"/>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24D7B"/>
                </a:solidFill>
                <a:effectLst/>
                <a:uLnTx/>
                <a:uFillTx/>
                <a:latin typeface="Dosis SemiBold" pitchFamily="2" charset="0"/>
                <a:ea typeface="+mn-ea"/>
                <a:cs typeface="+mn-cs"/>
              </a:rPr>
              <a:t>Quelle est la différence entre </a:t>
            </a:r>
            <a:r>
              <a:rPr kumimoji="0" lang="fr-FR" sz="2400" b="1" i="0" u="none" strike="noStrike" kern="1200" cap="none" spc="0" normalizeH="0" baseline="0" noProof="0" dirty="0">
                <a:ln>
                  <a:noFill/>
                </a:ln>
                <a:solidFill>
                  <a:srgbClr val="00ACA4"/>
                </a:solidFill>
                <a:effectLst/>
                <a:uLnTx/>
                <a:uFillTx/>
                <a:latin typeface="Dosis SemiBold" pitchFamily="2" charset="0"/>
                <a:ea typeface="+mn-ea"/>
                <a:cs typeface="+mn-cs"/>
              </a:rPr>
              <a:t>cache-cache </a:t>
            </a:r>
            <a:r>
              <a:rPr kumimoji="0" lang="fr-FR" sz="2400" b="1" i="0" u="none" strike="noStrike" kern="1200" cap="none" spc="0" normalizeH="0" baseline="0" noProof="0" dirty="0">
                <a:ln>
                  <a:noFill/>
                </a:ln>
                <a:solidFill>
                  <a:srgbClr val="424D7B"/>
                </a:solidFill>
                <a:effectLst/>
                <a:uLnTx/>
                <a:uFillTx/>
                <a:latin typeface="Dosis SemiBold" pitchFamily="2" charset="0"/>
                <a:ea typeface="+mn-ea"/>
                <a:cs typeface="+mn-cs"/>
              </a:rPr>
              <a:t>et</a:t>
            </a:r>
            <a:r>
              <a:rPr kumimoji="0" lang="fr-FR" sz="2400" b="1" i="0" u="none" strike="noStrike" kern="1200" cap="none" spc="0" normalizeH="0" baseline="0" noProof="0" dirty="0">
                <a:ln>
                  <a:noFill/>
                </a:ln>
                <a:solidFill>
                  <a:srgbClr val="00ACA4"/>
                </a:solidFill>
                <a:effectLst/>
                <a:uLnTx/>
                <a:uFillTx/>
                <a:latin typeface="Dosis SemiBold" pitchFamily="2" charset="0"/>
                <a:ea typeface="+mn-ea"/>
                <a:cs typeface="+mn-cs"/>
              </a:rPr>
              <a:t> la marelle </a:t>
            </a:r>
            <a:r>
              <a:rPr kumimoji="0" lang="fr-FR" sz="2400" b="1" i="0" u="none" strike="noStrike" kern="1200" cap="none" spc="0" normalizeH="0" baseline="0" noProof="0" dirty="0">
                <a:ln>
                  <a:noFill/>
                </a:ln>
                <a:solidFill>
                  <a:srgbClr val="5B9BD5">
                    <a:lumMod val="50000"/>
                  </a:srgbClr>
                </a:solidFill>
                <a:effectLst/>
                <a:uLnTx/>
                <a:uFillTx/>
                <a:latin typeface="Dosis SemiBold" pitchFamily="2" charset="0"/>
                <a:ea typeface="+mn-ea"/>
                <a:cs typeface="+mn-cs"/>
              </a:rPr>
              <a:t>?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24D7B"/>
                </a:solidFill>
                <a:effectLst/>
                <a:uLnTx/>
                <a:uFillTx/>
                <a:latin typeface="Dosis SemiBold" pitchFamily="2" charset="0"/>
                <a:ea typeface="+mn-ea"/>
                <a:cs typeface="+mn-cs"/>
              </a:rPr>
              <a:t>Quelle est la différence entre </a:t>
            </a:r>
            <a:r>
              <a:rPr kumimoji="0" lang="fr-FR" sz="2400" b="1" i="0" u="none" strike="noStrike" kern="1200" cap="none" spc="0" normalizeH="0" baseline="0" noProof="0" dirty="0">
                <a:ln>
                  <a:noFill/>
                </a:ln>
                <a:solidFill>
                  <a:srgbClr val="00ACA4"/>
                </a:solidFill>
                <a:effectLst/>
                <a:uLnTx/>
                <a:uFillTx/>
                <a:latin typeface="Dosis SemiBold" pitchFamily="2" charset="0"/>
                <a:ea typeface="+mn-ea"/>
                <a:cs typeface="+mn-cs"/>
              </a:rPr>
              <a:t>le couscous </a:t>
            </a:r>
            <a:r>
              <a:rPr kumimoji="0" lang="fr-FR" sz="2400" b="1" i="0" u="none" strike="noStrike" kern="1200" cap="none" spc="0" normalizeH="0" baseline="0" noProof="0" dirty="0">
                <a:ln>
                  <a:noFill/>
                </a:ln>
                <a:solidFill>
                  <a:srgbClr val="424D7B"/>
                </a:solidFill>
                <a:effectLst/>
                <a:uLnTx/>
                <a:uFillTx/>
                <a:latin typeface="Dosis SemiBold" pitchFamily="2" charset="0"/>
                <a:ea typeface="+mn-ea"/>
                <a:cs typeface="+mn-cs"/>
              </a:rPr>
              <a:t>et</a:t>
            </a:r>
            <a:r>
              <a:rPr kumimoji="0" lang="fr-FR" sz="2400" b="1" i="0" u="none" strike="noStrike" kern="1200" cap="none" spc="0" normalizeH="0" baseline="0" noProof="0" dirty="0">
                <a:ln>
                  <a:noFill/>
                </a:ln>
                <a:solidFill>
                  <a:srgbClr val="00ACA4"/>
                </a:solidFill>
                <a:effectLst/>
                <a:uLnTx/>
                <a:uFillTx/>
                <a:latin typeface="Dosis SemiBold" pitchFamily="2" charset="0"/>
                <a:ea typeface="+mn-ea"/>
                <a:cs typeface="+mn-cs"/>
              </a:rPr>
              <a:t> le tagine </a:t>
            </a:r>
            <a:r>
              <a:rPr kumimoji="0" lang="fr-FR" sz="2400" b="1" i="0" u="none" strike="noStrike" kern="1200" cap="none" spc="0" normalizeH="0" baseline="0" noProof="0" dirty="0">
                <a:ln>
                  <a:noFill/>
                </a:ln>
                <a:solidFill>
                  <a:srgbClr val="5B9BD5">
                    <a:lumMod val="50000"/>
                  </a:srgbClr>
                </a:solidFill>
                <a:effectLst/>
                <a:uLnTx/>
                <a:uFillTx/>
                <a:latin typeface="Dosis SemiBold" pitchFamily="2" charset="0"/>
                <a:ea typeface="+mn-ea"/>
                <a:cs typeface="+mn-cs"/>
              </a:rPr>
              <a:t>? </a:t>
            </a:r>
          </a:p>
        </p:txBody>
      </p:sp>
    </p:spTree>
    <p:extLst>
      <p:ext uri="{BB962C8B-B14F-4D97-AF65-F5344CB8AC3E}">
        <p14:creationId xmlns:p14="http://schemas.microsoft.com/office/powerpoint/2010/main" val="136426243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484FEC-21D2-B40E-9D74-725FA16C8A08}"/>
            </a:ext>
          </a:extLst>
        </p:cNvPr>
        <p:cNvGrpSpPr/>
        <p:nvPr/>
      </p:nvGrpSpPr>
      <p:grpSpPr>
        <a:xfrm>
          <a:off x="0" y="0"/>
          <a:ext cx="0" cy="0"/>
          <a:chOff x="0" y="0"/>
          <a:chExt cx="0" cy="0"/>
        </a:xfrm>
      </p:grpSpPr>
      <p:sp>
        <p:nvSpPr>
          <p:cNvPr id="9" name="Titre 8">
            <a:extLst>
              <a:ext uri="{FF2B5EF4-FFF2-40B4-BE49-F238E27FC236}">
                <a16:creationId xmlns:a16="http://schemas.microsoft.com/office/drawing/2014/main" id="{DEEE2B87-3B10-E81B-4CC3-064370735140}"/>
              </a:ext>
            </a:extLst>
          </p:cNvPr>
          <p:cNvSpPr>
            <a:spLocks noGrp="1"/>
          </p:cNvSpPr>
          <p:nvPr>
            <p:ph type="title"/>
          </p:nvPr>
        </p:nvSpPr>
        <p:spPr>
          <a:xfrm>
            <a:off x="1686152" y="759703"/>
            <a:ext cx="7032179" cy="612000"/>
          </a:xfrm>
        </p:spPr>
        <p:txBody>
          <a:bodyPr>
            <a:noAutofit/>
          </a:bodyPr>
          <a:lstStyle/>
          <a:p>
            <a:r>
              <a:rPr lang="fr-FR" dirty="0">
                <a:solidFill>
                  <a:schemeClr val="tx1">
                    <a:lumMod val="65000"/>
                    <a:lumOff val="35000"/>
                  </a:schemeClr>
                </a:solidFill>
                <a:latin typeface="Dosis Medium" pitchFamily="2" charset="0"/>
              </a:rPr>
              <a:t>Maintenant, nous allons apprendre à répondre aux questions : Quelle est la différence entre T’</a:t>
            </a:r>
            <a:r>
              <a:rPr lang="fr-FR" dirty="0" err="1">
                <a:solidFill>
                  <a:schemeClr val="tx1">
                    <a:lumMod val="65000"/>
                    <a:lumOff val="35000"/>
                  </a:schemeClr>
                </a:solidFill>
                <a:latin typeface="Dosis Medium" pitchFamily="2" charset="0"/>
              </a:rPr>
              <a:t>choupi</a:t>
            </a:r>
            <a:r>
              <a:rPr lang="fr-FR" dirty="0">
                <a:solidFill>
                  <a:schemeClr val="tx1">
                    <a:lumMod val="65000"/>
                    <a:lumOff val="35000"/>
                  </a:schemeClr>
                </a:solidFill>
                <a:latin typeface="Dosis Medium" pitchFamily="2" charset="0"/>
              </a:rPr>
              <a:t> et petit ours brun ?  Quelle est la différence entre le football et la boxe  ? </a:t>
            </a:r>
            <a:endParaRPr lang="fr-MA" dirty="0">
              <a:solidFill>
                <a:schemeClr val="tx1">
                  <a:lumMod val="65000"/>
                  <a:lumOff val="35000"/>
                </a:schemeClr>
              </a:solidFill>
              <a:latin typeface="Dosis Medium" pitchFamily="2" charset="0"/>
            </a:endParaRPr>
          </a:p>
        </p:txBody>
      </p:sp>
      <p:pic>
        <p:nvPicPr>
          <p:cNvPr id="15" name="Image 14">
            <a:extLst>
              <a:ext uri="{FF2B5EF4-FFF2-40B4-BE49-F238E27FC236}">
                <a16:creationId xmlns:a16="http://schemas.microsoft.com/office/drawing/2014/main" id="{462A864E-F2AC-F45C-C6DB-86A8C566465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353778" y="2305962"/>
            <a:ext cx="4243938" cy="3489850"/>
          </a:xfrm>
          <a:prstGeom prst="rect">
            <a:avLst/>
          </a:prstGeom>
        </p:spPr>
      </p:pic>
      <p:pic>
        <p:nvPicPr>
          <p:cNvPr id="2" name="Image 1">
            <a:extLst>
              <a:ext uri="{FF2B5EF4-FFF2-40B4-BE49-F238E27FC236}">
                <a16:creationId xmlns:a16="http://schemas.microsoft.com/office/drawing/2014/main" id="{EDD3ECAF-7B59-E0B0-87FD-D085DD5383D0}"/>
              </a:ext>
            </a:extLst>
          </p:cNvPr>
          <p:cNvPicPr>
            <a:picLocks noChangeAspect="1"/>
          </p:cNvPicPr>
          <p:nvPr/>
        </p:nvPicPr>
        <p:blipFill>
          <a:blip r:embed="rId3"/>
          <a:stretch>
            <a:fillRect/>
          </a:stretch>
        </p:blipFill>
        <p:spPr>
          <a:xfrm>
            <a:off x="94996" y="539014"/>
            <a:ext cx="1148073" cy="1069105"/>
          </a:xfrm>
          <a:prstGeom prst="rect">
            <a:avLst/>
          </a:prstGeom>
        </p:spPr>
      </p:pic>
    </p:spTree>
    <p:extLst>
      <p:ext uri="{BB962C8B-B14F-4D97-AF65-F5344CB8AC3E}">
        <p14:creationId xmlns:p14="http://schemas.microsoft.com/office/powerpoint/2010/main" val="230356583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F730D-1832-761A-C762-9EDEA8E14E20}"/>
            </a:ext>
          </a:extLst>
        </p:cNvPr>
        <p:cNvGrpSpPr/>
        <p:nvPr/>
      </p:nvGrpSpPr>
      <p:grpSpPr>
        <a:xfrm>
          <a:off x="0" y="0"/>
          <a:ext cx="0" cy="0"/>
          <a:chOff x="0" y="0"/>
          <a:chExt cx="0" cy="0"/>
        </a:xfrm>
      </p:grpSpPr>
      <p:pic>
        <p:nvPicPr>
          <p:cNvPr id="33" name="Espace réservé pour une image  32" descr="Une image contenant capture d’écran, Graphique, Bleu électrique, conception&#10;&#10;Le contenu généré par l’IA peut être incorrect.">
            <a:extLst>
              <a:ext uri="{FF2B5EF4-FFF2-40B4-BE49-F238E27FC236}">
                <a16:creationId xmlns:a16="http://schemas.microsoft.com/office/drawing/2014/main" id="{956F4E95-BFB8-45DA-638D-98B2DE2278E9}"/>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10" b="110"/>
          <a:stretch/>
        </p:blipFill>
        <p:spPr>
          <a:xfrm>
            <a:off x="381000" y="711081"/>
            <a:ext cx="809386" cy="809386"/>
          </a:xfrm>
        </p:spPr>
      </p:pic>
      <p:sp>
        <p:nvSpPr>
          <p:cNvPr id="4" name="Titre 8">
            <a:extLst>
              <a:ext uri="{FF2B5EF4-FFF2-40B4-BE49-F238E27FC236}">
                <a16:creationId xmlns:a16="http://schemas.microsoft.com/office/drawing/2014/main" id="{3B7075E1-3811-8AFE-947A-82590852E93D}"/>
              </a:ext>
            </a:extLst>
          </p:cNvPr>
          <p:cNvSpPr>
            <a:spLocks noGrp="1"/>
          </p:cNvSpPr>
          <p:nvPr>
            <p:ph type="title"/>
          </p:nvPr>
        </p:nvSpPr>
        <p:spPr>
          <a:xfrm>
            <a:off x="1692000" y="756000"/>
            <a:ext cx="6840000" cy="612000"/>
          </a:xfrm>
        </p:spPr>
        <p:txBody>
          <a:bodyPr>
            <a:normAutofit/>
          </a:bodyPr>
          <a:lstStyle/>
          <a:p>
            <a:r>
              <a:rPr lang="fr-MA" i="1" dirty="0">
                <a:solidFill>
                  <a:schemeClr val="tx1">
                    <a:lumMod val="65000"/>
                    <a:lumOff val="35000"/>
                  </a:schemeClr>
                </a:solidFill>
                <a:latin typeface="Dosis Medium" pitchFamily="2" charset="0"/>
              </a:rPr>
              <a:t>Lecture de la vidéo.</a:t>
            </a:r>
            <a:endParaRPr lang="fr-MA" dirty="0">
              <a:solidFill>
                <a:schemeClr val="tx1">
                  <a:lumMod val="65000"/>
                  <a:lumOff val="35000"/>
                </a:schemeClr>
              </a:solidFill>
              <a:latin typeface="Dosis Medium" pitchFamily="2" charset="0"/>
            </a:endParaRPr>
          </a:p>
        </p:txBody>
      </p:sp>
      <p:pic>
        <p:nvPicPr>
          <p:cNvPr id="13" name="Image 12" descr="Une image contenant noir, obscurité&#10;&#10;Le contenu généré par l’IA peut être incorrect.">
            <a:extLst>
              <a:ext uri="{FF2B5EF4-FFF2-40B4-BE49-F238E27FC236}">
                <a16:creationId xmlns:a16="http://schemas.microsoft.com/office/drawing/2014/main" id="{6EBFC4C6-DF2C-FA98-BE36-5ECD80D3EF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461" y="5968461"/>
            <a:ext cx="812539" cy="812539"/>
          </a:xfrm>
          <a:prstGeom prst="rect">
            <a:avLst/>
          </a:prstGeom>
        </p:spPr>
      </p:pic>
      <p:pic>
        <p:nvPicPr>
          <p:cNvPr id="2" name="FR_N5-N6_P2_W2_S3_AdP_P02">
            <a:hlinkClick r:id="" action="ppaction://media"/>
            <a:extLst>
              <a:ext uri="{FF2B5EF4-FFF2-40B4-BE49-F238E27FC236}">
                <a16:creationId xmlns:a16="http://schemas.microsoft.com/office/drawing/2014/main" id="{A1894D91-B1B6-9E51-19A3-FC936422459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91207" y="2005121"/>
            <a:ext cx="7961586" cy="3455549"/>
          </a:xfrm>
          <a:prstGeom prst="rect">
            <a:avLst/>
          </a:prstGeom>
        </p:spPr>
      </p:pic>
    </p:spTree>
    <p:extLst>
      <p:ext uri="{BB962C8B-B14F-4D97-AF65-F5344CB8AC3E}">
        <p14:creationId xmlns:p14="http://schemas.microsoft.com/office/powerpoint/2010/main" val="361830103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208" fill="hold"/>
                                        <p:tgtEl>
                                          <p:spTgt spid="2"/>
                                        </p:tgtEl>
                                      </p:cBhvr>
                                    </p:cmd>
                                  </p:childTnLst>
                                </p:cTn>
                              </p:par>
                            </p:childTnLst>
                          </p:cTn>
                        </p:par>
                        <p:par>
                          <p:cTn id="7" fill="hold">
                            <p:stCondLst>
                              <p:cond delay="86208"/>
                            </p:stCondLst>
                            <p:childTnLst>
                              <p:par>
                                <p:cTn id="8" presetID="1" presetClass="entr" presetSubtype="0"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9A161-45D9-5641-B40F-4927CBDB4973}"/>
            </a:ext>
          </a:extLst>
        </p:cNvPr>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E2B587B8-0D04-88B0-CC9D-3FC1902AAD80}"/>
              </a:ext>
            </a:extLst>
          </p:cNvPr>
          <p:cNvSpPr/>
          <p:nvPr/>
        </p:nvSpPr>
        <p:spPr>
          <a:xfrm>
            <a:off x="712269" y="2490953"/>
            <a:ext cx="7483851" cy="2159875"/>
          </a:xfrm>
          <a:prstGeom prst="roundRect">
            <a:avLst>
              <a:gd name="adj" fmla="val 8300"/>
            </a:avLst>
          </a:prstGeom>
          <a:solidFill>
            <a:schemeClr val="accent5">
              <a:lumMod val="20000"/>
              <a:lumOff val="8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659F62DB-3006-1C67-AF07-F91E84F4363D}"/>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Maintenant, on va répondre à la question comme </a:t>
            </a:r>
            <a:r>
              <a:rPr lang="fr-FR" dirty="0" err="1">
                <a:solidFill>
                  <a:schemeClr val="tx1">
                    <a:lumMod val="65000"/>
                    <a:lumOff val="35000"/>
                  </a:schemeClr>
                </a:solidFill>
                <a:latin typeface="Dosis Medium" pitchFamily="2" charset="0"/>
              </a:rPr>
              <a:t>Majd</a:t>
            </a:r>
            <a:r>
              <a:rPr lang="fr-FR" dirty="0">
                <a:solidFill>
                  <a:schemeClr val="tx1">
                    <a:lumMod val="65000"/>
                    <a:lumOff val="35000"/>
                  </a:schemeClr>
                </a:solidFill>
                <a:latin typeface="Dosis Medium" pitchFamily="2" charset="0"/>
              </a:rPr>
              <a:t> et Nada. Répétons ensemble. </a:t>
            </a:r>
          </a:p>
        </p:txBody>
      </p:sp>
      <p:sp>
        <p:nvSpPr>
          <p:cNvPr id="3" name="ZoneTexte 2">
            <a:extLst>
              <a:ext uri="{FF2B5EF4-FFF2-40B4-BE49-F238E27FC236}">
                <a16:creationId xmlns:a16="http://schemas.microsoft.com/office/drawing/2014/main" id="{E06EA9C6-87FC-E1B6-3E56-885BBD4814D0}"/>
              </a:ext>
            </a:extLst>
          </p:cNvPr>
          <p:cNvSpPr txBox="1"/>
          <p:nvPr/>
        </p:nvSpPr>
        <p:spPr>
          <a:xfrm>
            <a:off x="851835" y="2776898"/>
            <a:ext cx="8555163" cy="130420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ACA4"/>
                </a:solidFill>
                <a:effectLst/>
                <a:uLnTx/>
                <a:uFillTx/>
                <a:latin typeface="Dosis SemiBold" pitchFamily="2" charset="0"/>
                <a:ea typeface="+mn-ea"/>
                <a:cs typeface="+mn-cs"/>
              </a:rPr>
              <a:t>T’</a:t>
            </a:r>
            <a:r>
              <a:rPr kumimoji="0" lang="fr-FR" sz="2800" b="1" i="0" u="none" strike="noStrike" kern="1200" cap="none" spc="0" normalizeH="0" baseline="0" noProof="0" dirty="0" err="1">
                <a:ln>
                  <a:noFill/>
                </a:ln>
                <a:solidFill>
                  <a:srgbClr val="00ACA4"/>
                </a:solidFill>
                <a:effectLst/>
                <a:uLnTx/>
                <a:uFillTx/>
                <a:latin typeface="Dosis SemiBold" pitchFamily="2" charset="0"/>
                <a:ea typeface="+mn-ea"/>
                <a:cs typeface="+mn-cs"/>
              </a:rPr>
              <a:t>choupi</a:t>
            </a:r>
            <a:r>
              <a:rPr kumimoji="0" lang="fr-FR" sz="2800" b="1" i="0" u="none" strike="noStrike" kern="1200" cap="none" spc="0" normalizeH="0" baseline="0" noProof="0" dirty="0">
                <a:ln>
                  <a:noFill/>
                </a:ln>
                <a:solidFill>
                  <a:srgbClr val="00ACA4"/>
                </a:solidFill>
                <a:effectLst/>
                <a:uLnTx/>
                <a:uFillTx/>
                <a:latin typeface="Dosis SemiBold" pitchFamily="2" charset="0"/>
                <a:ea typeface="+mn-ea"/>
                <a:cs typeface="+mn-cs"/>
              </a:rPr>
              <a:t> </a:t>
            </a:r>
            <a:r>
              <a:rPr kumimoji="0" lang="fr-FR" sz="2800" b="1" i="0" u="none" strike="noStrike" kern="1200" cap="none" spc="0" normalizeH="0" baseline="0" noProof="0" dirty="0">
                <a:ln>
                  <a:noFill/>
                </a:ln>
                <a:solidFill>
                  <a:srgbClr val="424D7B"/>
                </a:solidFill>
                <a:effectLst/>
                <a:uLnTx/>
                <a:uFillTx/>
                <a:latin typeface="Dosis SemiBold" pitchFamily="2" charset="0"/>
                <a:ea typeface="+mn-ea"/>
                <a:cs typeface="+mn-cs"/>
              </a:rPr>
              <a:t>est plus </a:t>
            </a:r>
            <a:r>
              <a:rPr kumimoji="0" lang="fr-FR" sz="2800" b="1" i="0" u="none" strike="noStrike" kern="1200" cap="none" spc="0" normalizeH="0" baseline="0" noProof="0" dirty="0">
                <a:ln>
                  <a:noFill/>
                </a:ln>
                <a:solidFill>
                  <a:srgbClr val="00ACA4"/>
                </a:solidFill>
                <a:effectLst/>
                <a:uLnTx/>
                <a:uFillTx/>
                <a:latin typeface="Dosis SemiBold" pitchFamily="2" charset="0"/>
                <a:ea typeface="+mn-ea"/>
                <a:cs typeface="+mn-cs"/>
              </a:rPr>
              <a:t>drôle</a:t>
            </a:r>
            <a:r>
              <a:rPr kumimoji="0" lang="fr-FR" sz="2800" b="1" i="0" u="none" strike="noStrike" kern="1200" cap="none" spc="0" normalizeH="0" baseline="0" noProof="0" dirty="0">
                <a:ln>
                  <a:noFill/>
                </a:ln>
                <a:solidFill>
                  <a:srgbClr val="424D7B"/>
                </a:solidFill>
                <a:effectLst/>
                <a:uLnTx/>
                <a:uFillTx/>
                <a:latin typeface="Dosis SemiBold" pitchFamily="2" charset="0"/>
                <a:ea typeface="+mn-ea"/>
                <a:cs typeface="+mn-cs"/>
              </a:rPr>
              <a:t> que </a:t>
            </a:r>
            <a:r>
              <a:rPr kumimoji="0" lang="fr-FR" sz="2800" b="1" i="0" u="none" strike="noStrike" kern="1200" cap="none" spc="0" normalizeH="0" baseline="0" noProof="0" dirty="0">
                <a:ln>
                  <a:noFill/>
                </a:ln>
                <a:solidFill>
                  <a:srgbClr val="00ACA4"/>
                </a:solidFill>
                <a:effectLst/>
                <a:uLnTx/>
                <a:uFillTx/>
                <a:latin typeface="Dosis SemiBold" pitchFamily="2" charset="0"/>
                <a:ea typeface="+mn-ea"/>
                <a:cs typeface="+mn-cs"/>
              </a:rPr>
              <a:t>petit ours brun.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ACA4"/>
                </a:solidFill>
                <a:effectLst/>
                <a:uLnTx/>
                <a:uFillTx/>
                <a:latin typeface="Dosis SemiBold" pitchFamily="2" charset="0"/>
                <a:ea typeface="+mn-ea"/>
                <a:cs typeface="+mn-cs"/>
              </a:rPr>
              <a:t>Le football </a:t>
            </a:r>
            <a:r>
              <a:rPr kumimoji="0" lang="fr-FR" sz="2800" b="1" i="0" u="none" strike="noStrike" kern="1200" cap="none" spc="0" normalizeH="0" baseline="0" noProof="0" dirty="0">
                <a:ln>
                  <a:noFill/>
                </a:ln>
                <a:solidFill>
                  <a:srgbClr val="424D7B"/>
                </a:solidFill>
                <a:effectLst/>
                <a:uLnTx/>
                <a:uFillTx/>
                <a:latin typeface="Dosis SemiBold" pitchFamily="2" charset="0"/>
                <a:ea typeface="+mn-ea"/>
                <a:cs typeface="+mn-cs"/>
              </a:rPr>
              <a:t>est moins </a:t>
            </a:r>
            <a:r>
              <a:rPr kumimoji="0" lang="fr-FR" sz="2800" b="1" i="0" u="none" strike="noStrike" kern="1200" cap="none" spc="0" normalizeH="0" baseline="0" noProof="0" dirty="0">
                <a:ln>
                  <a:noFill/>
                </a:ln>
                <a:solidFill>
                  <a:srgbClr val="00ACA4"/>
                </a:solidFill>
                <a:effectLst/>
                <a:uLnTx/>
                <a:uFillTx/>
                <a:latin typeface="Dosis SemiBold" pitchFamily="2" charset="0"/>
                <a:ea typeface="+mn-ea"/>
                <a:cs typeface="+mn-cs"/>
              </a:rPr>
              <a:t>violent</a:t>
            </a:r>
            <a:r>
              <a:rPr kumimoji="0" lang="fr-FR" sz="2800" b="1" i="0" u="none" strike="noStrike" kern="1200" cap="none" spc="0" normalizeH="0" baseline="0" noProof="0" dirty="0">
                <a:ln>
                  <a:noFill/>
                </a:ln>
                <a:solidFill>
                  <a:srgbClr val="424D7B"/>
                </a:solidFill>
                <a:effectLst/>
                <a:uLnTx/>
                <a:uFillTx/>
                <a:latin typeface="Dosis SemiBold" pitchFamily="2" charset="0"/>
                <a:ea typeface="+mn-ea"/>
                <a:cs typeface="+mn-cs"/>
              </a:rPr>
              <a:t> que </a:t>
            </a:r>
            <a:r>
              <a:rPr kumimoji="0" lang="fr-FR" sz="2800" b="1" i="0" u="none" strike="noStrike" kern="1200" cap="none" spc="0" normalizeH="0" baseline="0" noProof="0" dirty="0">
                <a:ln>
                  <a:noFill/>
                </a:ln>
                <a:solidFill>
                  <a:srgbClr val="00ACA4"/>
                </a:solidFill>
                <a:effectLst/>
                <a:uLnTx/>
                <a:uFillTx/>
                <a:latin typeface="Dosis SemiBold" pitchFamily="2" charset="0"/>
                <a:ea typeface="+mn-ea"/>
                <a:cs typeface="+mn-cs"/>
              </a:rPr>
              <a:t>la boxe.</a:t>
            </a:r>
          </a:p>
        </p:txBody>
      </p:sp>
      <p:pic>
        <p:nvPicPr>
          <p:cNvPr id="4" name="Image 3">
            <a:extLst>
              <a:ext uri="{FF2B5EF4-FFF2-40B4-BE49-F238E27FC236}">
                <a16:creationId xmlns:a16="http://schemas.microsoft.com/office/drawing/2014/main" id="{A9E03E27-273D-E7CD-DC8E-777CD15C5268}"/>
              </a:ext>
            </a:extLst>
          </p:cNvPr>
          <p:cNvPicPr>
            <a:picLocks noChangeAspect="1"/>
          </p:cNvPicPr>
          <p:nvPr/>
        </p:nvPicPr>
        <p:blipFill>
          <a:blip r:embed="rId2"/>
          <a:stretch>
            <a:fillRect/>
          </a:stretch>
        </p:blipFill>
        <p:spPr>
          <a:xfrm>
            <a:off x="94996" y="539014"/>
            <a:ext cx="1148073" cy="1069105"/>
          </a:xfrm>
          <a:prstGeom prst="rect">
            <a:avLst/>
          </a:prstGeom>
        </p:spPr>
      </p:pic>
    </p:spTree>
    <p:extLst>
      <p:ext uri="{BB962C8B-B14F-4D97-AF65-F5344CB8AC3E}">
        <p14:creationId xmlns:p14="http://schemas.microsoft.com/office/powerpoint/2010/main" val="63969481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F6D96-03C8-63C0-22AB-09A87E08126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C23DA1A-0622-002B-85FD-1B78D7253D8A}"/>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Voici d’autres exemples :  </a:t>
            </a:r>
          </a:p>
        </p:txBody>
      </p:sp>
      <p:pic>
        <p:nvPicPr>
          <p:cNvPr id="7" name="Image 6">
            <a:extLst>
              <a:ext uri="{FF2B5EF4-FFF2-40B4-BE49-F238E27FC236}">
                <a16:creationId xmlns:a16="http://schemas.microsoft.com/office/drawing/2014/main" id="{95B0C0CC-EE18-BD71-80DB-827577E0C12E}"/>
              </a:ext>
            </a:extLst>
          </p:cNvPr>
          <p:cNvPicPr>
            <a:picLocks noChangeAspect="1"/>
          </p:cNvPicPr>
          <p:nvPr/>
        </p:nvPicPr>
        <p:blipFill>
          <a:blip r:embed="rId2"/>
          <a:srcRect r="1593" b="11327"/>
          <a:stretch>
            <a:fillRect/>
          </a:stretch>
        </p:blipFill>
        <p:spPr>
          <a:xfrm>
            <a:off x="215393" y="650122"/>
            <a:ext cx="1087654" cy="980062"/>
          </a:xfrm>
          <a:prstGeom prst="ellipse">
            <a:avLst/>
          </a:prstGeom>
        </p:spPr>
      </p:pic>
      <p:sp>
        <p:nvSpPr>
          <p:cNvPr id="3" name="Rectangle : coins arrondis 2">
            <a:extLst>
              <a:ext uri="{FF2B5EF4-FFF2-40B4-BE49-F238E27FC236}">
                <a16:creationId xmlns:a16="http://schemas.microsoft.com/office/drawing/2014/main" id="{8E36491D-2438-BBC2-D86E-47AAE1F6EED7}"/>
              </a:ext>
            </a:extLst>
          </p:cNvPr>
          <p:cNvSpPr/>
          <p:nvPr/>
        </p:nvSpPr>
        <p:spPr>
          <a:xfrm>
            <a:off x="712269" y="2490953"/>
            <a:ext cx="7483851" cy="2159875"/>
          </a:xfrm>
          <a:prstGeom prst="roundRect">
            <a:avLst>
              <a:gd name="adj" fmla="val 8300"/>
            </a:avLst>
          </a:prstGeom>
          <a:solidFill>
            <a:schemeClr val="accent5">
              <a:lumMod val="20000"/>
              <a:lumOff val="8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ZoneTexte 3">
            <a:extLst>
              <a:ext uri="{FF2B5EF4-FFF2-40B4-BE49-F238E27FC236}">
                <a16:creationId xmlns:a16="http://schemas.microsoft.com/office/drawing/2014/main" id="{971D0824-93CD-9C32-D04D-593F4218010F}"/>
              </a:ext>
            </a:extLst>
          </p:cNvPr>
          <p:cNvSpPr txBox="1"/>
          <p:nvPr/>
        </p:nvSpPr>
        <p:spPr>
          <a:xfrm>
            <a:off x="851835" y="2776898"/>
            <a:ext cx="8555163" cy="130420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ACA4"/>
                </a:solidFill>
                <a:effectLst/>
                <a:uLnTx/>
                <a:uFillTx/>
                <a:latin typeface="Dosis SemiBold" pitchFamily="2" charset="0"/>
                <a:ea typeface="+mn-ea"/>
                <a:cs typeface="+mn-cs"/>
              </a:rPr>
              <a:t>Cache-cache </a:t>
            </a:r>
            <a:r>
              <a:rPr kumimoji="0" lang="fr-FR" sz="2800" b="1" i="0" u="none" strike="noStrike" kern="1200" cap="none" spc="0" normalizeH="0" baseline="0" noProof="0" dirty="0">
                <a:ln>
                  <a:noFill/>
                </a:ln>
                <a:solidFill>
                  <a:srgbClr val="424D7B"/>
                </a:solidFill>
                <a:effectLst/>
                <a:uLnTx/>
                <a:uFillTx/>
                <a:latin typeface="Dosis SemiBold" pitchFamily="2" charset="0"/>
                <a:ea typeface="+mn-ea"/>
                <a:cs typeface="+mn-cs"/>
              </a:rPr>
              <a:t>est plus </a:t>
            </a:r>
            <a:r>
              <a:rPr kumimoji="0" lang="fr-FR" sz="2800" b="1" i="0" u="none" strike="noStrike" kern="1200" cap="none" spc="0" normalizeH="0" baseline="0" noProof="0" dirty="0">
                <a:ln>
                  <a:noFill/>
                </a:ln>
                <a:solidFill>
                  <a:srgbClr val="00ACA4"/>
                </a:solidFill>
                <a:effectLst/>
                <a:uLnTx/>
                <a:uFillTx/>
                <a:latin typeface="Dosis SemiBold" pitchFamily="2" charset="0"/>
                <a:ea typeface="+mn-ea"/>
                <a:cs typeface="+mn-cs"/>
              </a:rPr>
              <a:t>amusant</a:t>
            </a:r>
            <a:r>
              <a:rPr kumimoji="0" lang="fr-FR" sz="2800" b="1" i="0" u="none" strike="noStrike" kern="1200" cap="none" spc="0" normalizeH="0" baseline="0" noProof="0" dirty="0">
                <a:ln>
                  <a:noFill/>
                </a:ln>
                <a:solidFill>
                  <a:srgbClr val="424D7B"/>
                </a:solidFill>
                <a:effectLst/>
                <a:uLnTx/>
                <a:uFillTx/>
                <a:latin typeface="Dosis SemiBold" pitchFamily="2" charset="0"/>
                <a:ea typeface="+mn-ea"/>
                <a:cs typeface="+mn-cs"/>
              </a:rPr>
              <a:t> que </a:t>
            </a:r>
            <a:r>
              <a:rPr kumimoji="0" lang="fr-FR" sz="2800" b="1" i="0" u="none" strike="noStrike" kern="1200" cap="none" spc="0" normalizeH="0" baseline="0" noProof="0" dirty="0">
                <a:ln>
                  <a:noFill/>
                </a:ln>
                <a:solidFill>
                  <a:srgbClr val="00ACA4"/>
                </a:solidFill>
                <a:effectLst/>
                <a:uLnTx/>
                <a:uFillTx/>
                <a:latin typeface="Dosis SemiBold" pitchFamily="2" charset="0"/>
                <a:ea typeface="+mn-ea"/>
                <a:cs typeface="+mn-cs"/>
              </a:rPr>
              <a:t>la marelle.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ACA4"/>
                </a:solidFill>
                <a:effectLst/>
                <a:uLnTx/>
                <a:uFillTx/>
                <a:latin typeface="Dosis SemiBold" pitchFamily="2" charset="0"/>
                <a:ea typeface="+mn-ea"/>
                <a:cs typeface="+mn-cs"/>
              </a:rPr>
              <a:t>Le couscous </a:t>
            </a:r>
            <a:r>
              <a:rPr kumimoji="0" lang="fr-FR" sz="2800" b="1" i="0" u="none" strike="noStrike" kern="1200" cap="none" spc="0" normalizeH="0" baseline="0" noProof="0" dirty="0">
                <a:ln>
                  <a:noFill/>
                </a:ln>
                <a:solidFill>
                  <a:srgbClr val="424D7B"/>
                </a:solidFill>
                <a:effectLst/>
                <a:uLnTx/>
                <a:uFillTx/>
                <a:latin typeface="Dosis SemiBold" pitchFamily="2" charset="0"/>
                <a:ea typeface="+mn-ea"/>
                <a:cs typeface="+mn-cs"/>
              </a:rPr>
              <a:t>est moins </a:t>
            </a:r>
            <a:r>
              <a:rPr kumimoji="0" lang="fr-FR" sz="2800" b="1" i="0" u="none" strike="noStrike" kern="1200" cap="none" spc="0" normalizeH="0" baseline="0" noProof="0" dirty="0">
                <a:ln>
                  <a:noFill/>
                </a:ln>
                <a:solidFill>
                  <a:srgbClr val="00ACA4"/>
                </a:solidFill>
                <a:effectLst/>
                <a:uLnTx/>
                <a:uFillTx/>
                <a:latin typeface="Dosis SemiBold" pitchFamily="2" charset="0"/>
                <a:ea typeface="+mn-ea"/>
                <a:cs typeface="+mn-cs"/>
              </a:rPr>
              <a:t>délicieux </a:t>
            </a:r>
            <a:r>
              <a:rPr kumimoji="0" lang="fr-FR" sz="2800" b="1" i="0" u="none" strike="noStrike" kern="1200" cap="none" spc="0" normalizeH="0" baseline="0" noProof="0" dirty="0">
                <a:ln>
                  <a:noFill/>
                </a:ln>
                <a:solidFill>
                  <a:srgbClr val="424D7B"/>
                </a:solidFill>
                <a:effectLst/>
                <a:uLnTx/>
                <a:uFillTx/>
                <a:latin typeface="Dosis SemiBold" pitchFamily="2" charset="0"/>
                <a:ea typeface="+mn-ea"/>
                <a:cs typeface="+mn-cs"/>
              </a:rPr>
              <a:t> que </a:t>
            </a:r>
            <a:r>
              <a:rPr kumimoji="0" lang="fr-FR" sz="2800" b="1" i="0" u="none" strike="noStrike" kern="1200" cap="none" spc="0" normalizeH="0" baseline="0" noProof="0" dirty="0">
                <a:ln>
                  <a:noFill/>
                </a:ln>
                <a:solidFill>
                  <a:srgbClr val="00ACA4"/>
                </a:solidFill>
                <a:effectLst/>
                <a:uLnTx/>
                <a:uFillTx/>
                <a:latin typeface="Dosis SemiBold" pitchFamily="2" charset="0"/>
                <a:ea typeface="+mn-ea"/>
                <a:cs typeface="+mn-cs"/>
              </a:rPr>
              <a:t>le tagine.</a:t>
            </a:r>
          </a:p>
        </p:txBody>
      </p:sp>
    </p:spTree>
    <p:extLst>
      <p:ext uri="{BB962C8B-B14F-4D97-AF65-F5344CB8AC3E}">
        <p14:creationId xmlns:p14="http://schemas.microsoft.com/office/powerpoint/2010/main" val="114868890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50441-2469-C19D-484E-E7DCFAEBCFAB}"/>
            </a:ext>
          </a:extLst>
        </p:cNvPr>
        <p:cNvGrpSpPr/>
        <p:nvPr/>
      </p:nvGrpSpPr>
      <p:grpSpPr>
        <a:xfrm>
          <a:off x="0" y="0"/>
          <a:ext cx="0" cy="0"/>
          <a:chOff x="0" y="0"/>
          <a:chExt cx="0" cy="0"/>
        </a:xfrm>
      </p:grpSpPr>
      <p:sp>
        <p:nvSpPr>
          <p:cNvPr id="20" name="Titre 8">
            <a:extLst>
              <a:ext uri="{FF2B5EF4-FFF2-40B4-BE49-F238E27FC236}">
                <a16:creationId xmlns:a16="http://schemas.microsoft.com/office/drawing/2014/main" id="{54C67181-F9BA-A8E4-4CC3-CB5D28620A84}"/>
              </a:ext>
            </a:extLst>
          </p:cNvPr>
          <p:cNvSpPr txBox="1">
            <a:spLocks/>
          </p:cNvSpPr>
          <p:nvPr/>
        </p:nvSpPr>
        <p:spPr>
          <a:xfrm>
            <a:off x="1692000" y="756000"/>
            <a:ext cx="6840000"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a:lstStyle>
          <a:p>
            <a:pPr marL="0" marR="0" lvl="0" indent="0" algn="l" defTabSz="514337" rtl="0" eaLnBrk="1" fontAlgn="auto" latinLnBrk="0" hangingPunct="1">
              <a:lnSpc>
                <a:spcPct val="90000"/>
              </a:lnSpc>
              <a:spcBef>
                <a:spcPct val="0"/>
              </a:spcBef>
              <a:spcAft>
                <a:spcPts val="0"/>
              </a:spcAft>
              <a:buClrTx/>
              <a:buSzTx/>
              <a:buFontTx/>
              <a:buNone/>
              <a:tabLst/>
              <a:defRPr/>
            </a:pPr>
            <a:r>
              <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rPr>
              <a:t>Qui veut passer au tableau pour jouer la scène ?  </a:t>
            </a:r>
          </a:p>
        </p:txBody>
      </p:sp>
      <p:pic>
        <p:nvPicPr>
          <p:cNvPr id="8" name="Image 7">
            <a:extLst>
              <a:ext uri="{FF2B5EF4-FFF2-40B4-BE49-F238E27FC236}">
                <a16:creationId xmlns:a16="http://schemas.microsoft.com/office/drawing/2014/main" id="{080ACA0A-CD41-2D36-609C-6962C085871F}"/>
              </a:ext>
            </a:extLst>
          </p:cNvPr>
          <p:cNvPicPr>
            <a:picLocks noChangeAspect="1"/>
          </p:cNvPicPr>
          <p:nvPr/>
        </p:nvPicPr>
        <p:blipFill>
          <a:blip r:embed="rId2"/>
          <a:srcRect r="1593" b="11327"/>
          <a:stretch>
            <a:fillRect/>
          </a:stretch>
        </p:blipFill>
        <p:spPr>
          <a:xfrm>
            <a:off x="215393" y="650122"/>
            <a:ext cx="1087654" cy="980062"/>
          </a:xfrm>
          <a:prstGeom prst="ellipse">
            <a:avLst/>
          </a:prstGeom>
        </p:spPr>
      </p:pic>
      <p:sp>
        <p:nvSpPr>
          <p:cNvPr id="2" name="Rectangle : coins arrondis 1">
            <a:extLst>
              <a:ext uri="{FF2B5EF4-FFF2-40B4-BE49-F238E27FC236}">
                <a16:creationId xmlns:a16="http://schemas.microsoft.com/office/drawing/2014/main" id="{0D183915-753F-D8C0-90E8-6808652C7307}"/>
              </a:ext>
            </a:extLst>
          </p:cNvPr>
          <p:cNvSpPr/>
          <p:nvPr/>
        </p:nvSpPr>
        <p:spPr>
          <a:xfrm>
            <a:off x="394528" y="3414215"/>
            <a:ext cx="2472855" cy="2525715"/>
          </a:xfrm>
          <a:prstGeom prst="roundRect">
            <a:avLst>
              <a:gd name="adj" fmla="val 8792"/>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 coins arrondis 5">
            <a:extLst>
              <a:ext uri="{FF2B5EF4-FFF2-40B4-BE49-F238E27FC236}">
                <a16:creationId xmlns:a16="http://schemas.microsoft.com/office/drawing/2014/main" id="{54750CBD-B720-E9FF-644C-38BBC9B9534C}"/>
              </a:ext>
            </a:extLst>
          </p:cNvPr>
          <p:cNvSpPr/>
          <p:nvPr/>
        </p:nvSpPr>
        <p:spPr>
          <a:xfrm>
            <a:off x="6189139" y="3429000"/>
            <a:ext cx="2429775" cy="2525714"/>
          </a:xfrm>
          <a:prstGeom prst="roundRect">
            <a:avLst>
              <a:gd name="adj" fmla="val 8792"/>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Image 6">
            <a:extLst>
              <a:ext uri="{FF2B5EF4-FFF2-40B4-BE49-F238E27FC236}">
                <a16:creationId xmlns:a16="http://schemas.microsoft.com/office/drawing/2014/main" id="{2D8C9826-CCDF-6BD8-096B-992A5C7065B7}"/>
              </a:ext>
            </a:extLst>
          </p:cNvPr>
          <p:cNvPicPr>
            <a:picLocks noChangeAspect="1"/>
          </p:cNvPicPr>
          <p:nvPr/>
        </p:nvPicPr>
        <p:blipFill>
          <a:blip r:embed="rId3">
            <a:clrChange>
              <a:clrFrom>
                <a:srgbClr val="FEFDFA"/>
              </a:clrFrom>
              <a:clrTo>
                <a:srgbClr val="FEFDFA">
                  <a:alpha val="0"/>
                </a:srgbClr>
              </a:clrTo>
            </a:clrChange>
          </a:blip>
          <a:stretch>
            <a:fillRect/>
          </a:stretch>
        </p:blipFill>
        <p:spPr>
          <a:xfrm flipH="1">
            <a:off x="2140365" y="2944325"/>
            <a:ext cx="4515583" cy="3010389"/>
          </a:xfrm>
          <a:prstGeom prst="rect">
            <a:avLst/>
          </a:prstGeom>
        </p:spPr>
      </p:pic>
      <p:sp>
        <p:nvSpPr>
          <p:cNvPr id="10" name="AutoShape 6" descr="Image générée">
            <a:extLst>
              <a:ext uri="{FF2B5EF4-FFF2-40B4-BE49-F238E27FC236}">
                <a16:creationId xmlns:a16="http://schemas.microsoft.com/office/drawing/2014/main" id="{4F0D21DD-1FFA-4C47-8E22-E001E8E86932}"/>
              </a:ext>
            </a:extLst>
          </p:cNvPr>
          <p:cNvSpPr>
            <a:spLocks noChangeAspect="1" noChangeArrowheads="1"/>
          </p:cNvSpPr>
          <p:nvPr/>
        </p:nvSpPr>
        <p:spPr bwMode="auto">
          <a:xfrm>
            <a:off x="3644338" y="328596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ZoneTexte 12">
            <a:extLst>
              <a:ext uri="{FF2B5EF4-FFF2-40B4-BE49-F238E27FC236}">
                <a16:creationId xmlns:a16="http://schemas.microsoft.com/office/drawing/2014/main" id="{5F92D8D7-B428-57BE-6E0D-0337C4647267}"/>
              </a:ext>
            </a:extLst>
          </p:cNvPr>
          <p:cNvSpPr txBox="1"/>
          <p:nvPr/>
        </p:nvSpPr>
        <p:spPr>
          <a:xfrm>
            <a:off x="495159" y="3505136"/>
            <a:ext cx="2256821"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424D7B"/>
                </a:solidFill>
                <a:effectLst/>
                <a:uLnTx/>
                <a:uFillTx/>
                <a:latin typeface="Dosis SemiBold" pitchFamily="2" charset="0"/>
                <a:ea typeface="+mn-ea"/>
                <a:cs typeface="+mn-cs"/>
              </a:rPr>
              <a:t>Quelle est la différence entre _____ et ________ ? </a:t>
            </a:r>
          </a:p>
        </p:txBody>
      </p:sp>
      <p:sp>
        <p:nvSpPr>
          <p:cNvPr id="14" name="ZoneTexte 13">
            <a:extLst>
              <a:ext uri="{FF2B5EF4-FFF2-40B4-BE49-F238E27FC236}">
                <a16:creationId xmlns:a16="http://schemas.microsoft.com/office/drawing/2014/main" id="{6BD75F82-CFFB-0118-15CF-BD56EB8F1676}"/>
              </a:ext>
            </a:extLst>
          </p:cNvPr>
          <p:cNvSpPr txBox="1"/>
          <p:nvPr/>
        </p:nvSpPr>
        <p:spPr>
          <a:xfrm>
            <a:off x="6276619" y="3590760"/>
            <a:ext cx="223931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8D6F91"/>
                </a:solidFill>
                <a:effectLst/>
                <a:uLnTx/>
                <a:uFillTx/>
                <a:latin typeface="Dosis SemiBold" pitchFamily="2" charset="0"/>
                <a:ea typeface="+mn-ea"/>
                <a:cs typeface="+mn-cs"/>
              </a:rPr>
              <a:t> _______  est plus ______ que __________ .</a:t>
            </a:r>
          </a:p>
        </p:txBody>
      </p:sp>
      <p:pic>
        <p:nvPicPr>
          <p:cNvPr id="15" name="Image 14">
            <a:extLst>
              <a:ext uri="{FF2B5EF4-FFF2-40B4-BE49-F238E27FC236}">
                <a16:creationId xmlns:a16="http://schemas.microsoft.com/office/drawing/2014/main" id="{D9F88B06-E44F-D16E-999A-ED71B85F3226}"/>
              </a:ext>
            </a:extLst>
          </p:cNvPr>
          <p:cNvPicPr>
            <a:picLocks noChangeAspect="1"/>
          </p:cNvPicPr>
          <p:nvPr/>
        </p:nvPicPr>
        <p:blipFill>
          <a:blip r:embed="rId4"/>
          <a:stretch>
            <a:fillRect/>
          </a:stretch>
        </p:blipFill>
        <p:spPr>
          <a:xfrm>
            <a:off x="1891310" y="2096636"/>
            <a:ext cx="1218404" cy="1102789"/>
          </a:xfrm>
          <a:prstGeom prst="rect">
            <a:avLst/>
          </a:prstGeom>
        </p:spPr>
      </p:pic>
      <p:pic>
        <p:nvPicPr>
          <p:cNvPr id="19" name="Image 18">
            <a:extLst>
              <a:ext uri="{FF2B5EF4-FFF2-40B4-BE49-F238E27FC236}">
                <a16:creationId xmlns:a16="http://schemas.microsoft.com/office/drawing/2014/main" id="{7D72BEB8-F336-D542-DCC2-2A42AA9AB35B}"/>
              </a:ext>
            </a:extLst>
          </p:cNvPr>
          <p:cNvPicPr>
            <a:picLocks noChangeAspect="1"/>
          </p:cNvPicPr>
          <p:nvPr/>
        </p:nvPicPr>
        <p:blipFill>
          <a:blip r:embed="rId5"/>
          <a:stretch>
            <a:fillRect/>
          </a:stretch>
        </p:blipFill>
        <p:spPr>
          <a:xfrm>
            <a:off x="5995972" y="2237364"/>
            <a:ext cx="1066949" cy="971686"/>
          </a:xfrm>
          <a:prstGeom prst="rect">
            <a:avLst/>
          </a:prstGeom>
        </p:spPr>
      </p:pic>
      <p:pic>
        <p:nvPicPr>
          <p:cNvPr id="25" name="Image 24" descr="Une image contenant illustration&#10;&#10;Le contenu généré par l’IA peut être incorrect.">
            <a:extLst>
              <a:ext uri="{FF2B5EF4-FFF2-40B4-BE49-F238E27FC236}">
                <a16:creationId xmlns:a16="http://schemas.microsoft.com/office/drawing/2014/main" id="{A3FF8773-E093-49B7-B357-CEA6E3B77F20}"/>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7070" y="4611720"/>
            <a:ext cx="795362" cy="977955"/>
          </a:xfrm>
          <a:prstGeom prst="rect">
            <a:avLst/>
          </a:prstGeom>
        </p:spPr>
      </p:pic>
      <p:pic>
        <p:nvPicPr>
          <p:cNvPr id="27" name="Image 26" descr="Une image contenant Restauration rapide, nourriture, dessin humoristique, illustration&#10;&#10;Le contenu généré par l’IA peut être incorrect.">
            <a:extLst>
              <a:ext uri="{FF2B5EF4-FFF2-40B4-BE49-F238E27FC236}">
                <a16:creationId xmlns:a16="http://schemas.microsoft.com/office/drawing/2014/main" id="{CA3D4CE9-0727-F267-D1C1-5191F8CE0E92}"/>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36985" y="4611720"/>
            <a:ext cx="723927" cy="890121"/>
          </a:xfrm>
          <a:prstGeom prst="rect">
            <a:avLst/>
          </a:prstGeom>
        </p:spPr>
      </p:pic>
      <p:pic>
        <p:nvPicPr>
          <p:cNvPr id="33" name="Image 32" descr="Une image contenant dessin, croquis, Visage humain, illustration&#10;&#10;Le contenu généré par l’IA peut être incorrect.">
            <a:extLst>
              <a:ext uri="{FF2B5EF4-FFF2-40B4-BE49-F238E27FC236}">
                <a16:creationId xmlns:a16="http://schemas.microsoft.com/office/drawing/2014/main" id="{58F720CD-7DDD-64B4-028D-11B685116BFF}"/>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6916157" y="4410142"/>
            <a:ext cx="987647" cy="1179533"/>
          </a:xfrm>
          <a:prstGeom prst="rect">
            <a:avLst/>
          </a:prstGeom>
        </p:spPr>
      </p:pic>
    </p:spTree>
    <p:extLst>
      <p:ext uri="{BB962C8B-B14F-4D97-AF65-F5344CB8AC3E}">
        <p14:creationId xmlns:p14="http://schemas.microsoft.com/office/powerpoint/2010/main" val="157951973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CD26D-F4F8-3EB5-E117-B204C12A65BC}"/>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C870BD63-6704-532B-68D5-E9EF8FE04861}"/>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2223799F-EBA8-F4DD-163C-89A9355B9C72}"/>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8A7F318-166E-6646-0393-E9BB69EE49D4}"/>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3293DD0F-B97E-9EF3-4D43-C83389E47B8D}"/>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pic>
        <p:nvPicPr>
          <p:cNvPr id="13" name="Image 12">
            <a:extLst>
              <a:ext uri="{FF2B5EF4-FFF2-40B4-BE49-F238E27FC236}">
                <a16:creationId xmlns:a16="http://schemas.microsoft.com/office/drawing/2014/main" id="{D15FBB08-9786-44A6-193B-DC38319F2885}"/>
              </a:ext>
            </a:extLst>
          </p:cNvPr>
          <p:cNvPicPr>
            <a:picLocks noChangeAspect="1"/>
          </p:cNvPicPr>
          <p:nvPr/>
        </p:nvPicPr>
        <p:blipFill>
          <a:blip r:embed="rId2"/>
          <a:srcRect l="-1" t="6341" r="53113" b="77157"/>
          <a:stretch>
            <a:fillRect/>
          </a:stretch>
        </p:blipFill>
        <p:spPr>
          <a:xfrm>
            <a:off x="544958" y="3303872"/>
            <a:ext cx="7731487" cy="1700635"/>
          </a:xfrm>
          <a:prstGeom prst="roundRect">
            <a:avLst/>
          </a:prstGeom>
        </p:spPr>
      </p:pic>
      <p:sp>
        <p:nvSpPr>
          <p:cNvPr id="14" name="Rectangle : coins arrondis 13">
            <a:extLst>
              <a:ext uri="{FF2B5EF4-FFF2-40B4-BE49-F238E27FC236}">
                <a16:creationId xmlns:a16="http://schemas.microsoft.com/office/drawing/2014/main" id="{EA893545-122C-C3DE-F934-9B53D7CA7A63}"/>
              </a:ext>
            </a:extLst>
          </p:cNvPr>
          <p:cNvSpPr/>
          <p:nvPr/>
        </p:nvSpPr>
        <p:spPr>
          <a:xfrm>
            <a:off x="375385" y="3545087"/>
            <a:ext cx="1465153" cy="1556302"/>
          </a:xfrm>
          <a:prstGeom prst="roundRect">
            <a:avLst/>
          </a:prstGeom>
          <a:noFill/>
          <a:ln w="38100">
            <a:solidFill>
              <a:srgbClr val="00AC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Titre 1">
            <a:extLst>
              <a:ext uri="{FF2B5EF4-FFF2-40B4-BE49-F238E27FC236}">
                <a16:creationId xmlns:a16="http://schemas.microsoft.com/office/drawing/2014/main" id="{83AE1F9C-3B90-289D-5694-4EB97A0CCA2C}"/>
              </a:ext>
            </a:extLst>
          </p:cNvPr>
          <p:cNvSpPr>
            <a:spLocks noGrp="1"/>
          </p:cNvSpPr>
          <p:nvPr>
            <p:ph type="title"/>
          </p:nvPr>
        </p:nvSpPr>
        <p:spPr>
          <a:xfrm>
            <a:off x="467352" y="2130317"/>
            <a:ext cx="7886700" cy="720000"/>
          </a:xfrm>
        </p:spPr>
        <p:txBody>
          <a:bodyPr/>
          <a:lstStyle/>
          <a:p>
            <a:r>
              <a:rPr lang="fr-MA" sz="2800" dirty="0">
                <a:solidFill>
                  <a:schemeClr val="accent1">
                    <a:lumMod val="50000"/>
                  </a:schemeClr>
                </a:solidFill>
              </a:rPr>
              <a:t>Il convient de lancer </a:t>
            </a:r>
            <a:r>
              <a:rPr lang="fr-MA" sz="2800" dirty="0">
                <a:solidFill>
                  <a:srgbClr val="00ACA4"/>
                </a:solidFill>
              </a:rPr>
              <a:t>le mode diaporama </a:t>
            </a:r>
            <a:r>
              <a:rPr lang="fr-MA" sz="2800" dirty="0">
                <a:solidFill>
                  <a:schemeClr val="accent1">
                    <a:lumMod val="50000"/>
                  </a:schemeClr>
                </a:solidFill>
              </a:rPr>
              <a:t>pour la diffusion de la leçon en classe</a:t>
            </a:r>
          </a:p>
        </p:txBody>
      </p:sp>
    </p:spTree>
    <p:extLst>
      <p:ext uri="{BB962C8B-B14F-4D97-AF65-F5344CB8AC3E}">
        <p14:creationId xmlns:p14="http://schemas.microsoft.com/office/powerpoint/2010/main" val="3182982399"/>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40C85-7B43-2493-57AA-83615043D2E8}"/>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17ACB551-5FD9-87D1-9B5B-E940E8378F76}"/>
              </a:ext>
            </a:extLst>
          </p:cNvPr>
          <p:cNvPicPr>
            <a:picLocks noChangeAspect="1"/>
          </p:cNvPicPr>
          <p:nvPr/>
        </p:nvPicPr>
        <p:blipFill>
          <a:blip r:embed="rId2">
            <a:clrChange>
              <a:clrFrom>
                <a:srgbClr val="FEFDFA"/>
              </a:clrFrom>
              <a:clrTo>
                <a:srgbClr val="FEFDFA">
                  <a:alpha val="0"/>
                </a:srgbClr>
              </a:clrTo>
            </a:clrChange>
          </a:blip>
          <a:stretch>
            <a:fillRect/>
          </a:stretch>
        </p:blipFill>
        <p:spPr>
          <a:xfrm>
            <a:off x="2314208" y="3015604"/>
            <a:ext cx="4515584" cy="3010389"/>
          </a:xfrm>
          <a:prstGeom prst="rect">
            <a:avLst/>
          </a:prstGeom>
        </p:spPr>
      </p:pic>
      <p:sp>
        <p:nvSpPr>
          <p:cNvPr id="20" name="Titre 8">
            <a:extLst>
              <a:ext uri="{FF2B5EF4-FFF2-40B4-BE49-F238E27FC236}">
                <a16:creationId xmlns:a16="http://schemas.microsoft.com/office/drawing/2014/main" id="{BE41EDAC-67E4-7489-1A6A-245B2E1293BF}"/>
              </a:ext>
            </a:extLst>
          </p:cNvPr>
          <p:cNvSpPr txBox="1">
            <a:spLocks/>
          </p:cNvSpPr>
          <p:nvPr/>
        </p:nvSpPr>
        <p:spPr>
          <a:xfrm>
            <a:off x="1692000" y="756000"/>
            <a:ext cx="6840000"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a:lstStyle>
          <a:p>
            <a:pPr marL="0" marR="0" lvl="0" indent="0" algn="l" defTabSz="514337" rtl="0" eaLnBrk="1" fontAlgn="auto" latinLnBrk="0" hangingPunct="1">
              <a:lnSpc>
                <a:spcPct val="90000"/>
              </a:lnSpc>
              <a:spcBef>
                <a:spcPct val="0"/>
              </a:spcBef>
              <a:spcAft>
                <a:spcPts val="0"/>
              </a:spcAft>
              <a:buClrTx/>
              <a:buSzTx/>
              <a:buFontTx/>
              <a:buNone/>
              <a:tabLst/>
              <a:defRPr/>
            </a:pPr>
            <a:r>
              <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rPr>
              <a:t>Qui veut passer au tableau pour jouer la scène ?  </a:t>
            </a:r>
          </a:p>
        </p:txBody>
      </p:sp>
      <p:pic>
        <p:nvPicPr>
          <p:cNvPr id="8" name="Image 7">
            <a:extLst>
              <a:ext uri="{FF2B5EF4-FFF2-40B4-BE49-F238E27FC236}">
                <a16:creationId xmlns:a16="http://schemas.microsoft.com/office/drawing/2014/main" id="{069E581D-85CB-07D6-2D6D-AB2AFC2AEB7B}"/>
              </a:ext>
            </a:extLst>
          </p:cNvPr>
          <p:cNvPicPr>
            <a:picLocks noChangeAspect="1"/>
          </p:cNvPicPr>
          <p:nvPr/>
        </p:nvPicPr>
        <p:blipFill>
          <a:blip r:embed="rId3"/>
          <a:srcRect r="1593" b="11327"/>
          <a:stretch>
            <a:fillRect/>
          </a:stretch>
        </p:blipFill>
        <p:spPr>
          <a:xfrm>
            <a:off x="215393" y="650122"/>
            <a:ext cx="1087654" cy="980062"/>
          </a:xfrm>
          <a:prstGeom prst="ellipse">
            <a:avLst/>
          </a:prstGeom>
        </p:spPr>
      </p:pic>
      <p:sp>
        <p:nvSpPr>
          <p:cNvPr id="2" name="Rectangle : coins arrondis 1">
            <a:extLst>
              <a:ext uri="{FF2B5EF4-FFF2-40B4-BE49-F238E27FC236}">
                <a16:creationId xmlns:a16="http://schemas.microsoft.com/office/drawing/2014/main" id="{E5D7C0F9-68B5-5271-4D9C-703DA320BCAF}"/>
              </a:ext>
            </a:extLst>
          </p:cNvPr>
          <p:cNvSpPr/>
          <p:nvPr/>
        </p:nvSpPr>
        <p:spPr>
          <a:xfrm>
            <a:off x="394528" y="3414215"/>
            <a:ext cx="2472855" cy="2525715"/>
          </a:xfrm>
          <a:prstGeom prst="roundRect">
            <a:avLst>
              <a:gd name="adj" fmla="val 8792"/>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 coins arrondis 5">
            <a:extLst>
              <a:ext uri="{FF2B5EF4-FFF2-40B4-BE49-F238E27FC236}">
                <a16:creationId xmlns:a16="http://schemas.microsoft.com/office/drawing/2014/main" id="{EDD7BC9B-CC5F-1143-ACB9-D48876B8B3CD}"/>
              </a:ext>
            </a:extLst>
          </p:cNvPr>
          <p:cNvSpPr/>
          <p:nvPr/>
        </p:nvSpPr>
        <p:spPr>
          <a:xfrm>
            <a:off x="6189139" y="3429000"/>
            <a:ext cx="2429775" cy="2525714"/>
          </a:xfrm>
          <a:prstGeom prst="roundRect">
            <a:avLst>
              <a:gd name="adj" fmla="val 8792"/>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AutoShape 6" descr="Image générée">
            <a:extLst>
              <a:ext uri="{FF2B5EF4-FFF2-40B4-BE49-F238E27FC236}">
                <a16:creationId xmlns:a16="http://schemas.microsoft.com/office/drawing/2014/main" id="{8E4AE64E-0273-7510-A9FC-A547E185D39F}"/>
              </a:ext>
            </a:extLst>
          </p:cNvPr>
          <p:cNvSpPr>
            <a:spLocks noChangeAspect="1" noChangeArrowheads="1"/>
          </p:cNvSpPr>
          <p:nvPr/>
        </p:nvSpPr>
        <p:spPr bwMode="auto">
          <a:xfrm>
            <a:off x="3644338" y="328596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ZoneTexte 12">
            <a:extLst>
              <a:ext uri="{FF2B5EF4-FFF2-40B4-BE49-F238E27FC236}">
                <a16:creationId xmlns:a16="http://schemas.microsoft.com/office/drawing/2014/main" id="{06546837-A882-B1C6-A2EF-397475099E8A}"/>
              </a:ext>
            </a:extLst>
          </p:cNvPr>
          <p:cNvSpPr txBox="1"/>
          <p:nvPr/>
        </p:nvSpPr>
        <p:spPr>
          <a:xfrm>
            <a:off x="495159" y="3505136"/>
            <a:ext cx="2256821"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424D7B"/>
                </a:solidFill>
                <a:effectLst/>
                <a:uLnTx/>
                <a:uFillTx/>
                <a:latin typeface="Dosis SemiBold" pitchFamily="2" charset="0"/>
                <a:ea typeface="+mn-ea"/>
                <a:cs typeface="+mn-cs"/>
              </a:rPr>
              <a:t>Quelle est la différence entre _____ et ________ ? </a:t>
            </a:r>
          </a:p>
        </p:txBody>
      </p:sp>
      <p:sp>
        <p:nvSpPr>
          <p:cNvPr id="14" name="ZoneTexte 13">
            <a:extLst>
              <a:ext uri="{FF2B5EF4-FFF2-40B4-BE49-F238E27FC236}">
                <a16:creationId xmlns:a16="http://schemas.microsoft.com/office/drawing/2014/main" id="{FEB1B177-A94D-65AD-A47D-AED9D27B57A4}"/>
              </a:ext>
            </a:extLst>
          </p:cNvPr>
          <p:cNvSpPr txBox="1"/>
          <p:nvPr/>
        </p:nvSpPr>
        <p:spPr>
          <a:xfrm>
            <a:off x="6276619" y="3590760"/>
            <a:ext cx="223931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8D6F91"/>
                </a:solidFill>
                <a:effectLst/>
                <a:uLnTx/>
                <a:uFillTx/>
                <a:latin typeface="Dosis SemiBold" pitchFamily="2" charset="0"/>
                <a:ea typeface="+mn-ea"/>
                <a:cs typeface="+mn-cs"/>
              </a:rPr>
              <a:t> _______  est moins ______ que __________ .</a:t>
            </a:r>
          </a:p>
        </p:txBody>
      </p:sp>
      <p:pic>
        <p:nvPicPr>
          <p:cNvPr id="19" name="Image 18">
            <a:extLst>
              <a:ext uri="{FF2B5EF4-FFF2-40B4-BE49-F238E27FC236}">
                <a16:creationId xmlns:a16="http://schemas.microsoft.com/office/drawing/2014/main" id="{C30100D4-1EF1-7847-8FB3-935E8911CCA8}"/>
              </a:ext>
            </a:extLst>
          </p:cNvPr>
          <p:cNvPicPr>
            <a:picLocks noChangeAspect="1"/>
          </p:cNvPicPr>
          <p:nvPr/>
        </p:nvPicPr>
        <p:blipFill>
          <a:blip r:embed="rId4"/>
          <a:stretch>
            <a:fillRect/>
          </a:stretch>
        </p:blipFill>
        <p:spPr>
          <a:xfrm>
            <a:off x="5995972" y="2237364"/>
            <a:ext cx="1066949" cy="971686"/>
          </a:xfrm>
          <a:prstGeom prst="rect">
            <a:avLst/>
          </a:prstGeom>
        </p:spPr>
      </p:pic>
      <p:pic>
        <p:nvPicPr>
          <p:cNvPr id="15" name="Image 14">
            <a:extLst>
              <a:ext uri="{FF2B5EF4-FFF2-40B4-BE49-F238E27FC236}">
                <a16:creationId xmlns:a16="http://schemas.microsoft.com/office/drawing/2014/main" id="{0EE01ABE-64DB-9723-F765-5EF4836E9096}"/>
              </a:ext>
            </a:extLst>
          </p:cNvPr>
          <p:cNvPicPr>
            <a:picLocks noChangeAspect="1"/>
          </p:cNvPicPr>
          <p:nvPr/>
        </p:nvPicPr>
        <p:blipFill>
          <a:blip r:embed="rId5"/>
          <a:stretch>
            <a:fillRect/>
          </a:stretch>
        </p:blipFill>
        <p:spPr>
          <a:xfrm>
            <a:off x="1891310" y="2096636"/>
            <a:ext cx="1218404" cy="1102789"/>
          </a:xfrm>
          <a:prstGeom prst="rect">
            <a:avLst/>
          </a:prstGeom>
        </p:spPr>
      </p:pic>
      <p:pic>
        <p:nvPicPr>
          <p:cNvPr id="5" name="Image 4" descr="Une image contenant dessin, dessin humoristique, Dessin d’enfant, illustration&#10;&#10;Le contenu généré par l’IA peut être incorrect.">
            <a:extLst>
              <a:ext uri="{FF2B5EF4-FFF2-40B4-BE49-F238E27FC236}">
                <a16:creationId xmlns:a16="http://schemas.microsoft.com/office/drawing/2014/main" id="{7742C6FC-CFE9-8F5E-01C0-258908F4CF34}"/>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5086" y="4691857"/>
            <a:ext cx="895566" cy="1015663"/>
          </a:xfrm>
          <a:prstGeom prst="rect">
            <a:avLst/>
          </a:prstGeom>
        </p:spPr>
      </p:pic>
      <p:pic>
        <p:nvPicPr>
          <p:cNvPr id="11" name="Image 10">
            <a:extLst>
              <a:ext uri="{FF2B5EF4-FFF2-40B4-BE49-F238E27FC236}">
                <a16:creationId xmlns:a16="http://schemas.microsoft.com/office/drawing/2014/main" id="{4620F5FE-5A07-B6E6-FF3A-D9DF37A4A104}"/>
              </a:ext>
            </a:extLst>
          </p:cNvPr>
          <p:cNvPicPr>
            <a:picLocks noChangeAspect="1"/>
          </p:cNvPicPr>
          <p:nvPr/>
        </p:nvPicPr>
        <p:blipFill>
          <a:blip r:embed="rId7">
            <a:clrChange>
              <a:clrFrom>
                <a:srgbClr val="FEFEFE"/>
              </a:clrFrom>
              <a:clrTo>
                <a:srgbClr val="FEFEFE">
                  <a:alpha val="0"/>
                </a:srgbClr>
              </a:clrTo>
            </a:clrChange>
          </a:blip>
          <a:stretch>
            <a:fillRect/>
          </a:stretch>
        </p:blipFill>
        <p:spPr>
          <a:xfrm>
            <a:off x="1686079" y="4691856"/>
            <a:ext cx="1015664" cy="1015664"/>
          </a:xfrm>
          <a:prstGeom prst="rect">
            <a:avLst/>
          </a:prstGeom>
        </p:spPr>
      </p:pic>
      <p:pic>
        <p:nvPicPr>
          <p:cNvPr id="16" name="Image 15" descr="Une image contenant garçon, habits, personne, illustration&#10;&#10;Le contenu généré par l’IA peut être incorrect.">
            <a:extLst>
              <a:ext uri="{FF2B5EF4-FFF2-40B4-BE49-F238E27FC236}">
                <a16:creationId xmlns:a16="http://schemas.microsoft.com/office/drawing/2014/main" id="{E97446FE-F4C5-F085-B8D7-89C637392E32}"/>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8451" t="25170" r="7122" b="16378"/>
          <a:stretch>
            <a:fillRect/>
          </a:stretch>
        </p:blipFill>
        <p:spPr>
          <a:xfrm>
            <a:off x="6465575" y="4326135"/>
            <a:ext cx="1984691" cy="1501501"/>
          </a:xfrm>
          <a:prstGeom prst="rect">
            <a:avLst/>
          </a:prstGeom>
        </p:spPr>
      </p:pic>
    </p:spTree>
    <p:extLst>
      <p:ext uri="{BB962C8B-B14F-4D97-AF65-F5344CB8AC3E}">
        <p14:creationId xmlns:p14="http://schemas.microsoft.com/office/powerpoint/2010/main" val="191852542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5F329-1EB0-48BF-13AF-41452451EAD9}"/>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8D6899BB-06F1-3568-5783-F46E6AE0A603}"/>
              </a:ext>
            </a:extLst>
          </p:cNvPr>
          <p:cNvPicPr>
            <a:picLocks noChangeAspect="1"/>
          </p:cNvPicPr>
          <p:nvPr/>
        </p:nvPicPr>
        <p:blipFill>
          <a:blip r:embed="rId2"/>
          <a:stretch>
            <a:fillRect/>
          </a:stretch>
        </p:blipFill>
        <p:spPr>
          <a:xfrm>
            <a:off x="94996" y="539014"/>
            <a:ext cx="1148073" cy="1069105"/>
          </a:xfrm>
          <a:prstGeom prst="rect">
            <a:avLst/>
          </a:prstGeom>
        </p:spPr>
      </p:pic>
      <p:sp>
        <p:nvSpPr>
          <p:cNvPr id="8" name="Titre 1">
            <a:extLst>
              <a:ext uri="{FF2B5EF4-FFF2-40B4-BE49-F238E27FC236}">
                <a16:creationId xmlns:a16="http://schemas.microsoft.com/office/drawing/2014/main" id="{970431F3-F0F9-9A46-4AE6-FF8105CD5258}"/>
              </a:ext>
            </a:extLst>
          </p:cNvPr>
          <p:cNvSpPr>
            <a:spLocks noGrp="1"/>
          </p:cNvSpPr>
          <p:nvPr>
            <p:ph type="title"/>
          </p:nvPr>
        </p:nvSpPr>
        <p:spPr>
          <a:xfrm>
            <a:off x="1692000" y="756000"/>
            <a:ext cx="6840000" cy="612000"/>
          </a:xfrm>
        </p:spPr>
        <p:txBody>
          <a:bodyPr/>
          <a:lstStyle/>
          <a:p>
            <a:r>
              <a:rPr lang="fr-MA" dirty="0">
                <a:solidFill>
                  <a:schemeClr val="tx1">
                    <a:lumMod val="65000"/>
                    <a:lumOff val="35000"/>
                  </a:schemeClr>
                </a:solidFill>
                <a:latin typeface="Dosis Medium" pitchFamily="2" charset="0"/>
              </a:rPr>
              <a:t>Chacun joue le dialogue avec son voisin. </a:t>
            </a:r>
          </a:p>
        </p:txBody>
      </p:sp>
      <p:pic>
        <p:nvPicPr>
          <p:cNvPr id="9" name="Image 8">
            <a:extLst>
              <a:ext uri="{FF2B5EF4-FFF2-40B4-BE49-F238E27FC236}">
                <a16:creationId xmlns:a16="http://schemas.microsoft.com/office/drawing/2014/main" id="{FA4F8393-1D5C-4AFE-59EB-D4E0DFCA69F8}"/>
              </a:ext>
            </a:extLst>
          </p:cNvPr>
          <p:cNvPicPr>
            <a:picLocks noChangeAspect="1"/>
          </p:cNvPicPr>
          <p:nvPr/>
        </p:nvPicPr>
        <p:blipFill>
          <a:blip r:embed="rId3">
            <a:clrChange>
              <a:clrFrom>
                <a:srgbClr val="FFFFFE"/>
              </a:clrFrom>
              <a:clrTo>
                <a:srgbClr val="FFFFFE">
                  <a:alpha val="0"/>
                </a:srgbClr>
              </a:clrTo>
            </a:clrChange>
          </a:blip>
          <a:stretch>
            <a:fillRect/>
          </a:stretch>
        </p:blipFill>
        <p:spPr>
          <a:xfrm flipH="1">
            <a:off x="2721320" y="2895660"/>
            <a:ext cx="3965141" cy="2789265"/>
          </a:xfrm>
          <a:prstGeom prst="rect">
            <a:avLst/>
          </a:prstGeom>
        </p:spPr>
      </p:pic>
      <p:grpSp>
        <p:nvGrpSpPr>
          <p:cNvPr id="10" name="Groupe 9">
            <a:extLst>
              <a:ext uri="{FF2B5EF4-FFF2-40B4-BE49-F238E27FC236}">
                <a16:creationId xmlns:a16="http://schemas.microsoft.com/office/drawing/2014/main" id="{17E1EA91-1265-E9F2-556C-BBA9298503CA}"/>
              </a:ext>
            </a:extLst>
          </p:cNvPr>
          <p:cNvGrpSpPr/>
          <p:nvPr/>
        </p:nvGrpSpPr>
        <p:grpSpPr>
          <a:xfrm>
            <a:off x="5890897" y="1959652"/>
            <a:ext cx="1219370" cy="1145917"/>
            <a:chOff x="6427490" y="1907261"/>
            <a:chExt cx="1219370" cy="1086002"/>
          </a:xfrm>
        </p:grpSpPr>
        <p:pic>
          <p:nvPicPr>
            <p:cNvPr id="11" name="Image 10">
              <a:extLst>
                <a:ext uri="{FF2B5EF4-FFF2-40B4-BE49-F238E27FC236}">
                  <a16:creationId xmlns:a16="http://schemas.microsoft.com/office/drawing/2014/main" id="{6CC3C78A-824E-9D27-38EF-AB6A496AC8CE}"/>
                </a:ext>
              </a:extLst>
            </p:cNvPr>
            <p:cNvPicPr>
              <a:picLocks noChangeAspect="1"/>
            </p:cNvPicPr>
            <p:nvPr/>
          </p:nvPicPr>
          <p:blipFill>
            <a:blip r:embed="rId4"/>
            <a:stretch>
              <a:fillRect/>
            </a:stretch>
          </p:blipFill>
          <p:spPr>
            <a:xfrm>
              <a:off x="6427490" y="1907261"/>
              <a:ext cx="1219370" cy="1086002"/>
            </a:xfrm>
            <a:prstGeom prst="rect">
              <a:avLst/>
            </a:prstGeom>
          </p:spPr>
        </p:pic>
        <p:pic>
          <p:nvPicPr>
            <p:cNvPr id="12" name="Image 11">
              <a:extLst>
                <a:ext uri="{FF2B5EF4-FFF2-40B4-BE49-F238E27FC236}">
                  <a16:creationId xmlns:a16="http://schemas.microsoft.com/office/drawing/2014/main" id="{08EEB857-9118-CA1C-3F95-93B901EE7789}"/>
                </a:ext>
              </a:extLst>
            </p:cNvPr>
            <p:cNvPicPr>
              <a:picLocks noChangeAspect="1"/>
            </p:cNvPicPr>
            <p:nvPr/>
          </p:nvPicPr>
          <p:blipFill>
            <a:blip r:embed="rId5"/>
            <a:stretch>
              <a:fillRect/>
            </a:stretch>
          </p:blipFill>
          <p:spPr>
            <a:xfrm>
              <a:off x="6504086" y="1964419"/>
              <a:ext cx="1066949" cy="971686"/>
            </a:xfrm>
            <a:prstGeom prst="rect">
              <a:avLst/>
            </a:prstGeom>
          </p:spPr>
        </p:pic>
      </p:grpSp>
      <p:pic>
        <p:nvPicPr>
          <p:cNvPr id="13" name="Image 12">
            <a:extLst>
              <a:ext uri="{FF2B5EF4-FFF2-40B4-BE49-F238E27FC236}">
                <a16:creationId xmlns:a16="http://schemas.microsoft.com/office/drawing/2014/main" id="{769465AD-825E-C916-35CE-91F47DCED093}"/>
              </a:ext>
            </a:extLst>
          </p:cNvPr>
          <p:cNvPicPr>
            <a:picLocks noChangeAspect="1"/>
          </p:cNvPicPr>
          <p:nvPr/>
        </p:nvPicPr>
        <p:blipFill>
          <a:blip r:embed="rId6"/>
          <a:stretch>
            <a:fillRect/>
          </a:stretch>
        </p:blipFill>
        <p:spPr>
          <a:xfrm>
            <a:off x="2504725" y="1942866"/>
            <a:ext cx="1218404" cy="1163630"/>
          </a:xfrm>
          <a:prstGeom prst="rect">
            <a:avLst/>
          </a:prstGeom>
        </p:spPr>
      </p:pic>
      <p:sp>
        <p:nvSpPr>
          <p:cNvPr id="16" name="ZoneTexte 15">
            <a:extLst>
              <a:ext uri="{FF2B5EF4-FFF2-40B4-BE49-F238E27FC236}">
                <a16:creationId xmlns:a16="http://schemas.microsoft.com/office/drawing/2014/main" id="{AB6178A0-7771-E48B-DAF5-3518CDE39EB5}"/>
              </a:ext>
            </a:extLst>
          </p:cNvPr>
          <p:cNvSpPr txBox="1"/>
          <p:nvPr/>
        </p:nvSpPr>
        <p:spPr>
          <a:xfrm>
            <a:off x="495159" y="3505136"/>
            <a:ext cx="2256821"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424D7B"/>
                </a:solidFill>
                <a:effectLst/>
                <a:uLnTx/>
                <a:uFillTx/>
                <a:latin typeface="Dosis SemiBold" pitchFamily="2" charset="0"/>
                <a:ea typeface="+mn-ea"/>
                <a:cs typeface="+mn-cs"/>
              </a:rPr>
              <a:t>Quelle est la différence entre _____ et ________ ? </a:t>
            </a:r>
          </a:p>
        </p:txBody>
      </p:sp>
      <p:sp>
        <p:nvSpPr>
          <p:cNvPr id="17" name="ZoneTexte 16">
            <a:extLst>
              <a:ext uri="{FF2B5EF4-FFF2-40B4-BE49-F238E27FC236}">
                <a16:creationId xmlns:a16="http://schemas.microsoft.com/office/drawing/2014/main" id="{2D1BC80A-3EB7-F84A-B022-2696138F7D65}"/>
              </a:ext>
            </a:extLst>
          </p:cNvPr>
          <p:cNvSpPr txBox="1"/>
          <p:nvPr/>
        </p:nvSpPr>
        <p:spPr>
          <a:xfrm>
            <a:off x="6276619" y="3590760"/>
            <a:ext cx="223931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8D6F91"/>
                </a:solidFill>
                <a:effectLst/>
                <a:uLnTx/>
                <a:uFillTx/>
                <a:latin typeface="Dosis SemiBold" pitchFamily="2" charset="0"/>
                <a:ea typeface="+mn-ea"/>
                <a:cs typeface="+mn-cs"/>
              </a:rPr>
              <a:t> _______  est ______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8D6F91"/>
                </a:solidFill>
                <a:effectLst/>
                <a:uLnTx/>
                <a:uFillTx/>
                <a:latin typeface="Dosis SemiBold" pitchFamily="2" charset="0"/>
                <a:ea typeface="+mn-ea"/>
                <a:cs typeface="+mn-cs"/>
              </a:rPr>
              <a:t>que __________ .</a:t>
            </a:r>
          </a:p>
        </p:txBody>
      </p:sp>
    </p:spTree>
    <p:extLst>
      <p:ext uri="{BB962C8B-B14F-4D97-AF65-F5344CB8AC3E}">
        <p14:creationId xmlns:p14="http://schemas.microsoft.com/office/powerpoint/2010/main" val="366832197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9ED5C-C040-80F4-C6F8-FC9A99FD4BB6}"/>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66FE9ABB-7728-646E-E741-9F22F372B9C1}"/>
              </a:ext>
            </a:extLst>
          </p:cNvPr>
          <p:cNvPicPr>
            <a:picLocks noChangeAspect="1"/>
          </p:cNvPicPr>
          <p:nvPr/>
        </p:nvPicPr>
        <p:blipFill>
          <a:blip r:embed="rId2"/>
          <a:srcRect l="1542" t="8381" r="3284" b="18195"/>
          <a:stretch>
            <a:fillRect/>
          </a:stretch>
        </p:blipFill>
        <p:spPr>
          <a:xfrm>
            <a:off x="1448602" y="3529348"/>
            <a:ext cx="6246795" cy="1349939"/>
          </a:xfrm>
          <a:prstGeom prst="rect">
            <a:avLst/>
          </a:prstGeom>
        </p:spPr>
      </p:pic>
      <p:sp>
        <p:nvSpPr>
          <p:cNvPr id="13" name="Espace réservé du texte 12">
            <a:extLst>
              <a:ext uri="{FF2B5EF4-FFF2-40B4-BE49-F238E27FC236}">
                <a16:creationId xmlns:a16="http://schemas.microsoft.com/office/drawing/2014/main" id="{1AAB39AE-C88C-2050-B1F8-20189324A922}"/>
              </a:ext>
            </a:extLst>
          </p:cNvPr>
          <p:cNvSpPr>
            <a:spLocks noGrp="1"/>
          </p:cNvSpPr>
          <p:nvPr>
            <p:ph type="body" sz="quarter" idx="19"/>
          </p:nvPr>
        </p:nvSpPr>
        <p:spPr>
          <a:xfrm>
            <a:off x="2201410" y="2522109"/>
            <a:ext cx="4960805" cy="756000"/>
          </a:xfrm>
        </p:spPr>
        <p:txBody>
          <a:bodyPr/>
          <a:lstStyle/>
          <a:p>
            <a:r>
              <a:rPr lang="fr-FR" sz="1400" dirty="0"/>
              <a:t>Acte de parole 2 : «  Comparer  et exprimer une différence ». </a:t>
            </a:r>
          </a:p>
        </p:txBody>
      </p:sp>
      <p:sp>
        <p:nvSpPr>
          <p:cNvPr id="14" name="Espace réservé du texte 13">
            <a:extLst>
              <a:ext uri="{FF2B5EF4-FFF2-40B4-BE49-F238E27FC236}">
                <a16:creationId xmlns:a16="http://schemas.microsoft.com/office/drawing/2014/main" id="{516F0179-3CB0-BDC7-0565-AE10D8CF1805}"/>
              </a:ext>
            </a:extLst>
          </p:cNvPr>
          <p:cNvSpPr>
            <a:spLocks noGrp="1"/>
          </p:cNvSpPr>
          <p:nvPr>
            <p:ph type="body" sz="quarter" idx="20"/>
          </p:nvPr>
        </p:nvSpPr>
        <p:spPr>
          <a:xfrm>
            <a:off x="2201410" y="5508429"/>
            <a:ext cx="4960805" cy="756000"/>
          </a:xfrm>
        </p:spPr>
        <p:txBody>
          <a:bodyPr/>
          <a:lstStyle/>
          <a:p>
            <a:r>
              <a:rPr lang="fr-FR" sz="1400" dirty="0"/>
              <a:t>Texte : Compréhension 1. </a:t>
            </a:r>
          </a:p>
        </p:txBody>
      </p:sp>
      <p:pic>
        <p:nvPicPr>
          <p:cNvPr id="3" name="Espace réservé pour une image  2">
            <a:extLst>
              <a:ext uri="{FF2B5EF4-FFF2-40B4-BE49-F238E27FC236}">
                <a16:creationId xmlns:a16="http://schemas.microsoft.com/office/drawing/2014/main" id="{0D64BE76-0E65-B67C-7698-F10F00C7319F}"/>
              </a:ext>
            </a:extLst>
          </p:cNvPr>
          <p:cNvPicPr>
            <a:picLocks noGrp="1" noChangeAspect="1"/>
          </p:cNvPicPr>
          <p:nvPr>
            <p:ph type="pic" sz="quarter" idx="11"/>
          </p:nvPr>
        </p:nvPicPr>
        <p:blipFill rotWithShape="1">
          <a:blip r:embed="rId3">
            <a:grayscl/>
            <a:extLst>
              <a:ext uri="{28A0092B-C50C-407E-A947-70E740481C1C}">
                <a14:useLocalDpi xmlns:a14="http://schemas.microsoft.com/office/drawing/2010/main" val="0"/>
              </a:ext>
            </a:extLst>
          </a:blip>
          <a:srcRect l="-7560" r="-7560"/>
          <a:stretch>
            <a:fillRect/>
          </a:stretch>
        </p:blipFill>
        <p:spPr>
          <a:xfrm>
            <a:off x="7299325" y="1957588"/>
            <a:ext cx="539750" cy="539750"/>
          </a:xfrm>
        </p:spPr>
      </p:pic>
      <p:pic>
        <p:nvPicPr>
          <p:cNvPr id="22" name="Espace réservé pour une image  21" descr="Une image contenant horloge, cercle, symbole, Police&#10;&#10;Le contenu généré par l’IA peut être incorrect.">
            <a:extLst>
              <a:ext uri="{FF2B5EF4-FFF2-40B4-BE49-F238E27FC236}">
                <a16:creationId xmlns:a16="http://schemas.microsoft.com/office/drawing/2014/main" id="{5611B869-3B20-6F0A-E988-DBF6A748461D}"/>
              </a:ext>
            </a:extLst>
          </p:cNvPr>
          <p:cNvPicPr>
            <a:picLocks noGrp="1" noChangeAspect="1"/>
          </p:cNvPicPr>
          <p:nvPr>
            <p:ph type="pic" sz="quarter" idx="13"/>
          </p:nvPr>
        </p:nvPicPr>
        <p:blipFill rotWithShape="1">
          <a:blip r:embed="rId3">
            <a:grayscl/>
            <a:extLst>
              <a:ext uri="{28A0092B-C50C-407E-A947-70E740481C1C}">
                <a14:useLocalDpi xmlns:a14="http://schemas.microsoft.com/office/drawing/2010/main" val="0"/>
              </a:ext>
            </a:extLst>
          </a:blip>
          <a:srcRect l="-7560" r="-7560"/>
          <a:stretch>
            <a:fillRect/>
          </a:stretch>
        </p:blipFill>
        <p:spPr>
          <a:xfrm>
            <a:off x="7298796" y="4958117"/>
            <a:ext cx="540000" cy="540000"/>
          </a:xfrm>
        </p:spPr>
      </p:pic>
      <p:sp>
        <p:nvSpPr>
          <p:cNvPr id="16" name="ZoneTexte 15">
            <a:extLst>
              <a:ext uri="{FF2B5EF4-FFF2-40B4-BE49-F238E27FC236}">
                <a16:creationId xmlns:a16="http://schemas.microsoft.com/office/drawing/2014/main" id="{BBCCB2E0-8516-CD6C-1D4D-01872C33CF9F}"/>
              </a:ext>
            </a:extLst>
          </p:cNvPr>
          <p:cNvSpPr txBox="1"/>
          <p:nvPr/>
        </p:nvSpPr>
        <p:spPr>
          <a:xfrm>
            <a:off x="2201409" y="3641803"/>
            <a:ext cx="226023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424D7B"/>
                </a:solidFill>
                <a:effectLst/>
                <a:uLnTx/>
                <a:uFillTx/>
                <a:latin typeface="Dosis ExtraBold" pitchFamily="2" charset="0"/>
                <a:ea typeface="+mn-ea"/>
                <a:cs typeface="+mn-cs"/>
              </a:rPr>
              <a:t>2.  Ecrit : Point de langue </a:t>
            </a:r>
          </a:p>
        </p:txBody>
      </p:sp>
      <p:sp>
        <p:nvSpPr>
          <p:cNvPr id="17" name="Espace réservé du texte 5">
            <a:extLst>
              <a:ext uri="{FF2B5EF4-FFF2-40B4-BE49-F238E27FC236}">
                <a16:creationId xmlns:a16="http://schemas.microsoft.com/office/drawing/2014/main" id="{147ED9BD-C99B-11DB-4E09-9646AAF91999}"/>
              </a:ext>
            </a:extLst>
          </p:cNvPr>
          <p:cNvSpPr txBox="1">
            <a:spLocks/>
          </p:cNvSpPr>
          <p:nvPr/>
        </p:nvSpPr>
        <p:spPr>
          <a:xfrm>
            <a:off x="2201410" y="4025316"/>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100000"/>
              </a:lnSpc>
              <a:spcBef>
                <a:spcPts val="300"/>
              </a:spcBef>
              <a:spcAft>
                <a:spcPts val="0"/>
              </a:spcAft>
              <a:buClrTx/>
              <a:buSzTx/>
              <a:buFont typeface="Wingdings" panose="05000000000000000000" pitchFamily="2" charset="2"/>
              <a:buChar char="l"/>
              <a:tabLst/>
              <a:defRPr/>
            </a:pPr>
            <a:r>
              <a:rPr kumimoji="0" lang="fr-FR" sz="1400" b="0" i="0" u="none" strike="noStrike" kern="1200" cap="none" spc="0" normalizeH="0" baseline="0" noProof="0" dirty="0">
                <a:ln>
                  <a:noFill/>
                </a:ln>
                <a:solidFill>
                  <a:srgbClr val="424D7B"/>
                </a:solidFill>
                <a:effectLst/>
                <a:uLnTx/>
                <a:uFillTx/>
                <a:latin typeface="Dosis SemiBold" pitchFamily="2" charset="0"/>
                <a:ea typeface="+mn-ea"/>
                <a:cs typeface="+mn-cs"/>
              </a:rPr>
              <a:t>La comparaison.</a:t>
            </a:r>
          </a:p>
        </p:txBody>
      </p:sp>
      <p:pic>
        <p:nvPicPr>
          <p:cNvPr id="20" name="Espace réservé pour une image  19" descr="Une image contenant horloge, cercle, symbole, Police&#10;&#10;Le contenu généré par l’IA peut être incorrect.">
            <a:extLst>
              <a:ext uri="{FF2B5EF4-FFF2-40B4-BE49-F238E27FC236}">
                <a16:creationId xmlns:a16="http://schemas.microsoft.com/office/drawing/2014/main" id="{C2E9EBEF-C46E-04F5-5174-F0ECD3CBE753}"/>
              </a:ext>
            </a:extLst>
          </p:cNvPr>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l="-7526" r="-7526"/>
          <a:stretch>
            <a:fillRect/>
          </a:stretch>
        </p:blipFill>
        <p:spPr>
          <a:xfrm>
            <a:off x="7298796" y="3473285"/>
            <a:ext cx="540000" cy="540000"/>
          </a:xfrm>
          <a:prstGeom prst="rect">
            <a:avLst/>
          </a:prstGeom>
        </p:spPr>
      </p:pic>
      <p:sp>
        <p:nvSpPr>
          <p:cNvPr id="15" name="Titre 1">
            <a:extLst>
              <a:ext uri="{FF2B5EF4-FFF2-40B4-BE49-F238E27FC236}">
                <a16:creationId xmlns:a16="http://schemas.microsoft.com/office/drawing/2014/main" id="{BAC939C2-3428-46C0-25DA-75F8C5823B7F}"/>
              </a:ext>
            </a:extLst>
          </p:cNvPr>
          <p:cNvSpPr>
            <a:spLocks noGrp="1"/>
          </p:cNvSpPr>
          <p:nvPr>
            <p:ph type="title"/>
          </p:nvPr>
        </p:nvSpPr>
        <p:spPr>
          <a:xfrm>
            <a:off x="522773" y="1347954"/>
            <a:ext cx="7886700" cy="705267"/>
          </a:xfrm>
        </p:spPr>
        <p:txBody>
          <a:bodyPr/>
          <a:lstStyle/>
          <a:p>
            <a:r>
              <a:rPr lang="fr-MA" sz="3600" dirty="0"/>
              <a:t>Plan de la séance 3</a:t>
            </a:r>
          </a:p>
        </p:txBody>
      </p:sp>
      <p:grpSp>
        <p:nvGrpSpPr>
          <p:cNvPr id="4" name="Groupe 3">
            <a:extLst>
              <a:ext uri="{FF2B5EF4-FFF2-40B4-BE49-F238E27FC236}">
                <a16:creationId xmlns:a16="http://schemas.microsoft.com/office/drawing/2014/main" id="{B04A85DC-2E59-10CE-4A21-CF9AE0A7B965}"/>
              </a:ext>
            </a:extLst>
          </p:cNvPr>
          <p:cNvGrpSpPr/>
          <p:nvPr/>
        </p:nvGrpSpPr>
        <p:grpSpPr>
          <a:xfrm>
            <a:off x="2959621" y="0"/>
            <a:ext cx="2902163" cy="1096802"/>
            <a:chOff x="2911496" y="0"/>
            <a:chExt cx="2902163" cy="1096802"/>
          </a:xfrm>
        </p:grpSpPr>
        <p:sp>
          <p:nvSpPr>
            <p:cNvPr id="5" name="Rectangle 4">
              <a:extLst>
                <a:ext uri="{FF2B5EF4-FFF2-40B4-BE49-F238E27FC236}">
                  <a16:creationId xmlns:a16="http://schemas.microsoft.com/office/drawing/2014/main" id="{D15B9888-EDF2-122B-1537-9F1ABC940E18}"/>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FA8F25F4-3A50-C41F-C983-7A3AF2AA1648}"/>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re 53">
              <a:extLst>
                <a:ext uri="{FF2B5EF4-FFF2-40B4-BE49-F238E27FC236}">
                  <a16:creationId xmlns:a16="http://schemas.microsoft.com/office/drawing/2014/main" id="{868A9855-35C7-CF7F-19B4-29E25BF20CB5}"/>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Tree>
    <p:extLst>
      <p:ext uri="{BB962C8B-B14F-4D97-AF65-F5344CB8AC3E}">
        <p14:creationId xmlns:p14="http://schemas.microsoft.com/office/powerpoint/2010/main" val="18365174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4B0CC2-B73A-ED67-AA84-FA67AF3FDF7B}"/>
              </a:ext>
            </a:extLst>
          </p:cNvPr>
          <p:cNvSpPr>
            <a:spLocks noGrp="1"/>
          </p:cNvSpPr>
          <p:nvPr>
            <p:ph type="title"/>
          </p:nvPr>
        </p:nvSpPr>
        <p:spPr>
          <a:xfrm>
            <a:off x="1692000" y="756000"/>
            <a:ext cx="7147200" cy="612000"/>
          </a:xfrm>
        </p:spPr>
        <p:txBody>
          <a:bodyPr/>
          <a:lstStyle/>
          <a:p>
            <a:r>
              <a:rPr lang="fr-FR" dirty="0">
                <a:solidFill>
                  <a:schemeClr val="tx1">
                    <a:lumMod val="65000"/>
                    <a:lumOff val="35000"/>
                  </a:schemeClr>
                </a:solidFill>
                <a:latin typeface="Dosis Medium" pitchFamily="2" charset="0"/>
              </a:rPr>
              <a:t>Maintenant, on va apprendre à comparer deux choses. Soyez attentifs.  </a:t>
            </a:r>
          </a:p>
        </p:txBody>
      </p:sp>
      <p:pic>
        <p:nvPicPr>
          <p:cNvPr id="6" name="Image 5">
            <a:extLst>
              <a:ext uri="{FF2B5EF4-FFF2-40B4-BE49-F238E27FC236}">
                <a16:creationId xmlns:a16="http://schemas.microsoft.com/office/drawing/2014/main" id="{0E010BD7-CE67-5974-A804-AC620EB7E900}"/>
              </a:ext>
            </a:extLst>
          </p:cNvPr>
          <p:cNvPicPr>
            <a:picLocks noChangeAspect="1"/>
          </p:cNvPicPr>
          <p:nvPr/>
        </p:nvPicPr>
        <p:blipFill>
          <a:blip r:embed="rId2"/>
          <a:stretch>
            <a:fillRect/>
          </a:stretch>
        </p:blipFill>
        <p:spPr>
          <a:xfrm>
            <a:off x="158202" y="525505"/>
            <a:ext cx="1152244" cy="1072989"/>
          </a:xfrm>
          <a:prstGeom prst="rect">
            <a:avLst/>
          </a:prstGeom>
        </p:spPr>
      </p:pic>
      <p:sp>
        <p:nvSpPr>
          <p:cNvPr id="3" name="ZoneTexte 2">
            <a:extLst>
              <a:ext uri="{FF2B5EF4-FFF2-40B4-BE49-F238E27FC236}">
                <a16:creationId xmlns:a16="http://schemas.microsoft.com/office/drawing/2014/main" id="{265FACB8-A578-1539-7126-7E8298DDCAE5}"/>
              </a:ext>
            </a:extLst>
          </p:cNvPr>
          <p:cNvSpPr txBox="1"/>
          <p:nvPr/>
        </p:nvSpPr>
        <p:spPr>
          <a:xfrm>
            <a:off x="1692000" y="3180575"/>
            <a:ext cx="5489180" cy="92333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5400" b="1" i="0" u="none" strike="noStrike" kern="0" cap="none" spc="0" normalizeH="0" baseline="0" noProof="0" dirty="0">
                <a:ln>
                  <a:noFill/>
                </a:ln>
                <a:solidFill>
                  <a:srgbClr val="00ACA4"/>
                </a:solidFill>
                <a:effectLst/>
                <a:uLnTx/>
                <a:uFillTx/>
                <a:latin typeface="Dosis" pitchFamily="2" charset="0"/>
                <a:ea typeface="+mn-ea"/>
                <a:cs typeface="+mn-cs"/>
              </a:rPr>
              <a:t>La comparaison</a:t>
            </a:r>
            <a:endParaRPr kumimoji="0" lang="fr-FR" sz="5400" b="0" i="0" u="none" strike="noStrike" kern="1200" cap="none" spc="0" normalizeH="0" baseline="0" noProof="0" dirty="0">
              <a:ln>
                <a:noFill/>
              </a:ln>
              <a:solidFill>
                <a:srgbClr val="00ACA4"/>
              </a:solidFill>
              <a:effectLst/>
              <a:uLnTx/>
              <a:uFillTx/>
              <a:latin typeface="Dosis" pitchFamily="2" charset="0"/>
              <a:ea typeface="+mn-ea"/>
              <a:cs typeface="+mn-cs"/>
            </a:endParaRPr>
          </a:p>
        </p:txBody>
      </p:sp>
    </p:spTree>
    <p:extLst>
      <p:ext uri="{BB962C8B-B14F-4D97-AF65-F5344CB8AC3E}">
        <p14:creationId xmlns:p14="http://schemas.microsoft.com/office/powerpoint/2010/main" val="40132347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4E7DDD-78AD-CD9A-C2BB-D518BCFD27FB}"/>
              </a:ext>
            </a:extLst>
          </p:cNvPr>
          <p:cNvSpPr>
            <a:spLocks noGrp="1"/>
          </p:cNvSpPr>
          <p:nvPr>
            <p:ph type="title"/>
          </p:nvPr>
        </p:nvSpPr>
        <p:spPr/>
        <p:txBody>
          <a:bodyPr/>
          <a:lstStyle/>
          <a:p>
            <a:r>
              <a:rPr lang="fr-FR" i="1" dirty="0">
                <a:solidFill>
                  <a:schemeClr val="tx1">
                    <a:lumMod val="65000"/>
                    <a:lumOff val="35000"/>
                  </a:schemeClr>
                </a:solidFill>
                <a:latin typeface="Dosis Medium" pitchFamily="2" charset="0"/>
              </a:rPr>
              <a:t>Lecture de la vidéo.</a:t>
            </a:r>
          </a:p>
        </p:txBody>
      </p:sp>
      <p:pic>
        <p:nvPicPr>
          <p:cNvPr id="7" name="Espace réservé pour une image  11" descr="Une image contenant capture d’écran, Graphique, Bleu électrique, conception&#10;&#10;Le contenu généré par l’IA peut être incorrect.">
            <a:extLst>
              <a:ext uri="{FF2B5EF4-FFF2-40B4-BE49-F238E27FC236}">
                <a16:creationId xmlns:a16="http://schemas.microsoft.com/office/drawing/2014/main" id="{25BF17FD-7605-CDAE-E83A-26CA9F890B8C}"/>
              </a:ext>
            </a:extLst>
          </p:cNvPr>
          <p:cNvPicPr>
            <a:picLocks noChangeAspect="1"/>
          </p:cNvPicPr>
          <p:nvPr/>
        </p:nvPicPr>
        <p:blipFill>
          <a:blip r:embed="rId4">
            <a:extLst>
              <a:ext uri="{28A0092B-C50C-407E-A947-70E740481C1C}">
                <a14:useLocalDpi xmlns:a14="http://schemas.microsoft.com/office/drawing/2010/main" val="0"/>
              </a:ext>
            </a:extLst>
          </a:blip>
          <a:srcRect t="110" b="110"/>
          <a:stretch>
            <a:fillRect/>
          </a:stretch>
        </p:blipFill>
        <p:spPr>
          <a:xfrm>
            <a:off x="394184" y="792000"/>
            <a:ext cx="720000" cy="720000"/>
          </a:xfrm>
          <a:prstGeom prst="rect">
            <a:avLst/>
          </a:prstGeom>
        </p:spPr>
      </p:pic>
      <p:pic>
        <p:nvPicPr>
          <p:cNvPr id="4" name="Image 3" descr="Une image contenant noir, obscurité&#10;&#10;Le contenu généré par l’IA peut être incorrect.">
            <a:extLst>
              <a:ext uri="{FF2B5EF4-FFF2-40B4-BE49-F238E27FC236}">
                <a16:creationId xmlns:a16="http://schemas.microsoft.com/office/drawing/2014/main" id="{41875C65-B5F4-3ACE-F1DF-9EB96BDCB9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461" y="5968461"/>
            <a:ext cx="812539" cy="812539"/>
          </a:xfrm>
          <a:prstGeom prst="rect">
            <a:avLst/>
          </a:prstGeom>
        </p:spPr>
      </p:pic>
      <p:pic>
        <p:nvPicPr>
          <p:cNvPr id="5" name="la comparaison ">
            <a:hlinkClick r:id="" action="ppaction://media"/>
            <a:extLst>
              <a:ext uri="{FF2B5EF4-FFF2-40B4-BE49-F238E27FC236}">
                <a16:creationId xmlns:a16="http://schemas.microsoft.com/office/drawing/2014/main" id="{3B0D4E05-73EB-1EC8-56F0-4E1AE8D9316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57831" y="2022075"/>
            <a:ext cx="8028338" cy="4515940"/>
          </a:xfrm>
          <a:prstGeom prst="rect">
            <a:avLst/>
          </a:prstGeom>
        </p:spPr>
      </p:pic>
    </p:spTree>
    <p:extLst>
      <p:ext uri="{BB962C8B-B14F-4D97-AF65-F5344CB8AC3E}">
        <p14:creationId xmlns:p14="http://schemas.microsoft.com/office/powerpoint/2010/main" val="16440846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880" fill="hold"/>
                                        <p:tgtEl>
                                          <p:spTgt spid="5"/>
                                        </p:tgtEl>
                                      </p:cBhvr>
                                    </p:cmd>
                                  </p:childTnLst>
                                </p:cTn>
                              </p:par>
                            </p:childTnLst>
                          </p:cTn>
                        </p:par>
                        <p:par>
                          <p:cTn id="7" fill="hold">
                            <p:stCondLst>
                              <p:cond delay="50880"/>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EDCF86-9605-510F-0462-AD08DC0E3E0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D33DED7-193D-55F4-62FA-56DC834E7427}"/>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Lisons ensemble ces phrases . Qui veut lire?  </a:t>
            </a:r>
          </a:p>
        </p:txBody>
      </p:sp>
      <p:pic>
        <p:nvPicPr>
          <p:cNvPr id="10" name="Image 9">
            <a:extLst>
              <a:ext uri="{FF2B5EF4-FFF2-40B4-BE49-F238E27FC236}">
                <a16:creationId xmlns:a16="http://schemas.microsoft.com/office/drawing/2014/main" id="{63E918ED-24CD-DEE1-E7D4-40294ABE1BE1}"/>
              </a:ext>
            </a:extLst>
          </p:cNvPr>
          <p:cNvPicPr>
            <a:picLocks noChangeAspect="1"/>
          </p:cNvPicPr>
          <p:nvPr/>
        </p:nvPicPr>
        <p:blipFill>
          <a:blip r:embed="rId2"/>
          <a:srcRect r="1593" b="11327"/>
          <a:stretch>
            <a:fillRect/>
          </a:stretch>
        </p:blipFill>
        <p:spPr>
          <a:xfrm>
            <a:off x="215393" y="650122"/>
            <a:ext cx="1087654" cy="980062"/>
          </a:xfrm>
          <a:prstGeom prst="ellipse">
            <a:avLst/>
          </a:prstGeom>
        </p:spPr>
      </p:pic>
      <p:pic>
        <p:nvPicPr>
          <p:cNvPr id="4" name="Image 3" descr="Une image contenant texte, capture d’écran, Police&#10;&#10;Le contenu généré par l’IA peut être incorrect.">
            <a:extLst>
              <a:ext uri="{FF2B5EF4-FFF2-40B4-BE49-F238E27FC236}">
                <a16:creationId xmlns:a16="http://schemas.microsoft.com/office/drawing/2014/main" id="{B839CB3F-8EBF-1958-CB1F-8F3011657415}"/>
              </a:ext>
            </a:extLst>
          </p:cNvPr>
          <p:cNvPicPr>
            <a:picLocks noChangeAspect="1"/>
          </p:cNvPicPr>
          <p:nvPr/>
        </p:nvPicPr>
        <p:blipFill>
          <a:blip r:embed="rId3"/>
          <a:stretch>
            <a:fillRect/>
          </a:stretch>
        </p:blipFill>
        <p:spPr>
          <a:xfrm>
            <a:off x="960300" y="2138182"/>
            <a:ext cx="7223400" cy="3652129"/>
          </a:xfrm>
          <a:prstGeom prst="rect">
            <a:avLst/>
          </a:prstGeom>
        </p:spPr>
      </p:pic>
    </p:spTree>
    <p:extLst>
      <p:ext uri="{BB962C8B-B14F-4D97-AF65-F5344CB8AC3E}">
        <p14:creationId xmlns:p14="http://schemas.microsoft.com/office/powerpoint/2010/main" val="40991118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47B27A-4E1A-5E34-31E9-BCF727237B2C}"/>
            </a:ext>
          </a:extLst>
        </p:cNvPr>
        <p:cNvGrpSpPr/>
        <p:nvPr/>
      </p:nvGrpSpPr>
      <p:grpSpPr>
        <a:xfrm>
          <a:off x="0" y="0"/>
          <a:ext cx="0" cy="0"/>
          <a:chOff x="0" y="0"/>
          <a:chExt cx="0" cy="0"/>
        </a:xfrm>
      </p:grpSpPr>
      <p:sp>
        <p:nvSpPr>
          <p:cNvPr id="6" name="Titre 1">
            <a:extLst>
              <a:ext uri="{FF2B5EF4-FFF2-40B4-BE49-F238E27FC236}">
                <a16:creationId xmlns:a16="http://schemas.microsoft.com/office/drawing/2014/main" id="{0AE0E148-017F-8222-4C34-66240DDB4192}"/>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Prenez vos ardoises.</a:t>
            </a:r>
          </a:p>
        </p:txBody>
      </p:sp>
      <p:pic>
        <p:nvPicPr>
          <p:cNvPr id="7" name="Google Shape;292;p22" descr="Une image contenant capture d’écran, Rectangle, carré&#10;&#10;Le contenu généré par l’IA peut être incorrect.">
            <a:extLst>
              <a:ext uri="{FF2B5EF4-FFF2-40B4-BE49-F238E27FC236}">
                <a16:creationId xmlns:a16="http://schemas.microsoft.com/office/drawing/2014/main" id="{C82192CC-3CB1-F001-407A-C94A2D7E2776}"/>
              </a:ext>
            </a:extLst>
          </p:cNvPr>
          <p:cNvPicPr preferRelativeResize="0">
            <a:picLocks noChangeAspect="1"/>
          </p:cNvPicPr>
          <p:nvPr/>
        </p:nvPicPr>
        <p:blipFill rotWithShape="1">
          <a:blip r:embed="rId2">
            <a:alphaModFix/>
          </a:blip>
          <a:srcRect/>
          <a:stretch/>
        </p:blipFill>
        <p:spPr>
          <a:xfrm>
            <a:off x="2844000" y="1983664"/>
            <a:ext cx="3456000" cy="3458491"/>
          </a:xfrm>
          <a:prstGeom prst="rect">
            <a:avLst/>
          </a:prstGeom>
          <a:noFill/>
          <a:ln>
            <a:noFill/>
          </a:ln>
        </p:spPr>
      </p:pic>
      <p:pic>
        <p:nvPicPr>
          <p:cNvPr id="8" name="Image 7">
            <a:extLst>
              <a:ext uri="{FF2B5EF4-FFF2-40B4-BE49-F238E27FC236}">
                <a16:creationId xmlns:a16="http://schemas.microsoft.com/office/drawing/2014/main" id="{837C6C4E-4C4D-8B07-6E61-0A027115B831}"/>
              </a:ext>
            </a:extLst>
          </p:cNvPr>
          <p:cNvPicPr>
            <a:picLocks noChangeAspect="1"/>
          </p:cNvPicPr>
          <p:nvPr/>
        </p:nvPicPr>
        <p:blipFill>
          <a:blip r:embed="rId3"/>
          <a:stretch>
            <a:fillRect/>
          </a:stretch>
        </p:blipFill>
        <p:spPr>
          <a:xfrm>
            <a:off x="158202" y="525505"/>
            <a:ext cx="1152244" cy="1072989"/>
          </a:xfrm>
          <a:prstGeom prst="rect">
            <a:avLst/>
          </a:prstGeom>
        </p:spPr>
      </p:pic>
    </p:spTree>
    <p:extLst>
      <p:ext uri="{BB962C8B-B14F-4D97-AF65-F5344CB8AC3E}">
        <p14:creationId xmlns:p14="http://schemas.microsoft.com/office/powerpoint/2010/main" val="12769953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230C33-A2EF-859E-1CF0-8B70F6A34DB9}"/>
              </a:ext>
            </a:extLst>
          </p:cNvPr>
          <p:cNvSpPr>
            <a:spLocks noGrp="1"/>
          </p:cNvSpPr>
          <p:nvPr>
            <p:ph type="title"/>
          </p:nvPr>
        </p:nvSpPr>
        <p:spPr/>
        <p:txBody>
          <a:bodyPr>
            <a:normAutofit/>
          </a:bodyPr>
          <a:lstStyle/>
          <a:p>
            <a:pPr marL="0" marR="0" lvl="0" indent="0" defTabSz="914400" rtl="0" eaLnBrk="1" fontAlgn="auto" latinLnBrk="0" hangingPunct="1">
              <a:lnSpc>
                <a:spcPct val="100000"/>
              </a:lnSpc>
              <a:spcBef>
                <a:spcPts val="0"/>
              </a:spcBef>
              <a:spcAft>
                <a:spcPts val="0"/>
              </a:spcAft>
              <a:tabLst/>
              <a:defRPr/>
            </a:pPr>
            <a:r>
              <a:rPr kumimoji="0" lang="fr-FR" b="0" i="0" u="none" strike="noStrike" kern="1200" cap="none" spc="0" normalizeH="0" baseline="0" noProof="0" dirty="0">
                <a:ln>
                  <a:noFill/>
                </a:ln>
                <a:solidFill>
                  <a:schemeClr val="tx1">
                    <a:lumMod val="65000"/>
                    <a:lumOff val="35000"/>
                  </a:schemeClr>
                </a:solidFill>
                <a:effectLst/>
                <a:uLnTx/>
                <a:uFillTx/>
                <a:latin typeface="Dosis Medium" pitchFamily="2" charset="0"/>
              </a:rPr>
              <a:t>Écrivez sur vos ardoise</a:t>
            </a:r>
            <a:r>
              <a:rPr lang="fr-FR" dirty="0">
                <a:solidFill>
                  <a:schemeClr val="tx1">
                    <a:lumMod val="65000"/>
                    <a:lumOff val="35000"/>
                  </a:schemeClr>
                </a:solidFill>
                <a:latin typeface="Dosis Medium" pitchFamily="2" charset="0"/>
              </a:rPr>
              <a:t>s l’expression de comparaison qui convient</a:t>
            </a:r>
            <a:r>
              <a:rPr kumimoji="0" lang="fr-FR" b="0" i="0" u="none" strike="noStrike" kern="1200" cap="none" spc="0" normalizeH="0" baseline="0" noProof="0" dirty="0">
                <a:ln>
                  <a:noFill/>
                </a:ln>
                <a:solidFill>
                  <a:schemeClr val="tx1">
                    <a:lumMod val="65000"/>
                    <a:lumOff val="35000"/>
                  </a:schemeClr>
                </a:solidFill>
                <a:effectLst/>
                <a:uLnTx/>
                <a:uFillTx/>
                <a:latin typeface="Dosis Medium" pitchFamily="2" charset="0"/>
              </a:rPr>
              <a:t>. </a:t>
            </a:r>
            <a:endParaRPr lang="fr-MA" sz="1400" dirty="0">
              <a:solidFill>
                <a:schemeClr val="tx1">
                  <a:lumMod val="65000"/>
                  <a:lumOff val="35000"/>
                </a:schemeClr>
              </a:solidFill>
              <a:latin typeface="Dosis Medium" pitchFamily="2" charset="0"/>
            </a:endParaRPr>
          </a:p>
        </p:txBody>
      </p:sp>
      <p:pic>
        <p:nvPicPr>
          <p:cNvPr id="6" name="Image 5">
            <a:extLst>
              <a:ext uri="{FF2B5EF4-FFF2-40B4-BE49-F238E27FC236}">
                <a16:creationId xmlns:a16="http://schemas.microsoft.com/office/drawing/2014/main" id="{4E90E131-CE00-2EEF-0177-74E5550C1912}"/>
              </a:ext>
            </a:extLst>
          </p:cNvPr>
          <p:cNvPicPr>
            <a:picLocks noChangeAspect="1"/>
          </p:cNvPicPr>
          <p:nvPr/>
        </p:nvPicPr>
        <p:blipFill>
          <a:blip r:embed="rId2"/>
          <a:srcRect r="1593" b="11327"/>
          <a:stretch>
            <a:fillRect/>
          </a:stretch>
        </p:blipFill>
        <p:spPr>
          <a:xfrm>
            <a:off x="190920" y="756000"/>
            <a:ext cx="1087654" cy="980062"/>
          </a:xfrm>
          <a:prstGeom prst="ellipse">
            <a:avLst/>
          </a:prstGeom>
        </p:spPr>
      </p:pic>
      <p:sp>
        <p:nvSpPr>
          <p:cNvPr id="3" name="Rectangle : coins arrondis 2">
            <a:extLst>
              <a:ext uri="{FF2B5EF4-FFF2-40B4-BE49-F238E27FC236}">
                <a16:creationId xmlns:a16="http://schemas.microsoft.com/office/drawing/2014/main" id="{92286778-9BC2-0B82-DA85-458294978E9E}"/>
              </a:ext>
            </a:extLst>
          </p:cNvPr>
          <p:cNvSpPr/>
          <p:nvPr/>
        </p:nvSpPr>
        <p:spPr>
          <a:xfrm>
            <a:off x="3665201" y="2211360"/>
            <a:ext cx="2300086" cy="682426"/>
          </a:xfrm>
          <a:prstGeom prst="roundRect">
            <a:avLst/>
          </a:prstGeom>
          <a:solidFill>
            <a:schemeClr val="bg1">
              <a:lumMod val="95000"/>
            </a:schemeClr>
          </a:solidFill>
          <a:ln w="9525" cap="flat" cmpd="sng" algn="ctr">
            <a:solidFill>
              <a:sysClr val="window" lastClr="FFFFFF">
                <a:lumMod val="65000"/>
              </a:sysClr>
            </a:solidFill>
            <a:prstDash val="solid"/>
          </a:ln>
          <a:effectLst/>
        </p:spPr>
        <p:txBody>
          <a:bodyPr rtlCol="0" anchor="ctr"/>
          <a:lstStyle/>
          <a:p>
            <a:pPr marL="0" marR="0" lvl="0" indent="0" algn="ctr" defTabSz="609660" rtl="0" eaLnBrk="1" fontAlgn="auto" latinLnBrk="0" hangingPunct="1">
              <a:lnSpc>
                <a:spcPct val="100000"/>
              </a:lnSpc>
              <a:spcBef>
                <a:spcPts val="0"/>
              </a:spcBef>
              <a:spcAft>
                <a:spcPts val="0"/>
              </a:spcAft>
              <a:buClrTx/>
              <a:buSzTx/>
              <a:buFontTx/>
              <a:buNone/>
              <a:tabLst/>
              <a:defRPr/>
            </a:pPr>
            <a:r>
              <a:rPr kumimoji="0" lang="fr-FR" sz="2800" b="0" i="0" u="none" strike="noStrike" kern="0" cap="none" spc="0" normalizeH="0" baseline="0" noProof="0" dirty="0">
                <a:ln>
                  <a:noFill/>
                </a:ln>
                <a:solidFill>
                  <a:srgbClr val="424D7B"/>
                </a:solidFill>
                <a:effectLst/>
                <a:uLnTx/>
                <a:uFillTx/>
                <a:latin typeface="Dosis SemiBold" pitchFamily="2" charset="0"/>
                <a:ea typeface="+mn-ea"/>
                <a:cs typeface="+mn-cs"/>
              </a:rPr>
              <a:t>moins que </a:t>
            </a:r>
          </a:p>
        </p:txBody>
      </p:sp>
      <p:sp>
        <p:nvSpPr>
          <p:cNvPr id="4" name="Rectangle : coins arrondis 3">
            <a:extLst>
              <a:ext uri="{FF2B5EF4-FFF2-40B4-BE49-F238E27FC236}">
                <a16:creationId xmlns:a16="http://schemas.microsoft.com/office/drawing/2014/main" id="{8577CEAB-CEEA-1933-BB9C-6478EAFDE1F1}"/>
              </a:ext>
            </a:extLst>
          </p:cNvPr>
          <p:cNvSpPr/>
          <p:nvPr/>
        </p:nvSpPr>
        <p:spPr>
          <a:xfrm>
            <a:off x="6231914" y="2211360"/>
            <a:ext cx="2300086" cy="682426"/>
          </a:xfrm>
          <a:prstGeom prst="roundRect">
            <a:avLst/>
          </a:prstGeom>
          <a:solidFill>
            <a:schemeClr val="bg1">
              <a:lumMod val="95000"/>
            </a:schemeClr>
          </a:solidFill>
          <a:ln w="9525" cap="flat" cmpd="sng" algn="ctr">
            <a:solidFill>
              <a:sysClr val="window" lastClr="FFFFFF">
                <a:lumMod val="65000"/>
              </a:sysClr>
            </a:solidFill>
            <a:prstDash val="solid"/>
          </a:ln>
          <a:effectLst/>
        </p:spPr>
        <p:txBody>
          <a:bodyPr rtlCol="0" anchor="ctr"/>
          <a:lstStyle/>
          <a:p>
            <a:pPr marL="0" marR="0" lvl="0" indent="0" algn="ctr" defTabSz="609660" rtl="0" eaLnBrk="1" fontAlgn="auto" latinLnBrk="0" hangingPunct="1">
              <a:lnSpc>
                <a:spcPct val="100000"/>
              </a:lnSpc>
              <a:spcBef>
                <a:spcPts val="0"/>
              </a:spcBef>
              <a:spcAft>
                <a:spcPts val="0"/>
              </a:spcAft>
              <a:buClrTx/>
              <a:buSzTx/>
              <a:buFontTx/>
              <a:buNone/>
              <a:tabLst/>
              <a:defRPr/>
            </a:pPr>
            <a:r>
              <a:rPr kumimoji="0" lang="fr-FR" sz="2800" b="0" i="0" u="none" strike="noStrike" kern="0" cap="none" spc="0" normalizeH="0" baseline="0" noProof="0" dirty="0">
                <a:ln>
                  <a:noFill/>
                </a:ln>
                <a:solidFill>
                  <a:srgbClr val="424D7B"/>
                </a:solidFill>
                <a:effectLst/>
                <a:uLnTx/>
                <a:uFillTx/>
                <a:latin typeface="Dosis SemiBold" pitchFamily="2" charset="0"/>
                <a:ea typeface="+mn-ea"/>
                <a:cs typeface="+mn-cs"/>
              </a:rPr>
              <a:t>aussi que</a:t>
            </a:r>
          </a:p>
        </p:txBody>
      </p:sp>
      <p:sp>
        <p:nvSpPr>
          <p:cNvPr id="7" name="Rectangle : coins arrondis 6">
            <a:extLst>
              <a:ext uri="{FF2B5EF4-FFF2-40B4-BE49-F238E27FC236}">
                <a16:creationId xmlns:a16="http://schemas.microsoft.com/office/drawing/2014/main" id="{D8DB21D4-3341-C42A-1EBA-D1A223507026}"/>
              </a:ext>
            </a:extLst>
          </p:cNvPr>
          <p:cNvSpPr/>
          <p:nvPr/>
        </p:nvSpPr>
        <p:spPr>
          <a:xfrm>
            <a:off x="1098488" y="2211360"/>
            <a:ext cx="2300086" cy="682426"/>
          </a:xfrm>
          <a:prstGeom prst="roundRect">
            <a:avLst/>
          </a:prstGeom>
          <a:solidFill>
            <a:schemeClr val="bg1">
              <a:lumMod val="95000"/>
            </a:schemeClr>
          </a:solidFill>
          <a:ln w="9525" cap="flat" cmpd="sng" algn="ctr">
            <a:solidFill>
              <a:sysClr val="window" lastClr="FFFFFF">
                <a:lumMod val="65000"/>
              </a:sysClr>
            </a:solidFill>
            <a:prstDash val="solid"/>
          </a:ln>
          <a:effectLst/>
        </p:spPr>
        <p:txBody>
          <a:bodyPr rtlCol="0" anchor="ctr"/>
          <a:lstStyle/>
          <a:p>
            <a:pPr marL="0" marR="0" lvl="0" indent="0" algn="ctr" defTabSz="609660" rtl="0" eaLnBrk="1" fontAlgn="auto" latinLnBrk="0" hangingPunct="1">
              <a:lnSpc>
                <a:spcPct val="100000"/>
              </a:lnSpc>
              <a:spcBef>
                <a:spcPts val="0"/>
              </a:spcBef>
              <a:spcAft>
                <a:spcPts val="0"/>
              </a:spcAft>
              <a:buClrTx/>
              <a:buSzTx/>
              <a:buFontTx/>
              <a:buNone/>
              <a:tabLst/>
              <a:defRPr/>
            </a:pPr>
            <a:r>
              <a:rPr kumimoji="0" lang="fr-FR" sz="2800" b="0" i="0" u="none" strike="noStrike" kern="0" cap="none" spc="0" normalizeH="0" baseline="0" noProof="0" dirty="0">
                <a:ln>
                  <a:noFill/>
                </a:ln>
                <a:solidFill>
                  <a:srgbClr val="424D7B"/>
                </a:solidFill>
                <a:effectLst/>
                <a:uLnTx/>
                <a:uFillTx/>
                <a:latin typeface="Dosis SemiBold" pitchFamily="2" charset="0"/>
                <a:ea typeface="+mn-ea"/>
                <a:cs typeface="+mn-cs"/>
              </a:rPr>
              <a:t>plus que</a:t>
            </a:r>
          </a:p>
        </p:txBody>
      </p:sp>
      <p:sp>
        <p:nvSpPr>
          <p:cNvPr id="8" name="ZoneTexte 6">
            <a:extLst>
              <a:ext uri="{FF2B5EF4-FFF2-40B4-BE49-F238E27FC236}">
                <a16:creationId xmlns:a16="http://schemas.microsoft.com/office/drawing/2014/main" id="{EF2641DC-F9CE-D03F-1501-E5AD5C0B5333}"/>
              </a:ext>
            </a:extLst>
          </p:cNvPr>
          <p:cNvSpPr txBox="1"/>
          <p:nvPr/>
        </p:nvSpPr>
        <p:spPr>
          <a:xfrm>
            <a:off x="1098488" y="3369084"/>
            <a:ext cx="6954981" cy="1477328"/>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424D7B"/>
                </a:solidFill>
                <a:effectLst/>
                <a:uLnTx/>
                <a:uFillTx/>
                <a:latin typeface="Dosis SemiBold" pitchFamily="2" charset="0"/>
                <a:ea typeface="+mn-ea"/>
                <a:cs typeface="Arial" panose="020B0604020202020204" pitchFamily="34" charset="0"/>
              </a:rPr>
              <a:t>Salma est petite. Rime est petite.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00ACA4"/>
                </a:solidFill>
                <a:effectLst/>
                <a:uLnTx/>
                <a:uFillTx/>
                <a:latin typeface="Dosis SemiBold" pitchFamily="2" charset="0"/>
                <a:ea typeface="+mn-ea"/>
                <a:cs typeface="Arial" panose="020B0604020202020204" pitchFamily="34" charset="0"/>
              </a:rPr>
              <a:t>(+)</a:t>
            </a:r>
            <a:r>
              <a:rPr kumimoji="0" lang="fr-FR" sz="3200" b="0" i="0" u="none" strike="noStrike" kern="1200" cap="none" spc="0" normalizeH="0" baseline="0" noProof="0" dirty="0">
                <a:ln>
                  <a:noFill/>
                </a:ln>
                <a:solidFill>
                  <a:srgbClr val="424D7B"/>
                </a:solidFill>
                <a:effectLst/>
                <a:uLnTx/>
                <a:uFillTx/>
                <a:latin typeface="Dosis SemiBold" pitchFamily="2" charset="0"/>
                <a:ea typeface="+mn-ea"/>
                <a:cs typeface="Arial" panose="020B0604020202020204" pitchFamily="34" charset="0"/>
              </a:rPr>
              <a:t> Salma est </a:t>
            </a:r>
            <a:r>
              <a:rPr kumimoji="0" lang="fr-FR" sz="3200" b="0" i="0" u="none" strike="noStrike" kern="1200" cap="none" spc="0" normalizeH="0" baseline="0" noProof="0" dirty="0">
                <a:ln>
                  <a:noFill/>
                </a:ln>
                <a:solidFill>
                  <a:srgbClr val="00ACA4"/>
                </a:solidFill>
                <a:effectLst/>
                <a:uLnTx/>
                <a:uFillTx/>
                <a:latin typeface="Dosis SemiBold" pitchFamily="2" charset="0"/>
                <a:ea typeface="+mn-ea"/>
                <a:cs typeface="Arial" panose="020B0604020202020204" pitchFamily="34" charset="0"/>
              </a:rPr>
              <a:t>_________</a:t>
            </a:r>
            <a:r>
              <a:rPr kumimoji="0" lang="fr-FR" sz="3200" b="0" i="0" u="none" strike="noStrike" kern="1200" cap="none" spc="0" normalizeH="0" baseline="0" noProof="0" dirty="0">
                <a:ln>
                  <a:noFill/>
                </a:ln>
                <a:solidFill>
                  <a:srgbClr val="424D7B"/>
                </a:solidFill>
                <a:effectLst/>
                <a:uLnTx/>
                <a:uFillTx/>
                <a:latin typeface="Dosis SemiBold" pitchFamily="2" charset="0"/>
                <a:ea typeface="+mn-ea"/>
                <a:cs typeface="Arial" panose="020B0604020202020204" pitchFamily="34" charset="0"/>
              </a:rPr>
              <a:t>  petite </a:t>
            </a:r>
            <a:r>
              <a:rPr kumimoji="0" lang="fr-FR" sz="3200" b="0" i="0" u="none" strike="noStrike" kern="1200" cap="none" spc="0" normalizeH="0" baseline="0" noProof="0" dirty="0">
                <a:ln>
                  <a:noFill/>
                </a:ln>
                <a:solidFill>
                  <a:srgbClr val="00ACA4"/>
                </a:solidFill>
                <a:effectLst/>
                <a:uLnTx/>
                <a:uFillTx/>
                <a:latin typeface="Dosis SemiBold" pitchFamily="2" charset="0"/>
                <a:ea typeface="+mn-ea"/>
                <a:cs typeface="Arial" panose="020B0604020202020204" pitchFamily="34" charset="0"/>
              </a:rPr>
              <a:t>_____</a:t>
            </a:r>
            <a:r>
              <a:rPr kumimoji="0" lang="fr-FR" sz="3200" b="0" i="0" u="none" strike="noStrike" kern="1200" cap="none" spc="0" normalizeH="0" baseline="0" noProof="0" dirty="0">
                <a:ln>
                  <a:noFill/>
                </a:ln>
                <a:solidFill>
                  <a:srgbClr val="424D7B"/>
                </a:solidFill>
                <a:effectLst/>
                <a:uLnTx/>
                <a:uFillTx/>
                <a:latin typeface="Dosis SemiBold" pitchFamily="2" charset="0"/>
                <a:ea typeface="+mn-ea"/>
                <a:cs typeface="Arial" panose="020B0604020202020204" pitchFamily="34" charset="0"/>
              </a:rPr>
              <a:t> Rime.</a:t>
            </a:r>
            <a:endParaRPr kumimoji="0" lang="fr-MA" sz="3200" b="0" i="0" u="none" strike="noStrike" kern="1200" cap="none" spc="0" normalizeH="0" baseline="0" noProof="0" dirty="0">
              <a:ln>
                <a:noFill/>
              </a:ln>
              <a:solidFill>
                <a:srgbClr val="424D7B"/>
              </a:solidFill>
              <a:effectLst/>
              <a:uLnTx/>
              <a:uFillTx/>
              <a:latin typeface="Dosis SemiBold" pitchFamily="2" charset="0"/>
              <a:ea typeface="+mn-ea"/>
              <a:cs typeface="Arial" panose="020B0604020202020204" pitchFamily="34" charset="0"/>
            </a:endParaRPr>
          </a:p>
        </p:txBody>
      </p:sp>
    </p:spTree>
    <p:extLst>
      <p:ext uri="{BB962C8B-B14F-4D97-AF65-F5344CB8AC3E}">
        <p14:creationId xmlns:p14="http://schemas.microsoft.com/office/powerpoint/2010/main" val="10527630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BA1FD-3C94-9FBB-5F69-B5A03A379F06}"/>
            </a:ext>
          </a:extLst>
        </p:cNvPr>
        <p:cNvGrpSpPr/>
        <p:nvPr/>
      </p:nvGrpSpPr>
      <p:grpSpPr>
        <a:xfrm>
          <a:off x="0" y="0"/>
          <a:ext cx="0" cy="0"/>
          <a:chOff x="0" y="0"/>
          <a:chExt cx="0" cy="0"/>
        </a:xfrm>
      </p:grpSpPr>
      <p:sp>
        <p:nvSpPr>
          <p:cNvPr id="6" name="Titre 1">
            <a:extLst>
              <a:ext uri="{FF2B5EF4-FFF2-40B4-BE49-F238E27FC236}">
                <a16:creationId xmlns:a16="http://schemas.microsoft.com/office/drawing/2014/main" id="{C88347D2-EC60-ED34-E53F-59D966FB6A16}"/>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Levez vos ardoises.</a:t>
            </a:r>
          </a:p>
        </p:txBody>
      </p:sp>
      <p:pic>
        <p:nvPicPr>
          <p:cNvPr id="7" name="Google Shape;292;p22" descr="Une image contenant capture d’écran, Rectangle, carré&#10;&#10;Le contenu généré par l’IA peut être incorrect.">
            <a:extLst>
              <a:ext uri="{FF2B5EF4-FFF2-40B4-BE49-F238E27FC236}">
                <a16:creationId xmlns:a16="http://schemas.microsoft.com/office/drawing/2014/main" id="{EEEEA017-C904-F691-485B-9921BF4F3A4B}"/>
              </a:ext>
            </a:extLst>
          </p:cNvPr>
          <p:cNvPicPr preferRelativeResize="0">
            <a:picLocks noChangeAspect="1"/>
          </p:cNvPicPr>
          <p:nvPr/>
        </p:nvPicPr>
        <p:blipFill rotWithShape="1">
          <a:blip r:embed="rId2">
            <a:alphaModFix/>
          </a:blip>
          <a:srcRect/>
          <a:stretch/>
        </p:blipFill>
        <p:spPr>
          <a:xfrm>
            <a:off x="2844000" y="1983664"/>
            <a:ext cx="3456000" cy="3458491"/>
          </a:xfrm>
          <a:prstGeom prst="rect">
            <a:avLst/>
          </a:prstGeom>
          <a:noFill/>
          <a:ln>
            <a:noFill/>
          </a:ln>
        </p:spPr>
      </p:pic>
      <p:pic>
        <p:nvPicPr>
          <p:cNvPr id="8" name="Image 7">
            <a:extLst>
              <a:ext uri="{FF2B5EF4-FFF2-40B4-BE49-F238E27FC236}">
                <a16:creationId xmlns:a16="http://schemas.microsoft.com/office/drawing/2014/main" id="{CBE05C2B-B837-7B2D-4CFC-462B4981C2F4}"/>
              </a:ext>
            </a:extLst>
          </p:cNvPr>
          <p:cNvPicPr>
            <a:picLocks noChangeAspect="1"/>
          </p:cNvPicPr>
          <p:nvPr/>
        </p:nvPicPr>
        <p:blipFill>
          <a:blip r:embed="rId3"/>
          <a:stretch>
            <a:fillRect/>
          </a:stretch>
        </p:blipFill>
        <p:spPr>
          <a:xfrm>
            <a:off x="158202" y="525505"/>
            <a:ext cx="1152244" cy="1072989"/>
          </a:xfrm>
          <a:prstGeom prst="rect">
            <a:avLst/>
          </a:prstGeom>
        </p:spPr>
      </p:pic>
    </p:spTree>
    <p:extLst>
      <p:ext uri="{BB962C8B-B14F-4D97-AF65-F5344CB8AC3E}">
        <p14:creationId xmlns:p14="http://schemas.microsoft.com/office/powerpoint/2010/main" val="24086432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9CAF08-DE6A-F68E-8874-4797244F765B}"/>
              </a:ext>
            </a:extLst>
          </p:cNvPr>
          <p:cNvSpPr>
            <a:spLocks noGrp="1"/>
          </p:cNvSpPr>
          <p:nvPr>
            <p:ph type="title"/>
          </p:nvPr>
        </p:nvSpPr>
        <p:spPr>
          <a:xfrm>
            <a:off x="1597406" y="756000"/>
            <a:ext cx="7073629" cy="612000"/>
          </a:xfrm>
        </p:spPr>
        <p:txBody>
          <a:bodyPr>
            <a:normAutofit/>
          </a:bodyPr>
          <a:lstStyle/>
          <a:p>
            <a:r>
              <a:rPr lang="fr-FR" dirty="0">
                <a:solidFill>
                  <a:schemeClr val="tx1">
                    <a:lumMod val="65000"/>
                    <a:lumOff val="35000"/>
                  </a:schemeClr>
                </a:solidFill>
                <a:latin typeface="Dosis Medium" pitchFamily="2" charset="0"/>
              </a:rPr>
              <a:t>Corrigez. </a:t>
            </a:r>
            <a:endParaRPr lang="fr-MA" dirty="0">
              <a:solidFill>
                <a:schemeClr val="tx1">
                  <a:lumMod val="65000"/>
                  <a:lumOff val="35000"/>
                </a:schemeClr>
              </a:solidFill>
              <a:latin typeface="Dosis Medium" pitchFamily="2" charset="0"/>
            </a:endParaRPr>
          </a:p>
        </p:txBody>
      </p:sp>
      <p:pic>
        <p:nvPicPr>
          <p:cNvPr id="4" name="Image 3">
            <a:extLst>
              <a:ext uri="{FF2B5EF4-FFF2-40B4-BE49-F238E27FC236}">
                <a16:creationId xmlns:a16="http://schemas.microsoft.com/office/drawing/2014/main" id="{F11B708F-8F92-CA8E-0F54-D794BF6FF782}"/>
              </a:ext>
            </a:extLst>
          </p:cNvPr>
          <p:cNvPicPr>
            <a:picLocks noChangeAspect="1"/>
          </p:cNvPicPr>
          <p:nvPr/>
        </p:nvPicPr>
        <p:blipFill>
          <a:blip r:embed="rId2"/>
          <a:srcRect r="1593" b="11327"/>
          <a:stretch>
            <a:fillRect/>
          </a:stretch>
        </p:blipFill>
        <p:spPr>
          <a:xfrm>
            <a:off x="190920" y="756000"/>
            <a:ext cx="1087654" cy="980062"/>
          </a:xfrm>
          <a:prstGeom prst="ellipse">
            <a:avLst/>
          </a:prstGeom>
        </p:spPr>
      </p:pic>
      <p:sp>
        <p:nvSpPr>
          <p:cNvPr id="3" name="ZoneTexte 6">
            <a:extLst>
              <a:ext uri="{FF2B5EF4-FFF2-40B4-BE49-F238E27FC236}">
                <a16:creationId xmlns:a16="http://schemas.microsoft.com/office/drawing/2014/main" id="{737F1134-672A-7B60-C873-EC15B39B3FE6}"/>
              </a:ext>
            </a:extLst>
          </p:cNvPr>
          <p:cNvSpPr txBox="1"/>
          <p:nvPr/>
        </p:nvSpPr>
        <p:spPr>
          <a:xfrm>
            <a:off x="1094509" y="2690336"/>
            <a:ext cx="6954981" cy="1477328"/>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424D7B"/>
                </a:solidFill>
                <a:effectLst/>
                <a:uLnTx/>
                <a:uFillTx/>
                <a:latin typeface="Dosis SemiBold" pitchFamily="2" charset="0"/>
                <a:ea typeface="+mn-ea"/>
                <a:cs typeface="Arial" panose="020B0604020202020204" pitchFamily="34" charset="0"/>
              </a:rPr>
              <a:t>Salma est petite. Rime est petite.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00ACA4"/>
                </a:solidFill>
                <a:effectLst/>
                <a:uLnTx/>
                <a:uFillTx/>
                <a:latin typeface="Dosis SemiBold" pitchFamily="2" charset="0"/>
                <a:ea typeface="+mn-ea"/>
                <a:cs typeface="Arial" panose="020B0604020202020204" pitchFamily="34" charset="0"/>
              </a:rPr>
              <a:t>(+)</a:t>
            </a:r>
            <a:r>
              <a:rPr kumimoji="0" lang="fr-FR" sz="3200" b="0" i="0" u="none" strike="noStrike" kern="1200" cap="none" spc="0" normalizeH="0" baseline="0" noProof="0" dirty="0">
                <a:ln>
                  <a:noFill/>
                </a:ln>
                <a:solidFill>
                  <a:srgbClr val="424D7B"/>
                </a:solidFill>
                <a:effectLst/>
                <a:uLnTx/>
                <a:uFillTx/>
                <a:latin typeface="Dosis SemiBold" pitchFamily="2" charset="0"/>
                <a:ea typeface="+mn-ea"/>
                <a:cs typeface="Arial" panose="020B0604020202020204" pitchFamily="34" charset="0"/>
              </a:rPr>
              <a:t> Salma est </a:t>
            </a:r>
            <a:r>
              <a:rPr kumimoji="0" lang="fr-FR" sz="3200" b="0" i="0" u="none" strike="noStrike" kern="1200" cap="none" spc="0" normalizeH="0" baseline="0" noProof="0" dirty="0">
                <a:ln>
                  <a:noFill/>
                </a:ln>
                <a:solidFill>
                  <a:srgbClr val="00ACA4"/>
                </a:solidFill>
                <a:effectLst/>
                <a:uLnTx/>
                <a:uFillTx/>
                <a:latin typeface="Dosis SemiBold" pitchFamily="2" charset="0"/>
                <a:ea typeface="+mn-ea"/>
                <a:cs typeface="Arial" panose="020B0604020202020204" pitchFamily="34" charset="0"/>
              </a:rPr>
              <a:t>plus</a:t>
            </a:r>
            <a:r>
              <a:rPr kumimoji="0" lang="fr-FR" sz="3200" b="0" i="0" u="none" strike="noStrike" kern="1200" cap="none" spc="0" normalizeH="0" baseline="0" noProof="0" dirty="0">
                <a:ln>
                  <a:noFill/>
                </a:ln>
                <a:solidFill>
                  <a:srgbClr val="424D7B"/>
                </a:solidFill>
                <a:effectLst/>
                <a:uLnTx/>
                <a:uFillTx/>
                <a:latin typeface="Dosis SemiBold" pitchFamily="2" charset="0"/>
                <a:ea typeface="+mn-ea"/>
                <a:cs typeface="Arial" panose="020B0604020202020204" pitchFamily="34" charset="0"/>
              </a:rPr>
              <a:t>  petite </a:t>
            </a:r>
            <a:r>
              <a:rPr kumimoji="0" lang="fr-FR" sz="3200" b="0" i="0" u="none" strike="noStrike" kern="1200" cap="none" spc="0" normalizeH="0" baseline="0" noProof="0" dirty="0">
                <a:ln>
                  <a:noFill/>
                </a:ln>
                <a:solidFill>
                  <a:srgbClr val="00ACA4"/>
                </a:solidFill>
                <a:effectLst/>
                <a:uLnTx/>
                <a:uFillTx/>
                <a:latin typeface="Dosis SemiBold" pitchFamily="2" charset="0"/>
                <a:ea typeface="+mn-ea"/>
                <a:cs typeface="Arial" panose="020B0604020202020204" pitchFamily="34" charset="0"/>
              </a:rPr>
              <a:t>que</a:t>
            </a:r>
            <a:r>
              <a:rPr kumimoji="0" lang="fr-FR" sz="3200" b="0" i="0" u="none" strike="noStrike" kern="1200" cap="none" spc="0" normalizeH="0" baseline="0" noProof="0" dirty="0">
                <a:ln>
                  <a:noFill/>
                </a:ln>
                <a:solidFill>
                  <a:srgbClr val="424D7B"/>
                </a:solidFill>
                <a:effectLst/>
                <a:uLnTx/>
                <a:uFillTx/>
                <a:latin typeface="Dosis SemiBold" pitchFamily="2" charset="0"/>
                <a:ea typeface="+mn-ea"/>
                <a:cs typeface="Arial" panose="020B0604020202020204" pitchFamily="34" charset="0"/>
              </a:rPr>
              <a:t> Rime.</a:t>
            </a:r>
            <a:endParaRPr kumimoji="0" lang="fr-MA" sz="3200" b="0" i="0" u="none" strike="noStrike" kern="1200" cap="none" spc="0" normalizeH="0" baseline="0" noProof="0" dirty="0">
              <a:ln>
                <a:noFill/>
              </a:ln>
              <a:solidFill>
                <a:srgbClr val="424D7B"/>
              </a:solidFill>
              <a:effectLst/>
              <a:uLnTx/>
              <a:uFillTx/>
              <a:latin typeface="Dosis SemiBold" pitchFamily="2" charset="0"/>
              <a:ea typeface="+mn-ea"/>
              <a:cs typeface="Arial" panose="020B0604020202020204" pitchFamily="34" charset="0"/>
            </a:endParaRPr>
          </a:p>
        </p:txBody>
      </p:sp>
    </p:spTree>
    <p:extLst>
      <p:ext uri="{BB962C8B-B14F-4D97-AF65-F5344CB8AC3E}">
        <p14:creationId xmlns:p14="http://schemas.microsoft.com/office/powerpoint/2010/main" val="42250858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 coins arrondis 29">
            <a:extLst>
              <a:ext uri="{FF2B5EF4-FFF2-40B4-BE49-F238E27FC236}">
                <a16:creationId xmlns:a16="http://schemas.microsoft.com/office/drawing/2014/main" id="{A4634621-90A1-9097-64FE-7E7C31F05198}"/>
              </a:ext>
            </a:extLst>
          </p:cNvPr>
          <p:cNvSpPr/>
          <p:nvPr/>
        </p:nvSpPr>
        <p:spPr>
          <a:xfrm>
            <a:off x="4870382" y="2369548"/>
            <a:ext cx="3732659" cy="597427"/>
          </a:xfrm>
          <a:prstGeom prst="round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 coins arrondis 28">
            <a:extLst>
              <a:ext uri="{FF2B5EF4-FFF2-40B4-BE49-F238E27FC236}">
                <a16:creationId xmlns:a16="http://schemas.microsoft.com/office/drawing/2014/main" id="{B7D7D3B8-245B-822C-D89F-57F16AFB6C1C}"/>
              </a:ext>
            </a:extLst>
          </p:cNvPr>
          <p:cNvSpPr/>
          <p:nvPr/>
        </p:nvSpPr>
        <p:spPr>
          <a:xfrm>
            <a:off x="413887" y="2387067"/>
            <a:ext cx="4129238" cy="597427"/>
          </a:xfrm>
          <a:prstGeom prst="round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 coins arrondis 20">
            <a:extLst>
              <a:ext uri="{FF2B5EF4-FFF2-40B4-BE49-F238E27FC236}">
                <a16:creationId xmlns:a16="http://schemas.microsoft.com/office/drawing/2014/main" id="{D3080D14-66A9-CA0D-439E-A1B3E6C783A7}"/>
              </a:ext>
            </a:extLst>
          </p:cNvPr>
          <p:cNvSpPr/>
          <p:nvPr/>
        </p:nvSpPr>
        <p:spPr>
          <a:xfrm>
            <a:off x="4870383" y="3091197"/>
            <a:ext cx="3804812" cy="2405146"/>
          </a:xfrm>
          <a:prstGeom prst="roundRect">
            <a:avLst>
              <a:gd name="adj" fmla="val 7549"/>
            </a:avLst>
          </a:prstGeom>
          <a:solidFill>
            <a:schemeClr val="bg1"/>
          </a:solidFill>
          <a:ln w="190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 coins arrondis 18">
            <a:extLst>
              <a:ext uri="{FF2B5EF4-FFF2-40B4-BE49-F238E27FC236}">
                <a16:creationId xmlns:a16="http://schemas.microsoft.com/office/drawing/2014/main" id="{60614691-22DC-9AA0-152D-DA42CC19D203}"/>
              </a:ext>
            </a:extLst>
          </p:cNvPr>
          <p:cNvSpPr/>
          <p:nvPr/>
        </p:nvSpPr>
        <p:spPr>
          <a:xfrm>
            <a:off x="413886" y="3062321"/>
            <a:ext cx="4177364" cy="2405146"/>
          </a:xfrm>
          <a:prstGeom prst="roundRect">
            <a:avLst>
              <a:gd name="adj" fmla="val 8768"/>
            </a:avLst>
          </a:prstGeom>
          <a:solidFill>
            <a:schemeClr val="bg1"/>
          </a:solidFill>
          <a:ln w="190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itre 1">
            <a:extLst>
              <a:ext uri="{FF2B5EF4-FFF2-40B4-BE49-F238E27FC236}">
                <a16:creationId xmlns:a16="http://schemas.microsoft.com/office/drawing/2014/main" id="{C4E1D551-D9DA-307E-06BB-BF8B547CF81C}"/>
              </a:ext>
            </a:extLst>
          </p:cNvPr>
          <p:cNvSpPr>
            <a:spLocks noGrp="1"/>
          </p:cNvSpPr>
          <p:nvPr>
            <p:ph type="title"/>
          </p:nvPr>
        </p:nvSpPr>
        <p:spPr>
          <a:xfrm>
            <a:off x="676775" y="1390533"/>
            <a:ext cx="7886700" cy="720000"/>
          </a:xfrm>
        </p:spPr>
        <p:txBody>
          <a:bodyPr/>
          <a:lstStyle/>
          <a:p>
            <a:r>
              <a:rPr lang="fr-MA" sz="3200" dirty="0">
                <a:solidFill>
                  <a:srgbClr val="00ACA4"/>
                </a:solidFill>
              </a:rPr>
              <a:t>Pictogrammes</a:t>
            </a:r>
          </a:p>
        </p:txBody>
      </p:sp>
      <p:pic>
        <p:nvPicPr>
          <p:cNvPr id="12" name="Image 11">
            <a:extLst>
              <a:ext uri="{FF2B5EF4-FFF2-40B4-BE49-F238E27FC236}">
                <a16:creationId xmlns:a16="http://schemas.microsoft.com/office/drawing/2014/main" id="{4D7F8747-B10C-6688-D210-416D6A40CC13}"/>
              </a:ext>
            </a:extLst>
          </p:cNvPr>
          <p:cNvPicPr>
            <a:picLocks noChangeAspect="1"/>
          </p:cNvPicPr>
          <p:nvPr/>
        </p:nvPicPr>
        <p:blipFill>
          <a:blip r:embed="rId3"/>
          <a:stretch>
            <a:fillRect/>
          </a:stretch>
        </p:blipFill>
        <p:spPr>
          <a:xfrm>
            <a:off x="765576" y="3078508"/>
            <a:ext cx="1486736" cy="1384473"/>
          </a:xfrm>
          <a:prstGeom prst="rect">
            <a:avLst/>
          </a:prstGeom>
        </p:spPr>
      </p:pic>
      <p:pic>
        <p:nvPicPr>
          <p:cNvPr id="13" name="Espace réservé pour une image  15" descr="Une image contenant capture d’écran, Graphique, Bleu électrique, conception&#10;&#10;Le contenu généré par l’IA peut être incorrect.">
            <a:extLst>
              <a:ext uri="{FF2B5EF4-FFF2-40B4-BE49-F238E27FC236}">
                <a16:creationId xmlns:a16="http://schemas.microsoft.com/office/drawing/2014/main" id="{576EB041-A14E-90C1-A5C4-7A06A89AD8AC}"/>
              </a:ext>
            </a:extLst>
          </p:cNvPr>
          <p:cNvPicPr>
            <a:picLocks noChangeAspect="1"/>
          </p:cNvPicPr>
          <p:nvPr/>
        </p:nvPicPr>
        <p:blipFill>
          <a:blip r:embed="rId4">
            <a:extLst>
              <a:ext uri="{28A0092B-C50C-407E-A947-70E740481C1C}">
                <a14:useLocalDpi xmlns:a14="http://schemas.microsoft.com/office/drawing/2010/main" val="0"/>
              </a:ext>
            </a:extLst>
          </a:blip>
          <a:srcRect t="18025" b="15661"/>
          <a:stretch>
            <a:fillRect/>
          </a:stretch>
        </p:blipFill>
        <p:spPr>
          <a:xfrm>
            <a:off x="5200940" y="3286180"/>
            <a:ext cx="1577821" cy="1046319"/>
          </a:xfrm>
          <a:prstGeom prst="rect">
            <a:avLst/>
          </a:prstGeom>
        </p:spPr>
      </p:pic>
      <p:pic>
        <p:nvPicPr>
          <p:cNvPr id="14" name="Image 13">
            <a:extLst>
              <a:ext uri="{FF2B5EF4-FFF2-40B4-BE49-F238E27FC236}">
                <a16:creationId xmlns:a16="http://schemas.microsoft.com/office/drawing/2014/main" id="{3C47101B-F13B-CD1D-3895-14656856602D}"/>
              </a:ext>
            </a:extLst>
          </p:cNvPr>
          <p:cNvPicPr>
            <a:picLocks noChangeAspect="1"/>
          </p:cNvPicPr>
          <p:nvPr/>
        </p:nvPicPr>
        <p:blipFill>
          <a:blip r:embed="rId5"/>
          <a:srcRect r="1593" b="11327"/>
          <a:stretch>
            <a:fillRect/>
          </a:stretch>
        </p:blipFill>
        <p:spPr>
          <a:xfrm>
            <a:off x="2810222" y="3216327"/>
            <a:ext cx="1393969" cy="1256076"/>
          </a:xfrm>
          <a:prstGeom prst="ellipse">
            <a:avLst/>
          </a:prstGeom>
        </p:spPr>
      </p:pic>
      <p:pic>
        <p:nvPicPr>
          <p:cNvPr id="17" name="Image 16">
            <a:extLst>
              <a:ext uri="{FF2B5EF4-FFF2-40B4-BE49-F238E27FC236}">
                <a16:creationId xmlns:a16="http://schemas.microsoft.com/office/drawing/2014/main" id="{D31ABA83-526D-4C40-5DE7-2F8664623E71}"/>
              </a:ext>
            </a:extLst>
          </p:cNvPr>
          <p:cNvPicPr>
            <a:picLocks noChangeAspect="1"/>
          </p:cNvPicPr>
          <p:nvPr/>
        </p:nvPicPr>
        <p:blipFill>
          <a:blip r:embed="rId6"/>
          <a:stretch>
            <a:fillRect/>
          </a:stretch>
        </p:blipFill>
        <p:spPr>
          <a:xfrm>
            <a:off x="7144521" y="3436723"/>
            <a:ext cx="1060039" cy="622773"/>
          </a:xfrm>
          <a:prstGeom prst="rect">
            <a:avLst/>
          </a:prstGeom>
        </p:spPr>
      </p:pic>
      <p:sp>
        <p:nvSpPr>
          <p:cNvPr id="23" name="ZoneTexte 22">
            <a:extLst>
              <a:ext uri="{FF2B5EF4-FFF2-40B4-BE49-F238E27FC236}">
                <a16:creationId xmlns:a16="http://schemas.microsoft.com/office/drawing/2014/main" id="{ABAB9CF9-583C-D22B-6FBC-E36FC04EFCAA}"/>
              </a:ext>
            </a:extLst>
          </p:cNvPr>
          <p:cNvSpPr txBox="1"/>
          <p:nvPr/>
        </p:nvSpPr>
        <p:spPr>
          <a:xfrm>
            <a:off x="1204760" y="2465726"/>
            <a:ext cx="254749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Dosis" pitchFamily="2" charset="0"/>
                <a:ea typeface="+mn-ea"/>
                <a:cs typeface="+mn-cs"/>
              </a:rPr>
              <a:t>L’enseignant  (e) parle </a:t>
            </a:r>
          </a:p>
        </p:txBody>
      </p:sp>
      <p:sp>
        <p:nvSpPr>
          <p:cNvPr id="24" name="ZoneTexte 23">
            <a:extLst>
              <a:ext uri="{FF2B5EF4-FFF2-40B4-BE49-F238E27FC236}">
                <a16:creationId xmlns:a16="http://schemas.microsoft.com/office/drawing/2014/main" id="{EEEDC8D4-2152-B186-D017-39DEE08AF553}"/>
              </a:ext>
            </a:extLst>
          </p:cNvPr>
          <p:cNvSpPr txBox="1"/>
          <p:nvPr/>
        </p:nvSpPr>
        <p:spPr>
          <a:xfrm>
            <a:off x="5593605" y="2445506"/>
            <a:ext cx="231986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Dosis" pitchFamily="2" charset="0"/>
                <a:ea typeface="+mn-ea"/>
                <a:cs typeface="+mn-cs"/>
              </a:rPr>
              <a:t>Diffusion d’un média</a:t>
            </a:r>
          </a:p>
        </p:txBody>
      </p:sp>
      <p:sp>
        <p:nvSpPr>
          <p:cNvPr id="25" name="ZoneTexte 24">
            <a:extLst>
              <a:ext uri="{FF2B5EF4-FFF2-40B4-BE49-F238E27FC236}">
                <a16:creationId xmlns:a16="http://schemas.microsoft.com/office/drawing/2014/main" id="{F59506D7-037B-F526-4725-21B6D96C861C}"/>
              </a:ext>
            </a:extLst>
          </p:cNvPr>
          <p:cNvSpPr txBox="1"/>
          <p:nvPr/>
        </p:nvSpPr>
        <p:spPr>
          <a:xfrm>
            <a:off x="701736" y="4673649"/>
            <a:ext cx="190670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424D7B"/>
                </a:solidFill>
                <a:effectLst/>
                <a:uLnTx/>
                <a:uFillTx/>
                <a:latin typeface="Calibri" panose="020F0502020204030204"/>
                <a:ea typeface="+mn-ea"/>
                <a:cs typeface="+mn-cs"/>
              </a:rPr>
              <a:t>Expliquer, donner une consigne </a:t>
            </a:r>
          </a:p>
        </p:txBody>
      </p:sp>
      <p:sp>
        <p:nvSpPr>
          <p:cNvPr id="26" name="ZoneTexte 25">
            <a:extLst>
              <a:ext uri="{FF2B5EF4-FFF2-40B4-BE49-F238E27FC236}">
                <a16:creationId xmlns:a16="http://schemas.microsoft.com/office/drawing/2014/main" id="{5717ABA6-30A3-FAAD-8DCF-BAB1B7E96E98}"/>
              </a:ext>
            </a:extLst>
          </p:cNvPr>
          <p:cNvSpPr txBox="1"/>
          <p:nvPr/>
        </p:nvSpPr>
        <p:spPr>
          <a:xfrm>
            <a:off x="5068728" y="4558145"/>
            <a:ext cx="18229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424D7B"/>
                </a:solidFill>
                <a:effectLst/>
                <a:uLnTx/>
                <a:uFillTx/>
                <a:latin typeface="Calibri" panose="020F0502020204030204"/>
                <a:ea typeface="+mn-ea"/>
                <a:cs typeface="+mn-cs"/>
              </a:rPr>
              <a:t>Média en cours de diffusion</a:t>
            </a:r>
          </a:p>
        </p:txBody>
      </p:sp>
      <p:sp>
        <p:nvSpPr>
          <p:cNvPr id="27" name="ZoneTexte 26">
            <a:extLst>
              <a:ext uri="{FF2B5EF4-FFF2-40B4-BE49-F238E27FC236}">
                <a16:creationId xmlns:a16="http://schemas.microsoft.com/office/drawing/2014/main" id="{81339EE9-67AA-00E9-E9C0-BC51E26AF252}"/>
              </a:ext>
            </a:extLst>
          </p:cNvPr>
          <p:cNvSpPr txBox="1"/>
          <p:nvPr/>
        </p:nvSpPr>
        <p:spPr>
          <a:xfrm>
            <a:off x="3085923" y="4692898"/>
            <a:ext cx="107984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424D7B"/>
                </a:solidFill>
                <a:effectLst/>
                <a:uLnTx/>
                <a:uFillTx/>
                <a:latin typeface="Calibri" panose="020F0502020204030204"/>
                <a:ea typeface="+mn-ea"/>
                <a:cs typeface="+mn-cs"/>
              </a:rPr>
              <a:t>Désigner un élève</a:t>
            </a:r>
          </a:p>
        </p:txBody>
      </p:sp>
      <p:sp>
        <p:nvSpPr>
          <p:cNvPr id="28" name="ZoneTexte 27">
            <a:extLst>
              <a:ext uri="{FF2B5EF4-FFF2-40B4-BE49-F238E27FC236}">
                <a16:creationId xmlns:a16="http://schemas.microsoft.com/office/drawing/2014/main" id="{E1B8BBA3-D7E9-F5F2-CBC2-8C40C40505DA}"/>
              </a:ext>
            </a:extLst>
          </p:cNvPr>
          <p:cNvSpPr txBox="1"/>
          <p:nvPr/>
        </p:nvSpPr>
        <p:spPr>
          <a:xfrm>
            <a:off x="6882099" y="4435623"/>
            <a:ext cx="182299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424D7B"/>
                </a:solidFill>
                <a:effectLst/>
                <a:uLnTx/>
                <a:uFillTx/>
                <a:latin typeface="Calibri" panose="020F0502020204030204"/>
                <a:ea typeface="+mn-ea"/>
                <a:cs typeface="+mn-cs"/>
              </a:rPr>
              <a:t>Fin du média. Passer au slide suivant</a:t>
            </a:r>
          </a:p>
        </p:txBody>
      </p:sp>
      <p:grpSp>
        <p:nvGrpSpPr>
          <p:cNvPr id="2" name="Groupe 1">
            <a:extLst>
              <a:ext uri="{FF2B5EF4-FFF2-40B4-BE49-F238E27FC236}">
                <a16:creationId xmlns:a16="http://schemas.microsoft.com/office/drawing/2014/main" id="{1B844839-3AA5-297E-59E2-1EB658425B9D}"/>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EB135D9E-2FAB-347F-3571-811EEE99CC19}"/>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866D98C7-2DB6-372A-8B32-B3318DC23819}"/>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itre 53">
              <a:extLst>
                <a:ext uri="{FF2B5EF4-FFF2-40B4-BE49-F238E27FC236}">
                  <a16:creationId xmlns:a16="http://schemas.microsoft.com/office/drawing/2014/main" id="{3A63E897-CFDB-F535-82EA-814C1B4ABA90}"/>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Tree>
    <p:extLst>
      <p:ext uri="{BB962C8B-B14F-4D97-AF65-F5344CB8AC3E}">
        <p14:creationId xmlns:p14="http://schemas.microsoft.com/office/powerpoint/2010/main" val="34248930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764E6-3CF7-6E66-412C-CFD9ADFF0D3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2B7E88A-F402-BE1D-2010-73CAE03D6700}"/>
              </a:ext>
            </a:extLst>
          </p:cNvPr>
          <p:cNvSpPr>
            <a:spLocks noGrp="1"/>
          </p:cNvSpPr>
          <p:nvPr>
            <p:ph type="title"/>
          </p:nvPr>
        </p:nvSpPr>
        <p:spPr/>
        <p:txBody>
          <a:bodyPr>
            <a:normAutofit/>
          </a:bodyPr>
          <a:lstStyle/>
          <a:p>
            <a:pPr marL="0" marR="0" lvl="0" indent="0" defTabSz="914400" rtl="0" eaLnBrk="1" fontAlgn="auto" latinLnBrk="0" hangingPunct="1">
              <a:lnSpc>
                <a:spcPct val="100000"/>
              </a:lnSpc>
              <a:spcBef>
                <a:spcPts val="0"/>
              </a:spcBef>
              <a:spcAft>
                <a:spcPts val="0"/>
              </a:spcAft>
              <a:tabLst/>
              <a:defRPr/>
            </a:pPr>
            <a:r>
              <a:rPr kumimoji="0" lang="fr-FR" b="0" i="0" u="none" strike="noStrike" kern="1200" cap="none" spc="0" normalizeH="0" baseline="0" noProof="0" dirty="0">
                <a:ln>
                  <a:noFill/>
                </a:ln>
                <a:solidFill>
                  <a:schemeClr val="tx1">
                    <a:lumMod val="65000"/>
                    <a:lumOff val="35000"/>
                  </a:schemeClr>
                </a:solidFill>
                <a:effectLst/>
                <a:uLnTx/>
                <a:uFillTx/>
                <a:latin typeface="Dosis Medium" pitchFamily="2" charset="0"/>
              </a:rPr>
              <a:t>Écrivez sur vos ardoise</a:t>
            </a:r>
            <a:r>
              <a:rPr lang="fr-FR" dirty="0">
                <a:solidFill>
                  <a:schemeClr val="tx1">
                    <a:lumMod val="65000"/>
                    <a:lumOff val="35000"/>
                  </a:schemeClr>
                </a:solidFill>
                <a:latin typeface="Dosis Medium" pitchFamily="2" charset="0"/>
              </a:rPr>
              <a:t>s l’expression de comparaison qui convient</a:t>
            </a:r>
            <a:r>
              <a:rPr kumimoji="0" lang="fr-FR" b="0" i="0" u="none" strike="noStrike" kern="1200" cap="none" spc="0" normalizeH="0" baseline="0" noProof="0" dirty="0">
                <a:ln>
                  <a:noFill/>
                </a:ln>
                <a:solidFill>
                  <a:schemeClr val="tx1">
                    <a:lumMod val="65000"/>
                    <a:lumOff val="35000"/>
                  </a:schemeClr>
                </a:solidFill>
                <a:effectLst/>
                <a:uLnTx/>
                <a:uFillTx/>
                <a:latin typeface="Dosis Medium" pitchFamily="2" charset="0"/>
              </a:rPr>
              <a:t>. </a:t>
            </a:r>
            <a:endParaRPr lang="fr-MA" sz="1400" dirty="0">
              <a:solidFill>
                <a:schemeClr val="tx1">
                  <a:lumMod val="65000"/>
                  <a:lumOff val="35000"/>
                </a:schemeClr>
              </a:solidFill>
              <a:latin typeface="Dosis Medium" pitchFamily="2" charset="0"/>
            </a:endParaRPr>
          </a:p>
        </p:txBody>
      </p:sp>
      <p:pic>
        <p:nvPicPr>
          <p:cNvPr id="6" name="Image 5">
            <a:extLst>
              <a:ext uri="{FF2B5EF4-FFF2-40B4-BE49-F238E27FC236}">
                <a16:creationId xmlns:a16="http://schemas.microsoft.com/office/drawing/2014/main" id="{25DDA3FB-E8F4-DC78-2790-44FBB10F4D63}"/>
              </a:ext>
            </a:extLst>
          </p:cNvPr>
          <p:cNvPicPr>
            <a:picLocks noChangeAspect="1"/>
          </p:cNvPicPr>
          <p:nvPr/>
        </p:nvPicPr>
        <p:blipFill>
          <a:blip r:embed="rId2"/>
          <a:srcRect r="1593" b="11327"/>
          <a:stretch>
            <a:fillRect/>
          </a:stretch>
        </p:blipFill>
        <p:spPr>
          <a:xfrm>
            <a:off x="190920" y="756000"/>
            <a:ext cx="1087654" cy="980062"/>
          </a:xfrm>
          <a:prstGeom prst="ellipse">
            <a:avLst/>
          </a:prstGeom>
        </p:spPr>
      </p:pic>
      <p:sp>
        <p:nvSpPr>
          <p:cNvPr id="3" name="Rectangle : coins arrondis 2">
            <a:extLst>
              <a:ext uri="{FF2B5EF4-FFF2-40B4-BE49-F238E27FC236}">
                <a16:creationId xmlns:a16="http://schemas.microsoft.com/office/drawing/2014/main" id="{A2471398-A611-4DE1-EE58-078503ED0B3D}"/>
              </a:ext>
            </a:extLst>
          </p:cNvPr>
          <p:cNvSpPr/>
          <p:nvPr/>
        </p:nvSpPr>
        <p:spPr>
          <a:xfrm>
            <a:off x="3665201" y="2211360"/>
            <a:ext cx="2300086" cy="682426"/>
          </a:xfrm>
          <a:prstGeom prst="roundRect">
            <a:avLst/>
          </a:prstGeom>
          <a:solidFill>
            <a:schemeClr val="bg1">
              <a:lumMod val="95000"/>
            </a:schemeClr>
          </a:solidFill>
          <a:ln w="9525" cap="flat" cmpd="sng" algn="ctr">
            <a:solidFill>
              <a:sysClr val="window" lastClr="FFFFFF">
                <a:lumMod val="65000"/>
              </a:sysClr>
            </a:solidFill>
            <a:prstDash val="solid"/>
          </a:ln>
          <a:effectLst/>
        </p:spPr>
        <p:txBody>
          <a:bodyPr rtlCol="0" anchor="ctr"/>
          <a:lstStyle/>
          <a:p>
            <a:pPr marL="0" marR="0" lvl="0" indent="0" algn="ctr" defTabSz="609660" rtl="0" eaLnBrk="1" fontAlgn="auto" latinLnBrk="0" hangingPunct="1">
              <a:lnSpc>
                <a:spcPct val="100000"/>
              </a:lnSpc>
              <a:spcBef>
                <a:spcPts val="0"/>
              </a:spcBef>
              <a:spcAft>
                <a:spcPts val="0"/>
              </a:spcAft>
              <a:buClrTx/>
              <a:buSzTx/>
              <a:buFontTx/>
              <a:buNone/>
              <a:tabLst/>
              <a:defRPr/>
            </a:pPr>
            <a:r>
              <a:rPr kumimoji="0" lang="fr-FR" sz="2800" b="0" i="0" u="none" strike="noStrike" kern="0" cap="none" spc="0" normalizeH="0" baseline="0" noProof="0" dirty="0">
                <a:ln>
                  <a:noFill/>
                </a:ln>
                <a:solidFill>
                  <a:srgbClr val="424D7B"/>
                </a:solidFill>
                <a:effectLst/>
                <a:uLnTx/>
                <a:uFillTx/>
                <a:latin typeface="Dosis SemiBold" pitchFamily="2" charset="0"/>
                <a:ea typeface="+mn-ea"/>
                <a:cs typeface="+mn-cs"/>
              </a:rPr>
              <a:t>moins que </a:t>
            </a:r>
          </a:p>
        </p:txBody>
      </p:sp>
      <p:sp>
        <p:nvSpPr>
          <p:cNvPr id="4" name="Rectangle : coins arrondis 3">
            <a:extLst>
              <a:ext uri="{FF2B5EF4-FFF2-40B4-BE49-F238E27FC236}">
                <a16:creationId xmlns:a16="http://schemas.microsoft.com/office/drawing/2014/main" id="{802E59EA-C6D7-F8E4-B3ED-5B45E58B2D77}"/>
              </a:ext>
            </a:extLst>
          </p:cNvPr>
          <p:cNvSpPr/>
          <p:nvPr/>
        </p:nvSpPr>
        <p:spPr>
          <a:xfrm>
            <a:off x="6231914" y="2211360"/>
            <a:ext cx="2300086" cy="682426"/>
          </a:xfrm>
          <a:prstGeom prst="roundRect">
            <a:avLst/>
          </a:prstGeom>
          <a:solidFill>
            <a:schemeClr val="bg1">
              <a:lumMod val="95000"/>
            </a:schemeClr>
          </a:solidFill>
          <a:ln w="9525" cap="flat" cmpd="sng" algn="ctr">
            <a:solidFill>
              <a:sysClr val="window" lastClr="FFFFFF">
                <a:lumMod val="65000"/>
              </a:sysClr>
            </a:solidFill>
            <a:prstDash val="solid"/>
          </a:ln>
          <a:effectLst/>
        </p:spPr>
        <p:txBody>
          <a:bodyPr rtlCol="0" anchor="ctr"/>
          <a:lstStyle/>
          <a:p>
            <a:pPr marL="0" marR="0" lvl="0" indent="0" algn="ctr" defTabSz="609660" rtl="0" eaLnBrk="1" fontAlgn="auto" latinLnBrk="0" hangingPunct="1">
              <a:lnSpc>
                <a:spcPct val="100000"/>
              </a:lnSpc>
              <a:spcBef>
                <a:spcPts val="0"/>
              </a:spcBef>
              <a:spcAft>
                <a:spcPts val="0"/>
              </a:spcAft>
              <a:buClrTx/>
              <a:buSzTx/>
              <a:buFontTx/>
              <a:buNone/>
              <a:tabLst/>
              <a:defRPr/>
            </a:pPr>
            <a:r>
              <a:rPr kumimoji="0" lang="fr-FR" sz="2800" b="0" i="0" u="none" strike="noStrike" kern="0" cap="none" spc="0" normalizeH="0" baseline="0" noProof="0" dirty="0">
                <a:ln>
                  <a:noFill/>
                </a:ln>
                <a:solidFill>
                  <a:srgbClr val="424D7B"/>
                </a:solidFill>
                <a:effectLst/>
                <a:uLnTx/>
                <a:uFillTx/>
                <a:latin typeface="Dosis SemiBold" pitchFamily="2" charset="0"/>
                <a:ea typeface="+mn-ea"/>
                <a:cs typeface="+mn-cs"/>
              </a:rPr>
              <a:t>aussi que</a:t>
            </a:r>
          </a:p>
        </p:txBody>
      </p:sp>
      <p:sp>
        <p:nvSpPr>
          <p:cNvPr id="7" name="Rectangle : coins arrondis 6">
            <a:extLst>
              <a:ext uri="{FF2B5EF4-FFF2-40B4-BE49-F238E27FC236}">
                <a16:creationId xmlns:a16="http://schemas.microsoft.com/office/drawing/2014/main" id="{5916C9EA-0E5B-D791-D549-5A8F7B47693F}"/>
              </a:ext>
            </a:extLst>
          </p:cNvPr>
          <p:cNvSpPr/>
          <p:nvPr/>
        </p:nvSpPr>
        <p:spPr>
          <a:xfrm>
            <a:off x="1098488" y="2211360"/>
            <a:ext cx="2300086" cy="682426"/>
          </a:xfrm>
          <a:prstGeom prst="roundRect">
            <a:avLst/>
          </a:prstGeom>
          <a:solidFill>
            <a:schemeClr val="bg1">
              <a:lumMod val="95000"/>
            </a:schemeClr>
          </a:solidFill>
          <a:ln w="9525" cap="flat" cmpd="sng" algn="ctr">
            <a:solidFill>
              <a:sysClr val="window" lastClr="FFFFFF">
                <a:lumMod val="65000"/>
              </a:sysClr>
            </a:solidFill>
            <a:prstDash val="solid"/>
          </a:ln>
          <a:effectLst/>
        </p:spPr>
        <p:txBody>
          <a:bodyPr rtlCol="0" anchor="ctr"/>
          <a:lstStyle/>
          <a:p>
            <a:pPr marL="0" marR="0" lvl="0" indent="0" algn="ctr" defTabSz="609660" rtl="0" eaLnBrk="1" fontAlgn="auto" latinLnBrk="0" hangingPunct="1">
              <a:lnSpc>
                <a:spcPct val="100000"/>
              </a:lnSpc>
              <a:spcBef>
                <a:spcPts val="0"/>
              </a:spcBef>
              <a:spcAft>
                <a:spcPts val="0"/>
              </a:spcAft>
              <a:buClrTx/>
              <a:buSzTx/>
              <a:buFontTx/>
              <a:buNone/>
              <a:tabLst/>
              <a:defRPr/>
            </a:pPr>
            <a:r>
              <a:rPr kumimoji="0" lang="fr-FR" sz="2800" b="0" i="0" u="none" strike="noStrike" kern="0" cap="none" spc="0" normalizeH="0" baseline="0" noProof="0" dirty="0">
                <a:ln>
                  <a:noFill/>
                </a:ln>
                <a:solidFill>
                  <a:srgbClr val="424D7B"/>
                </a:solidFill>
                <a:effectLst/>
                <a:uLnTx/>
                <a:uFillTx/>
                <a:latin typeface="Dosis SemiBold" pitchFamily="2" charset="0"/>
                <a:ea typeface="+mn-ea"/>
                <a:cs typeface="+mn-cs"/>
              </a:rPr>
              <a:t>plus que</a:t>
            </a:r>
          </a:p>
        </p:txBody>
      </p:sp>
      <p:sp>
        <p:nvSpPr>
          <p:cNvPr id="8" name="ZoneTexte 6">
            <a:extLst>
              <a:ext uri="{FF2B5EF4-FFF2-40B4-BE49-F238E27FC236}">
                <a16:creationId xmlns:a16="http://schemas.microsoft.com/office/drawing/2014/main" id="{7F5B4EA5-399B-94FB-4720-50C2B36238F7}"/>
              </a:ext>
            </a:extLst>
          </p:cNvPr>
          <p:cNvSpPr txBox="1"/>
          <p:nvPr/>
        </p:nvSpPr>
        <p:spPr>
          <a:xfrm>
            <a:off x="1098488" y="3369084"/>
            <a:ext cx="9543236" cy="1477328"/>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424D7B"/>
                </a:solidFill>
                <a:effectLst/>
                <a:uLnTx/>
                <a:uFillTx/>
                <a:latin typeface="Dosis SemiBold" pitchFamily="2" charset="0"/>
                <a:ea typeface="+mn-ea"/>
                <a:cs typeface="Arial" panose="020B0604020202020204" pitchFamily="34" charset="0"/>
              </a:rPr>
              <a:t>Jamal est gentil. Mouloud est gentil.</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00ACA4"/>
                </a:solidFill>
                <a:effectLst/>
                <a:uLnTx/>
                <a:uFillTx/>
                <a:latin typeface="Dosis SemiBold" pitchFamily="2" charset="0"/>
                <a:ea typeface="+mn-ea"/>
                <a:cs typeface="Arial" panose="020B0604020202020204" pitchFamily="34" charset="0"/>
              </a:rPr>
              <a:t>(=)</a:t>
            </a:r>
            <a:r>
              <a:rPr kumimoji="0" lang="fr-FR" sz="3200" b="0" i="0" u="none" strike="noStrike" kern="1200" cap="none" spc="0" normalizeH="0" baseline="0" noProof="0" dirty="0">
                <a:ln>
                  <a:noFill/>
                </a:ln>
                <a:solidFill>
                  <a:srgbClr val="424D7B"/>
                </a:solidFill>
                <a:effectLst/>
                <a:uLnTx/>
                <a:uFillTx/>
                <a:latin typeface="Dosis SemiBold" pitchFamily="2" charset="0"/>
                <a:ea typeface="+mn-ea"/>
                <a:cs typeface="Arial" panose="020B0604020202020204" pitchFamily="34" charset="0"/>
              </a:rPr>
              <a:t> Jamal est </a:t>
            </a:r>
            <a:r>
              <a:rPr kumimoji="0" lang="fr-FR" sz="3200" b="0" i="0" u="none" strike="noStrike" kern="1200" cap="none" spc="0" normalizeH="0" baseline="0" noProof="0" dirty="0">
                <a:ln>
                  <a:noFill/>
                </a:ln>
                <a:solidFill>
                  <a:srgbClr val="00ACA4"/>
                </a:solidFill>
                <a:effectLst/>
                <a:uLnTx/>
                <a:uFillTx/>
                <a:latin typeface="Dosis SemiBold" pitchFamily="2" charset="0"/>
                <a:ea typeface="+mn-ea"/>
                <a:cs typeface="Arial" panose="020B0604020202020204" pitchFamily="34" charset="0"/>
              </a:rPr>
              <a:t>_________</a:t>
            </a:r>
            <a:r>
              <a:rPr kumimoji="0" lang="fr-FR" sz="3200" b="0" i="0" u="none" strike="noStrike" kern="1200" cap="none" spc="0" normalizeH="0" baseline="0" noProof="0" dirty="0">
                <a:ln>
                  <a:noFill/>
                </a:ln>
                <a:solidFill>
                  <a:srgbClr val="424D7B"/>
                </a:solidFill>
                <a:effectLst/>
                <a:uLnTx/>
                <a:uFillTx/>
                <a:latin typeface="Dosis SemiBold" pitchFamily="2" charset="0"/>
                <a:ea typeface="+mn-ea"/>
                <a:cs typeface="Arial" panose="020B0604020202020204" pitchFamily="34" charset="0"/>
              </a:rPr>
              <a:t>  gentil </a:t>
            </a:r>
            <a:r>
              <a:rPr kumimoji="0" lang="fr-FR" sz="3200" b="0" i="0" u="none" strike="noStrike" kern="1200" cap="none" spc="0" normalizeH="0" baseline="0" noProof="0" dirty="0">
                <a:ln>
                  <a:noFill/>
                </a:ln>
                <a:solidFill>
                  <a:srgbClr val="00ACA4"/>
                </a:solidFill>
                <a:effectLst/>
                <a:uLnTx/>
                <a:uFillTx/>
                <a:latin typeface="Dosis SemiBold" pitchFamily="2" charset="0"/>
                <a:ea typeface="+mn-ea"/>
                <a:cs typeface="Arial" panose="020B0604020202020204" pitchFamily="34" charset="0"/>
              </a:rPr>
              <a:t>_____</a:t>
            </a:r>
            <a:r>
              <a:rPr kumimoji="0" lang="fr-FR" sz="3200" b="0" i="0" u="none" strike="noStrike" kern="1200" cap="none" spc="0" normalizeH="0" baseline="0" noProof="0" dirty="0">
                <a:ln>
                  <a:noFill/>
                </a:ln>
                <a:solidFill>
                  <a:srgbClr val="424D7B"/>
                </a:solidFill>
                <a:effectLst/>
                <a:uLnTx/>
                <a:uFillTx/>
                <a:latin typeface="Dosis SemiBold" pitchFamily="2" charset="0"/>
                <a:ea typeface="+mn-ea"/>
                <a:cs typeface="Arial" panose="020B0604020202020204" pitchFamily="34" charset="0"/>
              </a:rPr>
              <a:t> mouloud.</a:t>
            </a:r>
            <a:endParaRPr kumimoji="0" lang="fr-MA" sz="3200" b="0" i="0" u="none" strike="noStrike" kern="1200" cap="none" spc="0" normalizeH="0" baseline="0" noProof="0" dirty="0">
              <a:ln>
                <a:noFill/>
              </a:ln>
              <a:solidFill>
                <a:srgbClr val="424D7B"/>
              </a:solidFill>
              <a:effectLst/>
              <a:uLnTx/>
              <a:uFillTx/>
              <a:latin typeface="Dosis SemiBold" pitchFamily="2" charset="0"/>
              <a:ea typeface="+mn-ea"/>
              <a:cs typeface="Arial" panose="020B0604020202020204" pitchFamily="34" charset="0"/>
            </a:endParaRPr>
          </a:p>
        </p:txBody>
      </p:sp>
    </p:spTree>
    <p:extLst>
      <p:ext uri="{BB962C8B-B14F-4D97-AF65-F5344CB8AC3E}">
        <p14:creationId xmlns:p14="http://schemas.microsoft.com/office/powerpoint/2010/main" val="37712846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D4E27-696A-3E21-52BA-FA9F36865138}"/>
            </a:ext>
          </a:extLst>
        </p:cNvPr>
        <p:cNvGrpSpPr/>
        <p:nvPr/>
      </p:nvGrpSpPr>
      <p:grpSpPr>
        <a:xfrm>
          <a:off x="0" y="0"/>
          <a:ext cx="0" cy="0"/>
          <a:chOff x="0" y="0"/>
          <a:chExt cx="0" cy="0"/>
        </a:xfrm>
      </p:grpSpPr>
      <p:sp>
        <p:nvSpPr>
          <p:cNvPr id="6" name="Titre 1">
            <a:extLst>
              <a:ext uri="{FF2B5EF4-FFF2-40B4-BE49-F238E27FC236}">
                <a16:creationId xmlns:a16="http://schemas.microsoft.com/office/drawing/2014/main" id="{6EA270F6-C456-4241-6133-736E8A46AB7B}"/>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Levez vos ardoises.</a:t>
            </a:r>
          </a:p>
        </p:txBody>
      </p:sp>
      <p:pic>
        <p:nvPicPr>
          <p:cNvPr id="7" name="Google Shape;292;p22" descr="Une image contenant capture d’écran, Rectangle, carré&#10;&#10;Le contenu généré par l’IA peut être incorrect.">
            <a:extLst>
              <a:ext uri="{FF2B5EF4-FFF2-40B4-BE49-F238E27FC236}">
                <a16:creationId xmlns:a16="http://schemas.microsoft.com/office/drawing/2014/main" id="{6ADF8DD5-4014-1049-895C-C9AD5369144C}"/>
              </a:ext>
            </a:extLst>
          </p:cNvPr>
          <p:cNvPicPr preferRelativeResize="0">
            <a:picLocks noChangeAspect="1"/>
          </p:cNvPicPr>
          <p:nvPr/>
        </p:nvPicPr>
        <p:blipFill rotWithShape="1">
          <a:blip r:embed="rId2">
            <a:alphaModFix/>
          </a:blip>
          <a:srcRect/>
          <a:stretch/>
        </p:blipFill>
        <p:spPr>
          <a:xfrm>
            <a:off x="2844000" y="1983664"/>
            <a:ext cx="3456000" cy="3458491"/>
          </a:xfrm>
          <a:prstGeom prst="rect">
            <a:avLst/>
          </a:prstGeom>
          <a:noFill/>
          <a:ln>
            <a:noFill/>
          </a:ln>
        </p:spPr>
      </p:pic>
      <p:pic>
        <p:nvPicPr>
          <p:cNvPr id="8" name="Image 7">
            <a:extLst>
              <a:ext uri="{FF2B5EF4-FFF2-40B4-BE49-F238E27FC236}">
                <a16:creationId xmlns:a16="http://schemas.microsoft.com/office/drawing/2014/main" id="{CFAD3EF1-EEF6-4794-01A0-1F396ED229ED}"/>
              </a:ext>
            </a:extLst>
          </p:cNvPr>
          <p:cNvPicPr>
            <a:picLocks noChangeAspect="1"/>
          </p:cNvPicPr>
          <p:nvPr/>
        </p:nvPicPr>
        <p:blipFill>
          <a:blip r:embed="rId3"/>
          <a:stretch>
            <a:fillRect/>
          </a:stretch>
        </p:blipFill>
        <p:spPr>
          <a:xfrm>
            <a:off x="158202" y="525505"/>
            <a:ext cx="1152244" cy="1072989"/>
          </a:xfrm>
          <a:prstGeom prst="rect">
            <a:avLst/>
          </a:prstGeom>
        </p:spPr>
      </p:pic>
    </p:spTree>
    <p:extLst>
      <p:ext uri="{BB962C8B-B14F-4D97-AF65-F5344CB8AC3E}">
        <p14:creationId xmlns:p14="http://schemas.microsoft.com/office/powerpoint/2010/main" val="27434778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2D1C6-0E08-5A6A-EC20-B8A4CAE0879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5EAC6C3-886F-704C-FCC7-B7B0F0CD77F3}"/>
              </a:ext>
            </a:extLst>
          </p:cNvPr>
          <p:cNvSpPr>
            <a:spLocks noGrp="1"/>
          </p:cNvSpPr>
          <p:nvPr>
            <p:ph type="title"/>
          </p:nvPr>
        </p:nvSpPr>
        <p:spPr>
          <a:xfrm>
            <a:off x="1597406" y="756000"/>
            <a:ext cx="7073629" cy="612000"/>
          </a:xfrm>
        </p:spPr>
        <p:txBody>
          <a:bodyPr>
            <a:normAutofit/>
          </a:bodyPr>
          <a:lstStyle/>
          <a:p>
            <a:r>
              <a:rPr lang="fr-FR" dirty="0">
                <a:solidFill>
                  <a:schemeClr val="tx1">
                    <a:lumMod val="65000"/>
                    <a:lumOff val="35000"/>
                  </a:schemeClr>
                </a:solidFill>
                <a:latin typeface="Dosis Medium" pitchFamily="2" charset="0"/>
              </a:rPr>
              <a:t>Corrigez. </a:t>
            </a:r>
            <a:endParaRPr lang="fr-MA" dirty="0">
              <a:solidFill>
                <a:schemeClr val="tx1">
                  <a:lumMod val="65000"/>
                  <a:lumOff val="35000"/>
                </a:schemeClr>
              </a:solidFill>
              <a:latin typeface="Dosis Medium" pitchFamily="2" charset="0"/>
            </a:endParaRPr>
          </a:p>
        </p:txBody>
      </p:sp>
      <p:pic>
        <p:nvPicPr>
          <p:cNvPr id="4" name="Image 3">
            <a:extLst>
              <a:ext uri="{FF2B5EF4-FFF2-40B4-BE49-F238E27FC236}">
                <a16:creationId xmlns:a16="http://schemas.microsoft.com/office/drawing/2014/main" id="{CB7C106A-B798-5270-DACA-36CC47D716B4}"/>
              </a:ext>
            </a:extLst>
          </p:cNvPr>
          <p:cNvPicPr>
            <a:picLocks noChangeAspect="1"/>
          </p:cNvPicPr>
          <p:nvPr/>
        </p:nvPicPr>
        <p:blipFill>
          <a:blip r:embed="rId2"/>
          <a:srcRect r="1593" b="11327"/>
          <a:stretch>
            <a:fillRect/>
          </a:stretch>
        </p:blipFill>
        <p:spPr>
          <a:xfrm>
            <a:off x="190920" y="756000"/>
            <a:ext cx="1087654" cy="980062"/>
          </a:xfrm>
          <a:prstGeom prst="ellipse">
            <a:avLst/>
          </a:prstGeom>
        </p:spPr>
      </p:pic>
      <p:sp>
        <p:nvSpPr>
          <p:cNvPr id="5" name="ZoneTexte 6">
            <a:extLst>
              <a:ext uri="{FF2B5EF4-FFF2-40B4-BE49-F238E27FC236}">
                <a16:creationId xmlns:a16="http://schemas.microsoft.com/office/drawing/2014/main" id="{85E0FB45-7234-B0EB-B660-225F7484474E}"/>
              </a:ext>
            </a:extLst>
          </p:cNvPr>
          <p:cNvSpPr txBox="1"/>
          <p:nvPr/>
        </p:nvSpPr>
        <p:spPr>
          <a:xfrm>
            <a:off x="1278574" y="2690336"/>
            <a:ext cx="9543236" cy="1477328"/>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424D7B"/>
                </a:solidFill>
                <a:effectLst/>
                <a:uLnTx/>
                <a:uFillTx/>
                <a:latin typeface="Dosis SemiBold" pitchFamily="2" charset="0"/>
                <a:ea typeface="+mn-ea"/>
                <a:cs typeface="Arial" panose="020B0604020202020204" pitchFamily="34" charset="0"/>
              </a:rPr>
              <a:t>Jamal est gentil. Mouloud est gentil.</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00ACA4"/>
                </a:solidFill>
                <a:effectLst/>
                <a:uLnTx/>
                <a:uFillTx/>
                <a:latin typeface="Dosis SemiBold" pitchFamily="2" charset="0"/>
                <a:ea typeface="+mn-ea"/>
                <a:cs typeface="Arial" panose="020B0604020202020204" pitchFamily="34" charset="0"/>
              </a:rPr>
              <a:t>(=)</a:t>
            </a:r>
            <a:r>
              <a:rPr kumimoji="0" lang="fr-FR" sz="3200" b="0" i="0" u="none" strike="noStrike" kern="1200" cap="none" spc="0" normalizeH="0" baseline="0" noProof="0" dirty="0">
                <a:ln>
                  <a:noFill/>
                </a:ln>
                <a:solidFill>
                  <a:srgbClr val="424D7B"/>
                </a:solidFill>
                <a:effectLst/>
                <a:uLnTx/>
                <a:uFillTx/>
                <a:latin typeface="Dosis SemiBold" pitchFamily="2" charset="0"/>
                <a:ea typeface="+mn-ea"/>
                <a:cs typeface="Arial" panose="020B0604020202020204" pitchFamily="34" charset="0"/>
              </a:rPr>
              <a:t> Jamal est </a:t>
            </a:r>
            <a:r>
              <a:rPr kumimoji="0" lang="fr-FR" sz="3200" b="0" i="0" u="none" strike="noStrike" kern="1200" cap="none" spc="0" normalizeH="0" baseline="0" noProof="0" dirty="0">
                <a:ln>
                  <a:noFill/>
                </a:ln>
                <a:solidFill>
                  <a:srgbClr val="00ACA4"/>
                </a:solidFill>
                <a:effectLst/>
                <a:uLnTx/>
                <a:uFillTx/>
                <a:latin typeface="Dosis SemiBold" pitchFamily="2" charset="0"/>
                <a:ea typeface="+mn-ea"/>
                <a:cs typeface="Arial" panose="020B0604020202020204" pitchFamily="34" charset="0"/>
              </a:rPr>
              <a:t>aussi</a:t>
            </a:r>
            <a:r>
              <a:rPr kumimoji="0" lang="fr-FR" sz="3200" b="0" i="0" u="none" strike="noStrike" kern="1200" cap="none" spc="0" normalizeH="0" baseline="0" noProof="0" dirty="0">
                <a:ln>
                  <a:noFill/>
                </a:ln>
                <a:solidFill>
                  <a:srgbClr val="424D7B"/>
                </a:solidFill>
                <a:effectLst/>
                <a:uLnTx/>
                <a:uFillTx/>
                <a:latin typeface="Dosis SemiBold" pitchFamily="2" charset="0"/>
                <a:ea typeface="+mn-ea"/>
                <a:cs typeface="Arial" panose="020B0604020202020204" pitchFamily="34" charset="0"/>
              </a:rPr>
              <a:t> gentil </a:t>
            </a:r>
            <a:r>
              <a:rPr kumimoji="0" lang="fr-FR" sz="3200" b="0" i="0" u="none" strike="noStrike" kern="1200" cap="none" spc="0" normalizeH="0" baseline="0" noProof="0" dirty="0">
                <a:ln>
                  <a:noFill/>
                </a:ln>
                <a:solidFill>
                  <a:srgbClr val="00ACA4"/>
                </a:solidFill>
                <a:effectLst/>
                <a:uLnTx/>
                <a:uFillTx/>
                <a:latin typeface="Dosis SemiBold" pitchFamily="2" charset="0"/>
                <a:ea typeface="+mn-ea"/>
                <a:cs typeface="Arial" panose="020B0604020202020204" pitchFamily="34" charset="0"/>
              </a:rPr>
              <a:t>que</a:t>
            </a:r>
            <a:r>
              <a:rPr kumimoji="0" lang="fr-FR" sz="3200" b="0" i="0" u="none" strike="noStrike" kern="1200" cap="none" spc="0" normalizeH="0" baseline="0" noProof="0" dirty="0">
                <a:ln>
                  <a:noFill/>
                </a:ln>
                <a:solidFill>
                  <a:srgbClr val="424D7B"/>
                </a:solidFill>
                <a:effectLst/>
                <a:uLnTx/>
                <a:uFillTx/>
                <a:latin typeface="Dosis SemiBold" pitchFamily="2" charset="0"/>
                <a:ea typeface="+mn-ea"/>
                <a:cs typeface="Arial" panose="020B0604020202020204" pitchFamily="34" charset="0"/>
              </a:rPr>
              <a:t> mouloud.</a:t>
            </a:r>
            <a:endParaRPr kumimoji="0" lang="fr-MA" sz="3200" b="0" i="0" u="none" strike="noStrike" kern="1200" cap="none" spc="0" normalizeH="0" baseline="0" noProof="0" dirty="0">
              <a:ln>
                <a:noFill/>
              </a:ln>
              <a:solidFill>
                <a:srgbClr val="424D7B"/>
              </a:solidFill>
              <a:effectLst/>
              <a:uLnTx/>
              <a:uFillTx/>
              <a:latin typeface="Dosis SemiBold" pitchFamily="2" charset="0"/>
              <a:ea typeface="+mn-ea"/>
              <a:cs typeface="Arial" panose="020B0604020202020204" pitchFamily="34" charset="0"/>
            </a:endParaRPr>
          </a:p>
        </p:txBody>
      </p:sp>
    </p:spTree>
    <p:extLst>
      <p:ext uri="{BB962C8B-B14F-4D97-AF65-F5344CB8AC3E}">
        <p14:creationId xmlns:p14="http://schemas.microsoft.com/office/powerpoint/2010/main" val="10599816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9DC470C-796B-D644-804C-3ADE4D7C84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2165" y="1531716"/>
            <a:ext cx="3549807" cy="4850988"/>
          </a:xfrm>
          <a:prstGeom prst="rect">
            <a:avLst/>
          </a:prstGeom>
        </p:spPr>
      </p:pic>
      <p:sp>
        <p:nvSpPr>
          <p:cNvPr id="2" name="Titre 1">
            <a:extLst>
              <a:ext uri="{FF2B5EF4-FFF2-40B4-BE49-F238E27FC236}">
                <a16:creationId xmlns:a16="http://schemas.microsoft.com/office/drawing/2014/main" id="{442E01AB-E4E4-4C54-7FDD-B1FCB5FF552E}"/>
              </a:ext>
            </a:extLst>
          </p:cNvPr>
          <p:cNvSpPr>
            <a:spLocks noGrp="1"/>
          </p:cNvSpPr>
          <p:nvPr>
            <p:ph type="title"/>
          </p:nvPr>
        </p:nvSpPr>
        <p:spPr/>
        <p:txBody>
          <a:bodyPr/>
          <a:lstStyle/>
          <a:p>
            <a:r>
              <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rPr>
              <a:t>Prenez vos livrets à la page </a:t>
            </a:r>
            <a:r>
              <a:rPr lang="fr-FR" dirty="0">
                <a:solidFill>
                  <a:prstClr val="black">
                    <a:lumMod val="65000"/>
                    <a:lumOff val="35000"/>
                  </a:prstClr>
                </a:solidFill>
                <a:latin typeface="Dosis Medium" pitchFamily="2" charset="0"/>
              </a:rPr>
              <a:t>42.</a:t>
            </a:r>
            <a:endParaRPr lang="fr-MA" dirty="0"/>
          </a:p>
        </p:txBody>
      </p:sp>
      <p:sp>
        <p:nvSpPr>
          <p:cNvPr id="6" name="Rectangle : coins arrondis 5">
            <a:extLst>
              <a:ext uri="{FF2B5EF4-FFF2-40B4-BE49-F238E27FC236}">
                <a16:creationId xmlns:a16="http://schemas.microsoft.com/office/drawing/2014/main" id="{CBAD19CE-1633-D5AD-41C6-1E95FCB27BFF}"/>
              </a:ext>
            </a:extLst>
          </p:cNvPr>
          <p:cNvSpPr/>
          <p:nvPr/>
        </p:nvSpPr>
        <p:spPr>
          <a:xfrm>
            <a:off x="3092780" y="3760077"/>
            <a:ext cx="3229192" cy="1395247"/>
          </a:xfrm>
          <a:prstGeom prst="roundRect">
            <a:avLst/>
          </a:prstGeom>
          <a:noFill/>
          <a:ln w="38100">
            <a:solidFill>
              <a:srgbClr val="E84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Image 6">
            <a:extLst>
              <a:ext uri="{FF2B5EF4-FFF2-40B4-BE49-F238E27FC236}">
                <a16:creationId xmlns:a16="http://schemas.microsoft.com/office/drawing/2014/main" id="{5FB91EC2-0C2B-E0B4-5480-D0B5EC98091D}"/>
              </a:ext>
            </a:extLst>
          </p:cNvPr>
          <p:cNvPicPr>
            <a:picLocks noChangeAspect="1"/>
          </p:cNvPicPr>
          <p:nvPr/>
        </p:nvPicPr>
        <p:blipFill>
          <a:blip r:embed="rId3"/>
          <a:stretch>
            <a:fillRect/>
          </a:stretch>
        </p:blipFill>
        <p:spPr>
          <a:xfrm>
            <a:off x="158202" y="525505"/>
            <a:ext cx="1152244" cy="1072989"/>
          </a:xfrm>
          <a:prstGeom prst="rect">
            <a:avLst/>
          </a:prstGeom>
        </p:spPr>
      </p:pic>
    </p:spTree>
    <p:extLst>
      <p:ext uri="{BB962C8B-B14F-4D97-AF65-F5344CB8AC3E}">
        <p14:creationId xmlns:p14="http://schemas.microsoft.com/office/powerpoint/2010/main" val="4791802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42B9E6-DD78-9978-3D3D-341DC43EE6E2}"/>
              </a:ext>
            </a:extLst>
          </p:cNvPr>
          <p:cNvSpPr>
            <a:spLocks noGrp="1"/>
          </p:cNvSpPr>
          <p:nvPr>
            <p:ph type="title"/>
          </p:nvPr>
        </p:nvSpPr>
        <p:spPr/>
        <p:txBody>
          <a:bodyPr>
            <a:normAutofit fontScale="90000"/>
          </a:bodyPr>
          <a:lstStyle/>
          <a:p>
            <a:pPr marL="0" marR="0" lvl="0" indent="0" defTabSz="514337" rtl="0" eaLnBrk="1" fontAlgn="auto" latinLnBrk="0" hangingPunct="1">
              <a:lnSpc>
                <a:spcPct val="90000"/>
              </a:lnSpc>
              <a:spcBef>
                <a:spcPct val="0"/>
              </a:spcBef>
              <a:spcAft>
                <a:spcPts val="0"/>
              </a:spcAft>
              <a:tabLst/>
              <a:defRPr/>
            </a:pPr>
            <a:r>
              <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rPr>
              <a:t>Vous allez faire l’activité 2.  Je vais expliquer la consigne et passer entre les rangs pour vous aider. </a:t>
            </a:r>
            <a:br>
              <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rPr>
            </a:br>
            <a:endParaRPr lang="fr-MA" dirty="0"/>
          </a:p>
        </p:txBody>
      </p:sp>
      <p:pic>
        <p:nvPicPr>
          <p:cNvPr id="4" name="Image 3">
            <a:extLst>
              <a:ext uri="{FF2B5EF4-FFF2-40B4-BE49-F238E27FC236}">
                <a16:creationId xmlns:a16="http://schemas.microsoft.com/office/drawing/2014/main" id="{BCBB37AD-F941-6DC4-D8FD-121D96420F9F}"/>
              </a:ext>
            </a:extLst>
          </p:cNvPr>
          <p:cNvPicPr>
            <a:picLocks noChangeAspect="1"/>
          </p:cNvPicPr>
          <p:nvPr/>
        </p:nvPicPr>
        <p:blipFill>
          <a:blip r:embed="rId2"/>
          <a:stretch>
            <a:fillRect/>
          </a:stretch>
        </p:blipFill>
        <p:spPr>
          <a:xfrm>
            <a:off x="6108049" y="2478098"/>
            <a:ext cx="2546339" cy="2546339"/>
          </a:xfrm>
          <a:prstGeom prst="rect">
            <a:avLst/>
          </a:prstGeom>
        </p:spPr>
      </p:pic>
      <p:pic>
        <p:nvPicPr>
          <p:cNvPr id="16" name="Image 15">
            <a:extLst>
              <a:ext uri="{FF2B5EF4-FFF2-40B4-BE49-F238E27FC236}">
                <a16:creationId xmlns:a16="http://schemas.microsoft.com/office/drawing/2014/main" id="{ADCB14B1-C781-2B4D-D9C0-D5215E8BE2A8}"/>
              </a:ext>
            </a:extLst>
          </p:cNvPr>
          <p:cNvPicPr>
            <a:picLocks noChangeAspect="1"/>
          </p:cNvPicPr>
          <p:nvPr/>
        </p:nvPicPr>
        <p:blipFill>
          <a:blip r:embed="rId3"/>
          <a:stretch>
            <a:fillRect/>
          </a:stretch>
        </p:blipFill>
        <p:spPr>
          <a:xfrm>
            <a:off x="158202" y="525505"/>
            <a:ext cx="1152244" cy="1072989"/>
          </a:xfrm>
          <a:prstGeom prst="rect">
            <a:avLst/>
          </a:prstGeom>
        </p:spPr>
      </p:pic>
      <p:pic>
        <p:nvPicPr>
          <p:cNvPr id="5" name="Image 4" descr="Une image contenant texte, capture d’écran, Police, nombre&#10;&#10;Le contenu généré par l’IA peut être incorrect.">
            <a:extLst>
              <a:ext uri="{FF2B5EF4-FFF2-40B4-BE49-F238E27FC236}">
                <a16:creationId xmlns:a16="http://schemas.microsoft.com/office/drawing/2014/main" id="{4121CAA1-0722-D7B6-57EB-C462A4B6C1C3}"/>
              </a:ext>
            </a:extLst>
          </p:cNvPr>
          <p:cNvPicPr>
            <a:picLocks noChangeAspect="1"/>
          </p:cNvPicPr>
          <p:nvPr/>
        </p:nvPicPr>
        <p:blipFill>
          <a:blip r:embed="rId4"/>
          <a:stretch>
            <a:fillRect/>
          </a:stretch>
        </p:blipFill>
        <p:spPr>
          <a:xfrm>
            <a:off x="558657" y="2821259"/>
            <a:ext cx="5230768" cy="2546340"/>
          </a:xfrm>
          <a:prstGeom prst="rect">
            <a:avLst/>
          </a:prstGeom>
        </p:spPr>
      </p:pic>
    </p:spTree>
    <p:extLst>
      <p:ext uri="{BB962C8B-B14F-4D97-AF65-F5344CB8AC3E}">
        <p14:creationId xmlns:p14="http://schemas.microsoft.com/office/powerpoint/2010/main" val="20401592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Une image contenant texte, capture d’écran, Police, nombre&#10;&#10;Le contenu généré par l’IA peut être incorrect.">
            <a:extLst>
              <a:ext uri="{FF2B5EF4-FFF2-40B4-BE49-F238E27FC236}">
                <a16:creationId xmlns:a16="http://schemas.microsoft.com/office/drawing/2014/main" id="{11D4FD70-5E82-8C62-DE59-97DFC4CC8FA3}"/>
              </a:ext>
            </a:extLst>
          </p:cNvPr>
          <p:cNvPicPr>
            <a:picLocks noChangeAspect="1"/>
          </p:cNvPicPr>
          <p:nvPr/>
        </p:nvPicPr>
        <p:blipFill>
          <a:blip r:embed="rId2"/>
          <a:srcRect l="50000"/>
          <a:stretch>
            <a:fillRect/>
          </a:stretch>
        </p:blipFill>
        <p:spPr>
          <a:xfrm>
            <a:off x="1692000" y="1710362"/>
            <a:ext cx="4510717" cy="4391638"/>
          </a:xfrm>
          <a:prstGeom prst="rect">
            <a:avLst/>
          </a:prstGeom>
        </p:spPr>
      </p:pic>
      <p:sp>
        <p:nvSpPr>
          <p:cNvPr id="2" name="Titre 1">
            <a:extLst>
              <a:ext uri="{FF2B5EF4-FFF2-40B4-BE49-F238E27FC236}">
                <a16:creationId xmlns:a16="http://schemas.microsoft.com/office/drawing/2014/main" id="{AE040A85-4C26-1841-318B-13AD92058015}"/>
              </a:ext>
            </a:extLst>
          </p:cNvPr>
          <p:cNvSpPr>
            <a:spLocks noGrp="1"/>
          </p:cNvSpPr>
          <p:nvPr>
            <p:ph type="title"/>
          </p:nvPr>
        </p:nvSpPr>
        <p:spPr/>
        <p:txBody>
          <a:bodyPr>
            <a:normAutofit/>
          </a:bodyPr>
          <a:lstStyle/>
          <a:p>
            <a:r>
              <a:rPr lang="fr-MA" dirty="0">
                <a:solidFill>
                  <a:schemeClr val="tx1">
                    <a:lumMod val="65000"/>
                    <a:lumOff val="35000"/>
                  </a:schemeClr>
                </a:solidFill>
                <a:latin typeface="Dosis Medium" pitchFamily="2" charset="0"/>
              </a:rPr>
              <a:t>Corrigez. </a:t>
            </a:r>
          </a:p>
        </p:txBody>
      </p:sp>
      <p:pic>
        <p:nvPicPr>
          <p:cNvPr id="4" name="Image 3">
            <a:extLst>
              <a:ext uri="{FF2B5EF4-FFF2-40B4-BE49-F238E27FC236}">
                <a16:creationId xmlns:a16="http://schemas.microsoft.com/office/drawing/2014/main" id="{7044146A-D6ED-3D1F-CCC8-4B0CB1678607}"/>
              </a:ext>
            </a:extLst>
          </p:cNvPr>
          <p:cNvPicPr>
            <a:picLocks noChangeAspect="1"/>
          </p:cNvPicPr>
          <p:nvPr/>
        </p:nvPicPr>
        <p:blipFill>
          <a:blip r:embed="rId3"/>
          <a:stretch>
            <a:fillRect/>
          </a:stretch>
        </p:blipFill>
        <p:spPr>
          <a:xfrm>
            <a:off x="158202" y="525505"/>
            <a:ext cx="1152244" cy="1072989"/>
          </a:xfrm>
          <a:prstGeom prst="rect">
            <a:avLst/>
          </a:prstGeom>
        </p:spPr>
      </p:pic>
      <p:sp>
        <p:nvSpPr>
          <p:cNvPr id="3" name="ZoneTexte 2">
            <a:extLst>
              <a:ext uri="{FF2B5EF4-FFF2-40B4-BE49-F238E27FC236}">
                <a16:creationId xmlns:a16="http://schemas.microsoft.com/office/drawing/2014/main" id="{0122F69E-6A44-4E27-BE69-8411A17D7D32}"/>
              </a:ext>
            </a:extLst>
          </p:cNvPr>
          <p:cNvSpPr txBox="1"/>
          <p:nvPr/>
        </p:nvSpPr>
        <p:spPr>
          <a:xfrm flipH="1">
            <a:off x="2611351" y="3892076"/>
            <a:ext cx="68025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Dosis SemiBold" pitchFamily="2" charset="0"/>
                <a:ea typeface="+mn-ea"/>
                <a:cs typeface="+mn-cs"/>
              </a:rPr>
              <a:t>Zou le zèbre est moins ennuyeux que Petit ours brun. .</a:t>
            </a:r>
            <a:endParaRPr kumimoji="0" lang="fr-MA" sz="1800" b="1" i="0" u="none" strike="noStrike" kern="1200" cap="none" spc="0" normalizeH="0" baseline="0" noProof="0" dirty="0">
              <a:ln>
                <a:noFill/>
              </a:ln>
              <a:solidFill>
                <a:srgbClr val="C00000"/>
              </a:solidFill>
              <a:effectLst/>
              <a:uLnTx/>
              <a:uFillTx/>
              <a:latin typeface="Dosis SemiBold" pitchFamily="2" charset="0"/>
              <a:ea typeface="+mn-ea"/>
              <a:cs typeface="+mn-cs"/>
            </a:endParaRPr>
          </a:p>
        </p:txBody>
      </p:sp>
      <p:sp>
        <p:nvSpPr>
          <p:cNvPr id="5" name="ZoneTexte 4">
            <a:extLst>
              <a:ext uri="{FF2B5EF4-FFF2-40B4-BE49-F238E27FC236}">
                <a16:creationId xmlns:a16="http://schemas.microsoft.com/office/drawing/2014/main" id="{EB5403A5-3E1A-F9E5-BEB2-0FEA1716741D}"/>
              </a:ext>
            </a:extLst>
          </p:cNvPr>
          <p:cNvSpPr txBox="1"/>
          <p:nvPr/>
        </p:nvSpPr>
        <p:spPr>
          <a:xfrm flipH="1">
            <a:off x="2532521" y="4686244"/>
            <a:ext cx="68025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Dosis SemiBold" pitchFamily="2" charset="0"/>
                <a:ea typeface="+mn-ea"/>
                <a:cs typeface="+mn-cs"/>
              </a:rPr>
              <a:t>Simo est aussi calme que Zou le zèbre.</a:t>
            </a:r>
            <a:endParaRPr kumimoji="0" lang="fr-MA" sz="1800" b="1" i="0" u="none" strike="noStrike" kern="1200" cap="none" spc="0" normalizeH="0" baseline="0" noProof="0" dirty="0">
              <a:ln>
                <a:noFill/>
              </a:ln>
              <a:solidFill>
                <a:srgbClr val="C00000"/>
              </a:solidFill>
              <a:effectLst/>
              <a:uLnTx/>
              <a:uFillTx/>
              <a:latin typeface="Dosis SemiBold" pitchFamily="2" charset="0"/>
              <a:ea typeface="+mn-ea"/>
              <a:cs typeface="+mn-cs"/>
            </a:endParaRPr>
          </a:p>
        </p:txBody>
      </p:sp>
      <p:sp>
        <p:nvSpPr>
          <p:cNvPr id="9" name="ZoneTexte 8">
            <a:extLst>
              <a:ext uri="{FF2B5EF4-FFF2-40B4-BE49-F238E27FC236}">
                <a16:creationId xmlns:a16="http://schemas.microsoft.com/office/drawing/2014/main" id="{D21E8ED5-8A37-BC3E-A6DD-6600A44840DF}"/>
              </a:ext>
            </a:extLst>
          </p:cNvPr>
          <p:cNvSpPr txBox="1"/>
          <p:nvPr/>
        </p:nvSpPr>
        <p:spPr>
          <a:xfrm flipH="1">
            <a:off x="2532521" y="5480412"/>
            <a:ext cx="68025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0000"/>
                </a:solidFill>
                <a:effectLst/>
                <a:uLnTx/>
                <a:uFillTx/>
                <a:latin typeface="Dosis SemiBold" pitchFamily="2" charset="0"/>
                <a:ea typeface="+mn-ea"/>
                <a:cs typeface="+mn-cs"/>
              </a:rPr>
              <a:t>Les fruits sont plus bons que le chocolat.</a:t>
            </a:r>
            <a:endParaRPr kumimoji="0" lang="fr-MA" sz="1800" b="1" i="0" u="none" strike="noStrike" kern="1200" cap="none" spc="0" normalizeH="0" baseline="0" noProof="0" dirty="0">
              <a:ln>
                <a:noFill/>
              </a:ln>
              <a:solidFill>
                <a:srgbClr val="C00000"/>
              </a:solidFill>
              <a:effectLst/>
              <a:uLnTx/>
              <a:uFillTx/>
              <a:latin typeface="Dosis SemiBold" pitchFamily="2" charset="0"/>
              <a:ea typeface="+mn-ea"/>
              <a:cs typeface="+mn-cs"/>
            </a:endParaRPr>
          </a:p>
        </p:txBody>
      </p:sp>
    </p:spTree>
    <p:extLst>
      <p:ext uri="{BB962C8B-B14F-4D97-AF65-F5344CB8AC3E}">
        <p14:creationId xmlns:p14="http://schemas.microsoft.com/office/powerpoint/2010/main" val="9563129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D7A309F-A000-939A-33FC-FFD814EE8321}"/>
              </a:ext>
            </a:extLst>
          </p:cNvPr>
          <p:cNvPicPr>
            <a:picLocks noChangeAspect="1"/>
          </p:cNvPicPr>
          <p:nvPr/>
        </p:nvPicPr>
        <p:blipFill>
          <a:blip r:embed="rId2"/>
          <a:srcRect l="1542" t="8381" r="3284" b="18195"/>
          <a:stretch>
            <a:fillRect/>
          </a:stretch>
        </p:blipFill>
        <p:spPr>
          <a:xfrm>
            <a:off x="1448602" y="5035627"/>
            <a:ext cx="6246795" cy="1349939"/>
          </a:xfrm>
          <a:prstGeom prst="rect">
            <a:avLst/>
          </a:prstGeom>
        </p:spPr>
      </p:pic>
      <p:sp>
        <p:nvSpPr>
          <p:cNvPr id="10" name="Espace réservé du texte 9">
            <a:extLst>
              <a:ext uri="{FF2B5EF4-FFF2-40B4-BE49-F238E27FC236}">
                <a16:creationId xmlns:a16="http://schemas.microsoft.com/office/drawing/2014/main" id="{99076A47-0B8D-410C-5BE8-3468CCF0FF3A}"/>
              </a:ext>
            </a:extLst>
          </p:cNvPr>
          <p:cNvSpPr>
            <a:spLocks noGrp="1"/>
          </p:cNvSpPr>
          <p:nvPr>
            <p:ph type="body" sz="quarter" idx="19"/>
          </p:nvPr>
        </p:nvSpPr>
        <p:spPr/>
        <p:txBody>
          <a:bodyPr/>
          <a:lstStyle/>
          <a:p>
            <a:r>
              <a:rPr lang="fr-FR" sz="1400" dirty="0"/>
              <a:t>La comparaison.</a:t>
            </a:r>
          </a:p>
        </p:txBody>
      </p:sp>
      <p:pic>
        <p:nvPicPr>
          <p:cNvPr id="16" name="Espace réservé pour une image  15" descr="Une image contenant horloge, cercle, symbole, Police&#10;&#10;Le contenu généré par l’IA peut être incorrect.">
            <a:extLst>
              <a:ext uri="{FF2B5EF4-FFF2-40B4-BE49-F238E27FC236}">
                <a16:creationId xmlns:a16="http://schemas.microsoft.com/office/drawing/2014/main" id="{3DABA421-0643-F3B2-09E2-9F21CDBD4601}"/>
              </a:ext>
            </a:extLst>
          </p:cNvPr>
          <p:cNvPicPr>
            <a:picLocks noGrp="1" noChangeAspect="1"/>
          </p:cNvPicPr>
          <p:nvPr>
            <p:ph type="pic" sz="quarter" idx="12"/>
          </p:nvPr>
        </p:nvPicPr>
        <p:blipFill rotWithShape="1">
          <a:blip r:embed="rId3">
            <a:grayscl/>
            <a:extLst>
              <a:ext uri="{28A0092B-C50C-407E-A947-70E740481C1C}">
                <a14:useLocalDpi xmlns:a14="http://schemas.microsoft.com/office/drawing/2010/main" val="0"/>
              </a:ext>
            </a:extLst>
          </a:blip>
          <a:srcRect l="-7526" r="-7526"/>
          <a:stretch>
            <a:fillRect/>
          </a:stretch>
        </p:blipFill>
        <p:spPr/>
      </p:pic>
      <p:sp>
        <p:nvSpPr>
          <p:cNvPr id="11" name="Espace réservé du texte 10">
            <a:extLst>
              <a:ext uri="{FF2B5EF4-FFF2-40B4-BE49-F238E27FC236}">
                <a16:creationId xmlns:a16="http://schemas.microsoft.com/office/drawing/2014/main" id="{798278C3-473A-7110-313B-F546DD4BFE12}"/>
              </a:ext>
            </a:extLst>
          </p:cNvPr>
          <p:cNvSpPr>
            <a:spLocks noGrp="1"/>
          </p:cNvSpPr>
          <p:nvPr>
            <p:ph type="body" sz="quarter" idx="21"/>
          </p:nvPr>
        </p:nvSpPr>
        <p:spPr>
          <a:xfrm>
            <a:off x="2201410" y="2522109"/>
            <a:ext cx="5493987" cy="756000"/>
          </a:xfrm>
        </p:spPr>
        <p:txBody>
          <a:bodyPr/>
          <a:lstStyle/>
          <a:p>
            <a:r>
              <a:rPr lang="fr-FR" sz="1400" dirty="0"/>
              <a:t>Acte de parole 2 : «  Comparer  et exprimer une différence ». </a:t>
            </a:r>
          </a:p>
        </p:txBody>
      </p:sp>
      <p:pic>
        <p:nvPicPr>
          <p:cNvPr id="18" name="Espace réservé pour une image  17" descr="Une image contenant horloge, cercle, symbole, Police&#10;&#10;Le contenu généré par l’IA peut être incorrect.">
            <a:extLst>
              <a:ext uri="{FF2B5EF4-FFF2-40B4-BE49-F238E27FC236}">
                <a16:creationId xmlns:a16="http://schemas.microsoft.com/office/drawing/2014/main" id="{05AC2783-78BD-E6B4-CB23-ED15ABB0BE00}"/>
              </a:ext>
            </a:extLst>
          </p:cNvPr>
          <p:cNvPicPr>
            <a:picLocks noGrp="1" noChangeAspect="1"/>
          </p:cNvPicPr>
          <p:nvPr>
            <p:ph type="pic" sz="quarter" idx="11"/>
          </p:nvPr>
        </p:nvPicPr>
        <p:blipFill rotWithShape="1">
          <a:blip r:embed="rId4">
            <a:grayscl/>
            <a:extLst>
              <a:ext uri="{28A0092B-C50C-407E-A947-70E740481C1C}">
                <a14:useLocalDpi xmlns:a14="http://schemas.microsoft.com/office/drawing/2010/main" val="0"/>
              </a:ext>
            </a:extLst>
          </a:blip>
          <a:srcRect l="-7560" r="-7560"/>
          <a:stretch>
            <a:fillRect/>
          </a:stretch>
        </p:blipFill>
        <p:spPr/>
      </p:pic>
      <p:pic>
        <p:nvPicPr>
          <p:cNvPr id="14" name="Espace réservé pour une image  13" descr="Une image contenant horloge, cercle, symbole, Police&#10;&#10;Le contenu généré par l’IA peut être incorrect.">
            <a:extLst>
              <a:ext uri="{FF2B5EF4-FFF2-40B4-BE49-F238E27FC236}">
                <a16:creationId xmlns:a16="http://schemas.microsoft.com/office/drawing/2014/main" id="{62D4E4F4-7A38-347E-6A75-31D004B471B5}"/>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l="-7560" r="-7560"/>
          <a:stretch>
            <a:fillRect/>
          </a:stretch>
        </p:blipFill>
        <p:spPr/>
      </p:pic>
      <p:sp>
        <p:nvSpPr>
          <p:cNvPr id="19" name="ZoneTexte 18">
            <a:extLst>
              <a:ext uri="{FF2B5EF4-FFF2-40B4-BE49-F238E27FC236}">
                <a16:creationId xmlns:a16="http://schemas.microsoft.com/office/drawing/2014/main" id="{335CB33E-BD6C-ABCE-F925-A7DB01A85400}"/>
              </a:ext>
            </a:extLst>
          </p:cNvPr>
          <p:cNvSpPr txBox="1"/>
          <p:nvPr/>
        </p:nvSpPr>
        <p:spPr>
          <a:xfrm>
            <a:off x="2201410" y="5133855"/>
            <a:ext cx="107593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424D7B"/>
                </a:solidFill>
                <a:effectLst/>
                <a:uLnTx/>
                <a:uFillTx/>
                <a:latin typeface="Dosis ExtraBold" pitchFamily="2" charset="0"/>
                <a:ea typeface="+mn-ea"/>
                <a:cs typeface="+mn-cs"/>
              </a:rPr>
              <a:t>3.  Lecture</a:t>
            </a:r>
          </a:p>
        </p:txBody>
      </p:sp>
      <p:sp>
        <p:nvSpPr>
          <p:cNvPr id="20" name="Espace réservé du texte 5">
            <a:extLst>
              <a:ext uri="{FF2B5EF4-FFF2-40B4-BE49-F238E27FC236}">
                <a16:creationId xmlns:a16="http://schemas.microsoft.com/office/drawing/2014/main" id="{B8CB6B97-D5A6-06D1-AA2B-60F3D0BA4542}"/>
              </a:ext>
            </a:extLst>
          </p:cNvPr>
          <p:cNvSpPr txBox="1">
            <a:spLocks/>
          </p:cNvSpPr>
          <p:nvPr/>
        </p:nvSpPr>
        <p:spPr>
          <a:xfrm>
            <a:off x="2201410" y="5517367"/>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100000"/>
              </a:lnSpc>
              <a:spcBef>
                <a:spcPts val="300"/>
              </a:spcBef>
              <a:spcAft>
                <a:spcPts val="0"/>
              </a:spcAft>
              <a:buClrTx/>
              <a:buSzTx/>
              <a:buFont typeface="Wingdings" panose="05000000000000000000" pitchFamily="2" charset="2"/>
              <a:buChar char="l"/>
              <a:tabLst/>
              <a:defRPr/>
            </a:pPr>
            <a:r>
              <a:rPr kumimoji="0" lang="fr-FR" sz="1400" b="0" i="0" u="none" strike="noStrike" kern="1200" cap="none" spc="0" normalizeH="0" baseline="0" noProof="0" dirty="0">
                <a:ln>
                  <a:noFill/>
                </a:ln>
                <a:solidFill>
                  <a:srgbClr val="424D7B"/>
                </a:solidFill>
                <a:effectLst/>
                <a:uLnTx/>
                <a:uFillTx/>
                <a:latin typeface="Dosis SemiBold" pitchFamily="2" charset="0"/>
                <a:ea typeface="+mn-ea"/>
                <a:cs typeface="+mn-cs"/>
              </a:rPr>
              <a:t>Texte : Compréhension 1. </a:t>
            </a:r>
          </a:p>
        </p:txBody>
      </p:sp>
      <p:sp>
        <p:nvSpPr>
          <p:cNvPr id="6" name="Titre 1">
            <a:extLst>
              <a:ext uri="{FF2B5EF4-FFF2-40B4-BE49-F238E27FC236}">
                <a16:creationId xmlns:a16="http://schemas.microsoft.com/office/drawing/2014/main" id="{436CF52F-EB33-43E1-19BB-ADA739EBB068}"/>
              </a:ext>
            </a:extLst>
          </p:cNvPr>
          <p:cNvSpPr>
            <a:spLocks noGrp="1"/>
          </p:cNvSpPr>
          <p:nvPr>
            <p:ph type="title"/>
          </p:nvPr>
        </p:nvSpPr>
        <p:spPr>
          <a:xfrm>
            <a:off x="522773" y="1347954"/>
            <a:ext cx="7886700" cy="705267"/>
          </a:xfrm>
        </p:spPr>
        <p:txBody>
          <a:bodyPr/>
          <a:lstStyle/>
          <a:p>
            <a:r>
              <a:rPr lang="fr-MA" sz="3600" dirty="0"/>
              <a:t>Plan de la séance 3</a:t>
            </a:r>
          </a:p>
        </p:txBody>
      </p:sp>
      <p:grpSp>
        <p:nvGrpSpPr>
          <p:cNvPr id="3" name="Groupe 2">
            <a:extLst>
              <a:ext uri="{FF2B5EF4-FFF2-40B4-BE49-F238E27FC236}">
                <a16:creationId xmlns:a16="http://schemas.microsoft.com/office/drawing/2014/main" id="{B38594CE-44F2-699F-6AE0-185370775981}"/>
              </a:ext>
            </a:extLst>
          </p:cNvPr>
          <p:cNvGrpSpPr/>
          <p:nvPr/>
        </p:nvGrpSpPr>
        <p:grpSpPr>
          <a:xfrm>
            <a:off x="2959621" y="0"/>
            <a:ext cx="2902163" cy="1096802"/>
            <a:chOff x="2911496" y="0"/>
            <a:chExt cx="2902163" cy="1096802"/>
          </a:xfrm>
        </p:grpSpPr>
        <p:sp>
          <p:nvSpPr>
            <p:cNvPr id="4" name="Rectangle 3">
              <a:extLst>
                <a:ext uri="{FF2B5EF4-FFF2-40B4-BE49-F238E27FC236}">
                  <a16:creationId xmlns:a16="http://schemas.microsoft.com/office/drawing/2014/main" id="{A9E0DF1C-A1B1-D9F0-E8C1-4ED8FB8ED918}"/>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1E076CB0-E27A-049D-2DB8-EAF76CC8F82D}"/>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re 53">
              <a:extLst>
                <a:ext uri="{FF2B5EF4-FFF2-40B4-BE49-F238E27FC236}">
                  <a16:creationId xmlns:a16="http://schemas.microsoft.com/office/drawing/2014/main" id="{AC7FC735-65FA-350D-C021-4B33353F09E5}"/>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Tree>
    <p:extLst>
      <p:ext uri="{BB962C8B-B14F-4D97-AF65-F5344CB8AC3E}">
        <p14:creationId xmlns:p14="http://schemas.microsoft.com/office/powerpoint/2010/main" val="30165368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0E928-3932-AE50-AE0E-2C26D25A3A66}"/>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E2229244-AADC-2904-2668-206C7FA2C0F5}"/>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E2229244-AADC-2904-2668-206C7FA2C0F5}"/>
                  </a:ext>
                </a:extLst>
              </p:cNvPr>
              <p:cNvPicPr/>
              <p:nvPr/>
            </p:nvPicPr>
            <p:blipFill>
              <a:blip r:embed="rId6"/>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Encre 11">
                <a:extLst>
                  <a:ext uri="{FF2B5EF4-FFF2-40B4-BE49-F238E27FC236}">
                    <a16:creationId xmlns:a16="http://schemas.microsoft.com/office/drawing/2014/main" id="{F5031096-9F6B-3CF7-10FA-A4D2DD251428}"/>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F5031096-9F6B-3CF7-10FA-A4D2DD251428}"/>
                  </a:ext>
                </a:extLst>
              </p:cNvPr>
              <p:cNvPicPr/>
              <p:nvPr/>
            </p:nvPicPr>
            <p:blipFill>
              <a:blip r:embed="rId8"/>
              <a:stretch>
                <a:fillRect/>
              </a:stretch>
            </p:blipFill>
            <p:spPr>
              <a:xfrm>
                <a:off x="1593492" y="833185"/>
                <a:ext cx="26730" cy="23400"/>
              </a:xfrm>
              <a:prstGeom prst="rect">
                <a:avLst/>
              </a:prstGeom>
            </p:spPr>
          </p:pic>
        </mc:Fallback>
      </mc:AlternateContent>
      <p:sp>
        <p:nvSpPr>
          <p:cNvPr id="5" name="Titre 1">
            <a:extLst>
              <a:ext uri="{FF2B5EF4-FFF2-40B4-BE49-F238E27FC236}">
                <a16:creationId xmlns:a16="http://schemas.microsoft.com/office/drawing/2014/main" id="{8D276C99-220B-4BBF-8FEB-E110392C0EC9}"/>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Maintenant, nous allons faire de la lecture.</a:t>
            </a:r>
          </a:p>
        </p:txBody>
      </p:sp>
      <p:pic>
        <p:nvPicPr>
          <p:cNvPr id="6" name="Image 5">
            <a:extLst>
              <a:ext uri="{FF2B5EF4-FFF2-40B4-BE49-F238E27FC236}">
                <a16:creationId xmlns:a16="http://schemas.microsoft.com/office/drawing/2014/main" id="{5EC58DB4-97C0-D574-ECF9-381624D25FF9}"/>
              </a:ext>
            </a:extLst>
          </p:cNvPr>
          <p:cNvPicPr>
            <a:picLocks noChangeAspect="1"/>
          </p:cNvPicPr>
          <p:nvPr/>
        </p:nvPicPr>
        <p:blipFill>
          <a:blip r:embed="rId9"/>
          <a:stretch>
            <a:fillRect/>
          </a:stretch>
        </p:blipFill>
        <p:spPr>
          <a:xfrm>
            <a:off x="2151846" y="2290811"/>
            <a:ext cx="4532297" cy="3021531"/>
          </a:xfrm>
          <a:prstGeom prst="rect">
            <a:avLst/>
          </a:prstGeom>
        </p:spPr>
      </p:pic>
      <p:pic>
        <p:nvPicPr>
          <p:cNvPr id="8" name="Image 7">
            <a:extLst>
              <a:ext uri="{FF2B5EF4-FFF2-40B4-BE49-F238E27FC236}">
                <a16:creationId xmlns:a16="http://schemas.microsoft.com/office/drawing/2014/main" id="{ED74DFB2-3D7C-FDF0-438A-689277353033}"/>
              </a:ext>
            </a:extLst>
          </p:cNvPr>
          <p:cNvPicPr>
            <a:picLocks noChangeAspect="1"/>
          </p:cNvPicPr>
          <p:nvPr/>
        </p:nvPicPr>
        <p:blipFill>
          <a:blip r:embed="rId10"/>
          <a:stretch>
            <a:fillRect/>
          </a:stretch>
        </p:blipFill>
        <p:spPr>
          <a:xfrm>
            <a:off x="158202" y="525505"/>
            <a:ext cx="1152244" cy="1072989"/>
          </a:xfrm>
          <a:prstGeom prst="rect">
            <a:avLst/>
          </a:prstGeom>
        </p:spPr>
      </p:pic>
    </p:spTree>
    <p:extLst>
      <p:ext uri="{BB962C8B-B14F-4D97-AF65-F5344CB8AC3E}">
        <p14:creationId xmlns:p14="http://schemas.microsoft.com/office/powerpoint/2010/main" val="11003595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7EB37-67B4-E189-7537-B3E9197CEEBA}"/>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65AE50CF-7984-A925-D11E-5711FCF95B6E}"/>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65AE50CF-7984-A925-D11E-5711FCF95B6E}"/>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Encre 11">
                <a:extLst>
                  <a:ext uri="{FF2B5EF4-FFF2-40B4-BE49-F238E27FC236}">
                    <a16:creationId xmlns:a16="http://schemas.microsoft.com/office/drawing/2014/main" id="{6323946A-E57D-04D2-B5E7-6CB3B614C0F0}"/>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6323946A-E57D-04D2-B5E7-6CB3B614C0F0}"/>
                  </a:ext>
                </a:extLst>
              </p:cNvPr>
              <p:cNvPicPr/>
              <p:nvPr/>
            </p:nvPicPr>
            <p:blipFill>
              <a:blip r:embed="rId5"/>
              <a:stretch>
                <a:fillRect/>
              </a:stretch>
            </p:blipFill>
            <p:spPr>
              <a:xfrm>
                <a:off x="1593492" y="833185"/>
                <a:ext cx="26730" cy="23400"/>
              </a:xfrm>
              <a:prstGeom prst="rect">
                <a:avLst/>
              </a:prstGeom>
            </p:spPr>
          </p:pic>
        </mc:Fallback>
      </mc:AlternateContent>
      <p:sp>
        <p:nvSpPr>
          <p:cNvPr id="4" name="Titre 3">
            <a:extLst>
              <a:ext uri="{FF2B5EF4-FFF2-40B4-BE49-F238E27FC236}">
                <a16:creationId xmlns:a16="http://schemas.microsoft.com/office/drawing/2014/main" id="{F1264451-129C-D862-85AF-92BE8BBDB573}"/>
              </a:ext>
            </a:extLst>
          </p:cNvPr>
          <p:cNvSpPr>
            <a:spLocks noGrp="1"/>
          </p:cNvSpPr>
          <p:nvPr>
            <p:ph type="title"/>
          </p:nvPr>
        </p:nvSpPr>
        <p:spPr>
          <a:xfrm>
            <a:off x="1692000" y="756000"/>
            <a:ext cx="6571502" cy="612000"/>
          </a:xfrm>
        </p:spPr>
        <p:txBody>
          <a:bodyPr>
            <a:normAutofit/>
          </a:bodyPr>
          <a:lstStyle/>
          <a:p>
            <a:r>
              <a:rPr lang="fr-FR" dirty="0">
                <a:solidFill>
                  <a:schemeClr val="tx1">
                    <a:lumMod val="65000"/>
                    <a:lumOff val="35000"/>
                  </a:schemeClr>
                </a:solidFill>
                <a:latin typeface="Dosis Medium" pitchFamily="2" charset="0"/>
              </a:rPr>
              <a:t>Prenez vos livrets à la page 41. Nous avons déjà lu ce texte. Maintenant, on va essayer de le comprendre, partie par partie. </a:t>
            </a:r>
          </a:p>
        </p:txBody>
      </p:sp>
      <p:pic>
        <p:nvPicPr>
          <p:cNvPr id="7" name="Image 6">
            <a:extLst>
              <a:ext uri="{FF2B5EF4-FFF2-40B4-BE49-F238E27FC236}">
                <a16:creationId xmlns:a16="http://schemas.microsoft.com/office/drawing/2014/main" id="{B19F2615-62E1-93B2-C3B3-7C2E7B682C1C}"/>
              </a:ext>
            </a:extLst>
          </p:cNvPr>
          <p:cNvPicPr>
            <a:picLocks noChangeAspect="1"/>
          </p:cNvPicPr>
          <p:nvPr/>
        </p:nvPicPr>
        <p:blipFill>
          <a:blip r:embed="rId6"/>
          <a:stretch>
            <a:fillRect/>
          </a:stretch>
        </p:blipFill>
        <p:spPr>
          <a:xfrm>
            <a:off x="178063" y="515358"/>
            <a:ext cx="1152244" cy="1072989"/>
          </a:xfrm>
          <a:prstGeom prst="rect">
            <a:avLst/>
          </a:prstGeom>
        </p:spPr>
      </p:pic>
      <p:pic>
        <p:nvPicPr>
          <p:cNvPr id="2" name="Image 1">
            <a:extLst>
              <a:ext uri="{FF2B5EF4-FFF2-40B4-BE49-F238E27FC236}">
                <a16:creationId xmlns:a16="http://schemas.microsoft.com/office/drawing/2014/main" id="{BF2C4A73-3A9B-A1E2-2E5E-3F34398E68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80677" y="1624585"/>
            <a:ext cx="3582644" cy="4789872"/>
          </a:xfrm>
          <a:prstGeom prst="rect">
            <a:avLst/>
          </a:prstGeom>
        </p:spPr>
      </p:pic>
      <p:sp>
        <p:nvSpPr>
          <p:cNvPr id="3" name="Rectangle : coins arrondis 2">
            <a:extLst>
              <a:ext uri="{FF2B5EF4-FFF2-40B4-BE49-F238E27FC236}">
                <a16:creationId xmlns:a16="http://schemas.microsoft.com/office/drawing/2014/main" id="{A6B6B53B-719F-C49A-45F2-25968067E382}"/>
              </a:ext>
            </a:extLst>
          </p:cNvPr>
          <p:cNvSpPr/>
          <p:nvPr/>
        </p:nvSpPr>
        <p:spPr>
          <a:xfrm>
            <a:off x="2974921" y="2505379"/>
            <a:ext cx="3194157" cy="1672483"/>
          </a:xfrm>
          <a:prstGeom prst="roundRect">
            <a:avLst/>
          </a:prstGeom>
          <a:noFill/>
          <a:ln w="38100">
            <a:solidFill>
              <a:srgbClr val="E84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57650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7E6D0-B458-B878-8E86-D44B3237BBCA}"/>
            </a:ext>
          </a:extLst>
        </p:cNvPr>
        <p:cNvGrpSpPr/>
        <p:nvPr/>
      </p:nvGrpSpPr>
      <p:grpSpPr>
        <a:xfrm>
          <a:off x="0" y="0"/>
          <a:ext cx="0" cy="0"/>
          <a:chOff x="0" y="0"/>
          <a:chExt cx="0" cy="0"/>
        </a:xfrm>
      </p:grpSpPr>
      <p:sp>
        <p:nvSpPr>
          <p:cNvPr id="5" name="Titre 1">
            <a:extLst>
              <a:ext uri="{FF2B5EF4-FFF2-40B4-BE49-F238E27FC236}">
                <a16:creationId xmlns:a16="http://schemas.microsoft.com/office/drawing/2014/main" id="{B8DAC276-0305-7D70-DDB0-44593002CF51}"/>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Pour chaque partie du texte, on va suivre les mêmes étapes. </a:t>
            </a:r>
          </a:p>
        </p:txBody>
      </p:sp>
      <mc:AlternateContent xmlns:mc="http://schemas.openxmlformats.org/markup-compatibility/2006" xmlns:p14="http://schemas.microsoft.com/office/powerpoint/2010/main">
        <mc:Choice Requires="p14">
          <p:contentPart p14:bwMode="auto" r:id="rId2">
            <p14:nvContentPartPr>
              <p14:cNvPr id="6" name="Encre 5">
                <a:extLst>
                  <a:ext uri="{FF2B5EF4-FFF2-40B4-BE49-F238E27FC236}">
                    <a16:creationId xmlns:a16="http://schemas.microsoft.com/office/drawing/2014/main" id="{E2229244-AADC-2904-2668-206C7FA2C0F5}"/>
                  </a:ext>
                </a:extLst>
              </p14:cNvPr>
              <p14:cNvContentPartPr/>
              <p14:nvPr/>
            </p14:nvContentPartPr>
            <p14:xfrm>
              <a:off x="2816318" y="1083385"/>
              <a:ext cx="360" cy="360"/>
            </p14:xfrm>
          </p:contentPart>
        </mc:Choice>
        <mc:Fallback xmlns="">
          <p:pic>
            <p:nvPicPr>
              <p:cNvPr id="6" name="Encre 5">
                <a:extLst>
                  <a:ext uri="{FF2B5EF4-FFF2-40B4-BE49-F238E27FC236}">
                    <a16:creationId xmlns:a16="http://schemas.microsoft.com/office/drawing/2014/main" id="{E2229244-AADC-2904-2668-206C7FA2C0F5}"/>
                  </a:ext>
                </a:extLst>
              </p:cNvPr>
              <p:cNvPicPr/>
              <p:nvPr/>
            </p:nvPicPr>
            <p:blipFill>
              <a:blip r:embed="rId3"/>
              <a:stretch>
                <a:fillRect/>
              </a:stretch>
            </p:blipFill>
            <p:spPr>
              <a:xfrm>
                <a:off x="2807318"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8" name="Encre 7">
                <a:extLst>
                  <a:ext uri="{FF2B5EF4-FFF2-40B4-BE49-F238E27FC236}">
                    <a16:creationId xmlns:a16="http://schemas.microsoft.com/office/drawing/2014/main" id="{F5031096-9F6B-3CF7-10FA-A4D2DD251428}"/>
                  </a:ext>
                </a:extLst>
              </p14:cNvPr>
              <p14:cNvContentPartPr/>
              <p14:nvPr/>
            </p14:nvContentPartPr>
            <p14:xfrm>
              <a:off x="1602171" y="842185"/>
              <a:ext cx="9720" cy="5760"/>
            </p14:xfrm>
          </p:contentPart>
        </mc:Choice>
        <mc:Fallback xmlns="">
          <p:pic>
            <p:nvPicPr>
              <p:cNvPr id="8" name="Encre 7">
                <a:extLst>
                  <a:ext uri="{FF2B5EF4-FFF2-40B4-BE49-F238E27FC236}">
                    <a16:creationId xmlns:a16="http://schemas.microsoft.com/office/drawing/2014/main" id="{F5031096-9F6B-3CF7-10FA-A4D2DD251428}"/>
                  </a:ext>
                </a:extLst>
              </p:cNvPr>
              <p:cNvPicPr/>
              <p:nvPr/>
            </p:nvPicPr>
            <p:blipFill>
              <a:blip r:embed="rId5"/>
              <a:stretch>
                <a:fillRect/>
              </a:stretch>
            </p:blipFill>
            <p:spPr>
              <a:xfrm>
                <a:off x="1593492" y="833185"/>
                <a:ext cx="26730" cy="23400"/>
              </a:xfrm>
              <a:prstGeom prst="rect">
                <a:avLst/>
              </a:prstGeom>
            </p:spPr>
          </p:pic>
        </mc:Fallback>
      </mc:AlternateContent>
      <p:pic>
        <p:nvPicPr>
          <p:cNvPr id="13" name="Image 12">
            <a:extLst>
              <a:ext uri="{FF2B5EF4-FFF2-40B4-BE49-F238E27FC236}">
                <a16:creationId xmlns:a16="http://schemas.microsoft.com/office/drawing/2014/main" id="{DB67BD11-CFA0-8901-B9A4-CCA4DFDFA044}"/>
              </a:ext>
            </a:extLst>
          </p:cNvPr>
          <p:cNvPicPr>
            <a:picLocks noChangeAspect="1"/>
          </p:cNvPicPr>
          <p:nvPr/>
        </p:nvPicPr>
        <p:blipFill>
          <a:blip r:embed="rId6"/>
          <a:stretch>
            <a:fillRect/>
          </a:stretch>
        </p:blipFill>
        <p:spPr>
          <a:xfrm>
            <a:off x="178063" y="515358"/>
            <a:ext cx="1152244" cy="1072989"/>
          </a:xfrm>
          <a:prstGeom prst="rect">
            <a:avLst/>
          </a:prstGeom>
        </p:spPr>
      </p:pic>
      <p:sp>
        <p:nvSpPr>
          <p:cNvPr id="14" name="Rectangle : coins arrondis 13">
            <a:extLst>
              <a:ext uri="{FF2B5EF4-FFF2-40B4-BE49-F238E27FC236}">
                <a16:creationId xmlns:a16="http://schemas.microsoft.com/office/drawing/2014/main" id="{DD0D9D7A-5CB1-EA31-D2F0-4F5788DF8FD8}"/>
              </a:ext>
            </a:extLst>
          </p:cNvPr>
          <p:cNvSpPr/>
          <p:nvPr/>
        </p:nvSpPr>
        <p:spPr>
          <a:xfrm>
            <a:off x="1490001" y="2618070"/>
            <a:ext cx="1308657" cy="502018"/>
          </a:xfrm>
          <a:prstGeom prst="roundRect">
            <a:avLst>
              <a:gd name="adj" fmla="val 41592"/>
            </a:avLst>
          </a:prstGeom>
          <a:solidFill>
            <a:srgbClr val="565F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ZoneTexte 14">
            <a:extLst>
              <a:ext uri="{FF2B5EF4-FFF2-40B4-BE49-F238E27FC236}">
                <a16:creationId xmlns:a16="http://schemas.microsoft.com/office/drawing/2014/main" id="{95189BC5-408C-7EAD-DDE0-990B20537D02}"/>
              </a:ext>
            </a:extLst>
          </p:cNvPr>
          <p:cNvSpPr txBox="1"/>
          <p:nvPr/>
        </p:nvSpPr>
        <p:spPr>
          <a:xfrm>
            <a:off x="1692000" y="2647654"/>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lumMod val="95000"/>
                  </a:schemeClr>
                </a:solidFill>
                <a:effectLst/>
                <a:uLnTx/>
                <a:uFillTx/>
                <a:latin typeface="Dosis" pitchFamily="2" charset="0"/>
              </a:rPr>
              <a:t>Etape 1</a:t>
            </a:r>
            <a:endParaRPr kumimoji="0" lang="fr-FR" sz="2000" i="0" u="none" strike="noStrike" kern="1200" cap="none" spc="0" normalizeH="0" baseline="0" noProof="0" dirty="0">
              <a:ln w="0"/>
              <a:solidFill>
                <a:schemeClr val="bg1">
                  <a:lumMod val="95000"/>
                </a:schemeClr>
              </a:solidFill>
              <a:effectLst/>
              <a:uLnTx/>
              <a:uFillTx/>
              <a:latin typeface="Dosis" pitchFamily="2" charset="0"/>
            </a:endParaRPr>
          </a:p>
        </p:txBody>
      </p:sp>
      <p:sp>
        <p:nvSpPr>
          <p:cNvPr id="16" name="ZoneTexte 15">
            <a:extLst>
              <a:ext uri="{FF2B5EF4-FFF2-40B4-BE49-F238E27FC236}">
                <a16:creationId xmlns:a16="http://schemas.microsoft.com/office/drawing/2014/main" id="{A31595A6-6CC3-DCC8-690B-AD797940C9E3}"/>
              </a:ext>
            </a:extLst>
          </p:cNvPr>
          <p:cNvSpPr txBox="1"/>
          <p:nvPr/>
        </p:nvSpPr>
        <p:spPr>
          <a:xfrm>
            <a:off x="1292342" y="3458880"/>
            <a:ext cx="1636295" cy="1200329"/>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1800" b="1" i="0" u="none" strike="noStrike" kern="1200" cap="none" spc="0" normalizeH="0" baseline="0" noProof="0" dirty="0">
                <a:ln w="0"/>
                <a:solidFill>
                  <a:schemeClr val="accent5">
                    <a:lumMod val="50000"/>
                  </a:schemeClr>
                </a:solidFill>
                <a:effectLst/>
                <a:uLnTx/>
                <a:uFillTx/>
                <a:latin typeface="Dosis Medium" pitchFamily="2" charset="0"/>
              </a:rPr>
              <a:t>Je lis en silence </a:t>
            </a:r>
            <a:r>
              <a:rPr kumimoji="0" lang="fr-FR" sz="1800" i="0" u="none" strike="noStrike" kern="1200" cap="none" spc="0" normalizeH="0" baseline="0" noProof="0" dirty="0">
                <a:ln w="0"/>
                <a:solidFill>
                  <a:schemeClr val="accent5">
                    <a:lumMod val="50000"/>
                  </a:schemeClr>
                </a:solidFill>
                <a:effectLst/>
                <a:uLnTx/>
                <a:uFillTx/>
                <a:latin typeface="Dosis Medium" pitchFamily="2" charset="0"/>
              </a:rPr>
              <a:t>et j’essaie de comprendre le texte.</a:t>
            </a:r>
          </a:p>
        </p:txBody>
      </p:sp>
      <p:sp>
        <p:nvSpPr>
          <p:cNvPr id="17" name="Rectangle : coins arrondis 16">
            <a:extLst>
              <a:ext uri="{FF2B5EF4-FFF2-40B4-BE49-F238E27FC236}">
                <a16:creationId xmlns:a16="http://schemas.microsoft.com/office/drawing/2014/main" id="{66C0ECCB-1689-A5C9-DB96-3FC7A777D0F9}"/>
              </a:ext>
            </a:extLst>
          </p:cNvPr>
          <p:cNvSpPr/>
          <p:nvPr/>
        </p:nvSpPr>
        <p:spPr>
          <a:xfrm>
            <a:off x="3731573" y="2617361"/>
            <a:ext cx="1308657" cy="502018"/>
          </a:xfrm>
          <a:prstGeom prst="roundRect">
            <a:avLst>
              <a:gd name="adj" fmla="val 41592"/>
            </a:avLst>
          </a:prstGeom>
          <a:solidFill>
            <a:srgbClr val="565F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ZoneTexte 17">
            <a:extLst>
              <a:ext uri="{FF2B5EF4-FFF2-40B4-BE49-F238E27FC236}">
                <a16:creationId xmlns:a16="http://schemas.microsoft.com/office/drawing/2014/main" id="{13F3CC5A-09E6-F113-7318-4BE787136285}"/>
              </a:ext>
            </a:extLst>
          </p:cNvPr>
          <p:cNvSpPr txBox="1"/>
          <p:nvPr/>
        </p:nvSpPr>
        <p:spPr>
          <a:xfrm>
            <a:off x="3952821" y="2646945"/>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lumMod val="95000"/>
                  </a:schemeClr>
                </a:solidFill>
                <a:effectLst/>
                <a:uLnTx/>
                <a:uFillTx/>
                <a:latin typeface="Dosis" pitchFamily="2" charset="0"/>
              </a:rPr>
              <a:t>Etape 2</a:t>
            </a:r>
            <a:endParaRPr kumimoji="0" lang="fr-FR" sz="2000" i="0" u="none" strike="noStrike" kern="1200" cap="none" spc="0" normalizeH="0" baseline="0" noProof="0" dirty="0">
              <a:ln w="0"/>
              <a:solidFill>
                <a:schemeClr val="bg1">
                  <a:lumMod val="95000"/>
                </a:schemeClr>
              </a:solidFill>
              <a:effectLst/>
              <a:uLnTx/>
              <a:uFillTx/>
              <a:latin typeface="Dosis" pitchFamily="2" charset="0"/>
            </a:endParaRPr>
          </a:p>
        </p:txBody>
      </p:sp>
      <p:sp>
        <p:nvSpPr>
          <p:cNvPr id="19" name="ZoneTexte 18">
            <a:extLst>
              <a:ext uri="{FF2B5EF4-FFF2-40B4-BE49-F238E27FC236}">
                <a16:creationId xmlns:a16="http://schemas.microsoft.com/office/drawing/2014/main" id="{D87DF961-C6E0-4991-9749-1D77433D71EE}"/>
              </a:ext>
            </a:extLst>
          </p:cNvPr>
          <p:cNvSpPr txBox="1"/>
          <p:nvPr/>
        </p:nvSpPr>
        <p:spPr>
          <a:xfrm>
            <a:off x="3403010" y="3450538"/>
            <a:ext cx="1947009" cy="1477328"/>
          </a:xfrm>
          <a:prstGeom prst="rect">
            <a:avLst/>
          </a:prstGeom>
          <a:noFill/>
        </p:spPr>
        <p:txBody>
          <a:bodyPr wrap="square">
            <a:spAutoFit/>
          </a:bodyPr>
          <a:lstStyle/>
          <a:p>
            <a:pPr lvl="0" algn="just">
              <a:spcAft>
                <a:spcPts val="1800"/>
              </a:spcAft>
              <a:defRPr/>
            </a:pPr>
            <a:r>
              <a:rPr lang="fr-FR" b="1" dirty="0">
                <a:ln w="0"/>
                <a:solidFill>
                  <a:schemeClr val="accent5">
                    <a:lumMod val="50000"/>
                  </a:schemeClr>
                </a:solidFill>
                <a:latin typeface="Dosis Medium" pitchFamily="2" charset="0"/>
              </a:rPr>
              <a:t>Je repère les mots difficiles </a:t>
            </a:r>
            <a:r>
              <a:rPr lang="fr-FR" dirty="0">
                <a:ln w="0"/>
                <a:solidFill>
                  <a:schemeClr val="accent5">
                    <a:lumMod val="50000"/>
                  </a:schemeClr>
                </a:solidFill>
                <a:latin typeface="Dosis Medium" pitchFamily="2" charset="0"/>
              </a:rPr>
              <a:t>et je demande à mon enseignant(e) de me les expliquer</a:t>
            </a:r>
            <a:endParaRPr kumimoji="0" lang="fr-FR" sz="1800" i="0" u="none" strike="noStrike" kern="1200" cap="none" spc="0" normalizeH="0" baseline="0" noProof="0" dirty="0">
              <a:ln w="0"/>
              <a:solidFill>
                <a:schemeClr val="accent5">
                  <a:lumMod val="50000"/>
                </a:schemeClr>
              </a:solidFill>
              <a:effectLst/>
              <a:uLnTx/>
              <a:uFillTx/>
              <a:latin typeface="Dosis Medium" pitchFamily="2" charset="0"/>
            </a:endParaRPr>
          </a:p>
        </p:txBody>
      </p:sp>
      <p:sp>
        <p:nvSpPr>
          <p:cNvPr id="20" name="Rectangle : coins arrondis 19">
            <a:extLst>
              <a:ext uri="{FF2B5EF4-FFF2-40B4-BE49-F238E27FC236}">
                <a16:creationId xmlns:a16="http://schemas.microsoft.com/office/drawing/2014/main" id="{C5599611-CFA3-4028-7813-24484E67473A}"/>
              </a:ext>
            </a:extLst>
          </p:cNvPr>
          <p:cNvSpPr/>
          <p:nvPr/>
        </p:nvSpPr>
        <p:spPr>
          <a:xfrm>
            <a:off x="6060553" y="2617361"/>
            <a:ext cx="1308657" cy="502018"/>
          </a:xfrm>
          <a:prstGeom prst="roundRect">
            <a:avLst>
              <a:gd name="adj" fmla="val 41592"/>
            </a:avLst>
          </a:prstGeom>
          <a:solidFill>
            <a:srgbClr val="565F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ZoneTexte 20">
            <a:extLst>
              <a:ext uri="{FF2B5EF4-FFF2-40B4-BE49-F238E27FC236}">
                <a16:creationId xmlns:a16="http://schemas.microsoft.com/office/drawing/2014/main" id="{ABE641C3-DDF1-EA8F-97AE-0B87066133DF}"/>
              </a:ext>
            </a:extLst>
          </p:cNvPr>
          <p:cNvSpPr txBox="1"/>
          <p:nvPr/>
        </p:nvSpPr>
        <p:spPr>
          <a:xfrm>
            <a:off x="6262552" y="2646945"/>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lumMod val="95000"/>
                  </a:schemeClr>
                </a:solidFill>
                <a:effectLst/>
                <a:uLnTx/>
                <a:uFillTx/>
                <a:latin typeface="Dosis" pitchFamily="2" charset="0"/>
              </a:rPr>
              <a:t>Etape </a:t>
            </a:r>
            <a:r>
              <a:rPr lang="fr-FR" sz="2000" b="1" dirty="0">
                <a:ln w="0"/>
                <a:solidFill>
                  <a:schemeClr val="bg1">
                    <a:lumMod val="95000"/>
                  </a:schemeClr>
                </a:solidFill>
                <a:latin typeface="Dosis" pitchFamily="2" charset="0"/>
              </a:rPr>
              <a:t>3</a:t>
            </a:r>
            <a:endParaRPr kumimoji="0" lang="fr-FR" sz="2000" i="0" u="none" strike="noStrike" kern="1200" cap="none" spc="0" normalizeH="0" baseline="0" noProof="0" dirty="0">
              <a:ln w="0"/>
              <a:solidFill>
                <a:schemeClr val="bg1">
                  <a:lumMod val="95000"/>
                </a:schemeClr>
              </a:solidFill>
              <a:effectLst/>
              <a:uLnTx/>
              <a:uFillTx/>
              <a:latin typeface="Dosis" pitchFamily="2" charset="0"/>
            </a:endParaRPr>
          </a:p>
        </p:txBody>
      </p:sp>
      <p:sp>
        <p:nvSpPr>
          <p:cNvPr id="22" name="ZoneTexte 21">
            <a:extLst>
              <a:ext uri="{FF2B5EF4-FFF2-40B4-BE49-F238E27FC236}">
                <a16:creationId xmlns:a16="http://schemas.microsoft.com/office/drawing/2014/main" id="{1D567E41-8291-0E33-F761-F43D4940A47F}"/>
              </a:ext>
            </a:extLst>
          </p:cNvPr>
          <p:cNvSpPr txBox="1"/>
          <p:nvPr/>
        </p:nvSpPr>
        <p:spPr>
          <a:xfrm>
            <a:off x="5872519" y="3487046"/>
            <a:ext cx="1796906" cy="1708160"/>
          </a:xfrm>
          <a:prstGeom prst="rect">
            <a:avLst/>
          </a:prstGeom>
          <a:noFill/>
        </p:spPr>
        <p:txBody>
          <a:bodyPr wrap="square">
            <a:spAutoFit/>
          </a:bodyPr>
          <a:lstStyle/>
          <a:p>
            <a:pPr algn="just">
              <a:spcAft>
                <a:spcPts val="1800"/>
              </a:spcAft>
              <a:defRPr/>
            </a:pPr>
            <a:r>
              <a:rPr lang="fr-FR" dirty="0">
                <a:ln w="0"/>
                <a:solidFill>
                  <a:schemeClr val="accent5">
                    <a:lumMod val="50000"/>
                  </a:schemeClr>
                </a:solidFill>
                <a:latin typeface="Dosis Medium" pitchFamily="2" charset="0"/>
              </a:rPr>
              <a:t>Je lis la question, puis </a:t>
            </a:r>
            <a:r>
              <a:rPr lang="fr-FR" b="1" dirty="0">
                <a:ln w="0"/>
                <a:solidFill>
                  <a:schemeClr val="accent5">
                    <a:lumMod val="50000"/>
                  </a:schemeClr>
                </a:solidFill>
                <a:latin typeface="Dosis Medium" pitchFamily="2" charset="0"/>
              </a:rPr>
              <a:t>je cherche la réponse </a:t>
            </a:r>
            <a:r>
              <a:rPr lang="fr-FR" dirty="0">
                <a:ln w="0"/>
                <a:solidFill>
                  <a:schemeClr val="accent5">
                    <a:lumMod val="50000"/>
                  </a:schemeClr>
                </a:solidFill>
                <a:latin typeface="Dosis Medium" pitchFamily="2" charset="0"/>
              </a:rPr>
              <a:t>dans le texte. </a:t>
            </a:r>
          </a:p>
          <a:p>
            <a:pPr marL="0" marR="0" lvl="0" indent="0" algn="just" defTabSz="914400" rtl="0" eaLnBrk="1" fontAlgn="auto" latinLnBrk="0" hangingPunct="1">
              <a:spcBef>
                <a:spcPts val="0"/>
              </a:spcBef>
              <a:spcAft>
                <a:spcPts val="1800"/>
              </a:spcAft>
              <a:buClrTx/>
              <a:buSzTx/>
              <a:buFontTx/>
              <a:buNone/>
              <a:tabLst/>
              <a:defRPr/>
            </a:pPr>
            <a:endParaRPr kumimoji="0" lang="fr-FR" sz="1800" i="0" u="none" strike="noStrike" kern="1200" cap="none" spc="0" normalizeH="0" baseline="0" noProof="0" dirty="0">
              <a:ln w="0"/>
              <a:solidFill>
                <a:schemeClr val="accent5">
                  <a:lumMod val="50000"/>
                </a:schemeClr>
              </a:solidFill>
              <a:effectLst/>
              <a:uLnTx/>
              <a:uFillTx/>
              <a:latin typeface="Dosis Medium" pitchFamily="2" charset="0"/>
            </a:endParaRPr>
          </a:p>
        </p:txBody>
      </p:sp>
    </p:spTree>
    <p:extLst>
      <p:ext uri="{BB962C8B-B14F-4D97-AF65-F5344CB8AC3E}">
        <p14:creationId xmlns:p14="http://schemas.microsoft.com/office/powerpoint/2010/main" val="38136414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4284F3-D799-44A3-6890-E12EECD40782}"/>
            </a:ext>
          </a:extLst>
        </p:cNvPr>
        <p:cNvGrpSpPr/>
        <p:nvPr/>
      </p:nvGrpSpPr>
      <p:grpSpPr>
        <a:xfrm>
          <a:off x="0" y="0"/>
          <a:ext cx="0" cy="0"/>
          <a:chOff x="0" y="0"/>
          <a:chExt cx="0" cy="0"/>
        </a:xfrm>
      </p:grpSpPr>
      <p:sp>
        <p:nvSpPr>
          <p:cNvPr id="6" name="Titre 1">
            <a:extLst>
              <a:ext uri="{FF2B5EF4-FFF2-40B4-BE49-F238E27FC236}">
                <a16:creationId xmlns:a16="http://schemas.microsoft.com/office/drawing/2014/main" id="{D5B14CB7-DF56-F9ED-81ED-1C41AA2D107C}"/>
              </a:ext>
            </a:extLst>
          </p:cNvPr>
          <p:cNvSpPr>
            <a:spLocks noGrp="1"/>
          </p:cNvSpPr>
          <p:nvPr>
            <p:ph type="title"/>
          </p:nvPr>
        </p:nvSpPr>
        <p:spPr>
          <a:xfrm>
            <a:off x="701868" y="1496921"/>
            <a:ext cx="7886700" cy="720000"/>
          </a:xfrm>
        </p:spPr>
        <p:txBody>
          <a:bodyPr/>
          <a:lstStyle/>
          <a:p>
            <a:r>
              <a:rPr lang="fr-MA" sz="3200" dirty="0">
                <a:solidFill>
                  <a:srgbClr val="424D7B"/>
                </a:solidFill>
              </a:rPr>
              <a:t>Contenu de la semaine </a:t>
            </a:r>
          </a:p>
        </p:txBody>
      </p:sp>
      <p:grpSp>
        <p:nvGrpSpPr>
          <p:cNvPr id="2" name="Groupe 1">
            <a:extLst>
              <a:ext uri="{FF2B5EF4-FFF2-40B4-BE49-F238E27FC236}">
                <a16:creationId xmlns:a16="http://schemas.microsoft.com/office/drawing/2014/main" id="{79C4A71E-6CBA-61F0-8C68-CBC8C764F059}"/>
              </a:ext>
            </a:extLst>
          </p:cNvPr>
          <p:cNvGrpSpPr/>
          <p:nvPr/>
        </p:nvGrpSpPr>
        <p:grpSpPr>
          <a:xfrm>
            <a:off x="3120265" y="0"/>
            <a:ext cx="2741519" cy="1084434"/>
            <a:chOff x="3072140" y="0"/>
            <a:chExt cx="2741519" cy="1084434"/>
          </a:xfrm>
        </p:grpSpPr>
        <p:sp>
          <p:nvSpPr>
            <p:cNvPr id="3" name="Rectangle 2">
              <a:extLst>
                <a:ext uri="{FF2B5EF4-FFF2-40B4-BE49-F238E27FC236}">
                  <a16:creationId xmlns:a16="http://schemas.microsoft.com/office/drawing/2014/main" id="{5ADEC6A7-04DF-1F3C-3B87-BC6897C22ACE}"/>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AFB39C44-A888-992B-8DCA-081AFF191A80}"/>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4C43B02B-4BDC-E85A-7757-30C42AF40C2A}"/>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pic>
        <p:nvPicPr>
          <p:cNvPr id="9" name="Image 8">
            <a:extLst>
              <a:ext uri="{FF2B5EF4-FFF2-40B4-BE49-F238E27FC236}">
                <a16:creationId xmlns:a16="http://schemas.microsoft.com/office/drawing/2014/main" id="{BE758C5B-F433-136D-8F8E-EA8A8829A8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432" y="2452085"/>
            <a:ext cx="2049224" cy="2715297"/>
          </a:xfrm>
          <a:prstGeom prst="rect">
            <a:avLst/>
          </a:prstGeom>
        </p:spPr>
      </p:pic>
      <p:pic>
        <p:nvPicPr>
          <p:cNvPr id="11" name="Image 10">
            <a:extLst>
              <a:ext uri="{FF2B5EF4-FFF2-40B4-BE49-F238E27FC236}">
                <a16:creationId xmlns:a16="http://schemas.microsoft.com/office/drawing/2014/main" id="{D0BA16F7-7752-655F-F987-BB2612F67F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4656" y="2452085"/>
            <a:ext cx="2193732" cy="2715297"/>
          </a:xfrm>
          <a:prstGeom prst="rect">
            <a:avLst/>
          </a:prstGeom>
        </p:spPr>
      </p:pic>
      <p:pic>
        <p:nvPicPr>
          <p:cNvPr id="14" name="Image 13">
            <a:extLst>
              <a:ext uri="{FF2B5EF4-FFF2-40B4-BE49-F238E27FC236}">
                <a16:creationId xmlns:a16="http://schemas.microsoft.com/office/drawing/2014/main" id="{17C69EB4-A879-DE77-8D89-C2C3C089B4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6314" y="2452085"/>
            <a:ext cx="2030940" cy="2715297"/>
          </a:xfrm>
          <a:prstGeom prst="rect">
            <a:avLst/>
          </a:prstGeom>
        </p:spPr>
      </p:pic>
      <p:pic>
        <p:nvPicPr>
          <p:cNvPr id="18" name="Image 17">
            <a:extLst>
              <a:ext uri="{FF2B5EF4-FFF2-40B4-BE49-F238E27FC236}">
                <a16:creationId xmlns:a16="http://schemas.microsoft.com/office/drawing/2014/main" id="{80B272EE-FE2C-63D3-366A-3FB48F2209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9828" y="2452084"/>
            <a:ext cx="1873248" cy="2715297"/>
          </a:xfrm>
          <a:prstGeom prst="rect">
            <a:avLst/>
          </a:prstGeom>
        </p:spPr>
      </p:pic>
    </p:spTree>
    <p:extLst>
      <p:ext uri="{BB962C8B-B14F-4D97-AF65-F5344CB8AC3E}">
        <p14:creationId xmlns:p14="http://schemas.microsoft.com/office/powerpoint/2010/main" val="280301341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60B42-66A9-873C-6644-F364E001879E}"/>
            </a:ext>
          </a:extLst>
        </p:cNvPr>
        <p:cNvGrpSpPr/>
        <p:nvPr/>
      </p:nvGrpSpPr>
      <p:grpSpPr>
        <a:xfrm>
          <a:off x="0" y="0"/>
          <a:ext cx="0" cy="0"/>
          <a:chOff x="0" y="0"/>
          <a:chExt cx="0" cy="0"/>
        </a:xfrm>
      </p:grpSpPr>
      <p:sp>
        <p:nvSpPr>
          <p:cNvPr id="7" name="Rectangle : coins arrondis 6">
            <a:extLst>
              <a:ext uri="{FF2B5EF4-FFF2-40B4-BE49-F238E27FC236}">
                <a16:creationId xmlns:a16="http://schemas.microsoft.com/office/drawing/2014/main" id="{07883CFB-98EE-D1C7-5B48-FBC2CC7DA075}"/>
              </a:ext>
            </a:extLst>
          </p:cNvPr>
          <p:cNvSpPr/>
          <p:nvPr/>
        </p:nvSpPr>
        <p:spPr>
          <a:xfrm>
            <a:off x="3303745" y="1678404"/>
            <a:ext cx="1308657" cy="502018"/>
          </a:xfrm>
          <a:prstGeom prst="roundRect">
            <a:avLst>
              <a:gd name="adj" fmla="val 41592"/>
            </a:avLst>
          </a:prstGeom>
          <a:solidFill>
            <a:srgbClr val="565F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a:extLst>
              <a:ext uri="{FF2B5EF4-FFF2-40B4-BE49-F238E27FC236}">
                <a16:creationId xmlns:a16="http://schemas.microsoft.com/office/drawing/2014/main" id="{BC92CE50-0E63-93F8-D4D5-0305C0DD58B5}"/>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Lisez silencieusement le texte et essayez de le comprendre. </a:t>
            </a:r>
          </a:p>
        </p:txBody>
      </p:sp>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BC2310F9-E543-E50E-91B6-EA605453EB2D}"/>
                  </a:ext>
                </a:extLst>
              </p14:cNvPr>
              <p14:cNvContentPartPr/>
              <p14:nvPr/>
            </p14:nvContentPartPr>
            <p14:xfrm>
              <a:off x="489154" y="1165478"/>
              <a:ext cx="360" cy="360"/>
            </p14:xfrm>
          </p:contentPart>
        </mc:Choice>
        <mc:Fallback xmlns="">
          <p:pic>
            <p:nvPicPr>
              <p:cNvPr id="11" name="Encre 10">
                <a:extLst>
                  <a:ext uri="{FF2B5EF4-FFF2-40B4-BE49-F238E27FC236}">
                    <a16:creationId xmlns:a16="http://schemas.microsoft.com/office/drawing/2014/main" id="{BC2310F9-E543-E50E-91B6-EA605453EB2D}"/>
                  </a:ext>
                </a:extLst>
              </p:cNvPr>
              <p:cNvPicPr/>
              <p:nvPr/>
            </p:nvPicPr>
            <p:blipFill>
              <a:blip r:embed="rId3"/>
              <a:stretch>
                <a:fillRect/>
              </a:stretch>
            </p:blipFill>
            <p:spPr>
              <a:xfrm>
                <a:off x="480154" y="115647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Encre 11">
                <a:extLst>
                  <a:ext uri="{FF2B5EF4-FFF2-40B4-BE49-F238E27FC236}">
                    <a16:creationId xmlns:a16="http://schemas.microsoft.com/office/drawing/2014/main" id="{B5676021-EF52-E9C5-D7AF-7AE4C9F926FB}"/>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B5676021-EF52-E9C5-D7AF-7AE4C9F926FB}"/>
                  </a:ext>
                </a:extLst>
              </p:cNvPr>
              <p:cNvPicPr/>
              <p:nvPr/>
            </p:nvPicPr>
            <p:blipFill>
              <a:blip r:embed="rId5"/>
              <a:stretch>
                <a:fillRect/>
              </a:stretch>
            </p:blipFill>
            <p:spPr>
              <a:xfrm>
                <a:off x="1593492" y="833185"/>
                <a:ext cx="26730" cy="23400"/>
              </a:xfrm>
              <a:prstGeom prst="rect">
                <a:avLst/>
              </a:prstGeom>
            </p:spPr>
          </p:pic>
        </mc:Fallback>
      </mc:AlternateContent>
      <p:pic>
        <p:nvPicPr>
          <p:cNvPr id="5" name="Image 4">
            <a:extLst>
              <a:ext uri="{FF2B5EF4-FFF2-40B4-BE49-F238E27FC236}">
                <a16:creationId xmlns:a16="http://schemas.microsoft.com/office/drawing/2014/main" id="{DEDC92E9-5EE5-D679-6DF5-ABECDAF550B0}"/>
              </a:ext>
            </a:extLst>
          </p:cNvPr>
          <p:cNvPicPr>
            <a:picLocks noChangeAspect="1"/>
          </p:cNvPicPr>
          <p:nvPr/>
        </p:nvPicPr>
        <p:blipFill>
          <a:blip r:embed="rId6"/>
          <a:stretch>
            <a:fillRect/>
          </a:stretch>
        </p:blipFill>
        <p:spPr>
          <a:xfrm>
            <a:off x="178063" y="515358"/>
            <a:ext cx="1152244" cy="1072989"/>
          </a:xfrm>
          <a:prstGeom prst="rect">
            <a:avLst/>
          </a:prstGeom>
        </p:spPr>
      </p:pic>
      <p:sp>
        <p:nvSpPr>
          <p:cNvPr id="4" name="ZoneTexte 3">
            <a:extLst>
              <a:ext uri="{FF2B5EF4-FFF2-40B4-BE49-F238E27FC236}">
                <a16:creationId xmlns:a16="http://schemas.microsoft.com/office/drawing/2014/main" id="{F2F676A8-8BC6-8160-C3C2-2F31C388E41A}"/>
              </a:ext>
            </a:extLst>
          </p:cNvPr>
          <p:cNvSpPr txBox="1"/>
          <p:nvPr/>
        </p:nvSpPr>
        <p:spPr>
          <a:xfrm>
            <a:off x="3505744" y="1681694"/>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lumMod val="95000"/>
                  </a:schemeClr>
                </a:solidFill>
                <a:effectLst/>
                <a:uLnTx/>
                <a:uFillTx/>
                <a:latin typeface="Dosis" pitchFamily="2" charset="0"/>
              </a:rPr>
              <a:t>Etape 1</a:t>
            </a:r>
            <a:endParaRPr kumimoji="0" lang="fr-FR" sz="2000" i="0" u="none" strike="noStrike" kern="1200" cap="none" spc="0" normalizeH="0" baseline="0" noProof="0" dirty="0">
              <a:ln w="0"/>
              <a:solidFill>
                <a:schemeClr val="bg1">
                  <a:lumMod val="95000"/>
                </a:schemeClr>
              </a:solidFill>
              <a:effectLst/>
              <a:uLnTx/>
              <a:uFillTx/>
              <a:latin typeface="Dosis" pitchFamily="2" charset="0"/>
            </a:endParaRPr>
          </a:p>
        </p:txBody>
      </p:sp>
      <p:sp>
        <p:nvSpPr>
          <p:cNvPr id="6" name="ZoneTexte 5">
            <a:extLst>
              <a:ext uri="{FF2B5EF4-FFF2-40B4-BE49-F238E27FC236}">
                <a16:creationId xmlns:a16="http://schemas.microsoft.com/office/drawing/2014/main" id="{392591AC-4E29-A087-968A-86086FAB9AAE}"/>
              </a:ext>
            </a:extLst>
          </p:cNvPr>
          <p:cNvSpPr txBox="1"/>
          <p:nvPr/>
        </p:nvSpPr>
        <p:spPr>
          <a:xfrm>
            <a:off x="1602171" y="1749535"/>
            <a:ext cx="1903573" cy="430887"/>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200" b="1" i="0" u="none" strike="noStrike" kern="1200" cap="none" spc="0" normalizeH="0" baseline="0" noProof="0" dirty="0">
                <a:ln w="0"/>
                <a:solidFill>
                  <a:schemeClr val="accent5">
                    <a:lumMod val="50000"/>
                  </a:schemeClr>
                </a:solidFill>
                <a:effectLst/>
                <a:uLnTx/>
                <a:uFillTx/>
                <a:latin typeface="Dosis Medium" pitchFamily="2" charset="0"/>
              </a:rPr>
              <a:t>Partie 1/3</a:t>
            </a:r>
          </a:p>
        </p:txBody>
      </p:sp>
      <p:sp>
        <p:nvSpPr>
          <p:cNvPr id="10" name="Rectangle : coins arrondis 9">
            <a:extLst>
              <a:ext uri="{FF2B5EF4-FFF2-40B4-BE49-F238E27FC236}">
                <a16:creationId xmlns:a16="http://schemas.microsoft.com/office/drawing/2014/main" id="{9B000A9F-15CC-969D-C3AC-BEB402C32F39}"/>
              </a:ext>
            </a:extLst>
          </p:cNvPr>
          <p:cNvSpPr/>
          <p:nvPr/>
        </p:nvSpPr>
        <p:spPr>
          <a:xfrm>
            <a:off x="5023234" y="1646872"/>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ZoneTexte 12">
            <a:extLst>
              <a:ext uri="{FF2B5EF4-FFF2-40B4-BE49-F238E27FC236}">
                <a16:creationId xmlns:a16="http://schemas.microsoft.com/office/drawing/2014/main" id="{84B382D2-52EA-9C4A-088D-8A5DD3B9BA48}"/>
              </a:ext>
            </a:extLst>
          </p:cNvPr>
          <p:cNvSpPr txBox="1"/>
          <p:nvPr/>
        </p:nvSpPr>
        <p:spPr>
          <a:xfrm>
            <a:off x="5150088" y="1670440"/>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lumMod val="85000"/>
                  </a:schemeClr>
                </a:solidFill>
                <a:effectLst/>
                <a:uLnTx/>
                <a:uFillTx/>
                <a:latin typeface="Dosis" pitchFamily="2" charset="0"/>
              </a:rPr>
              <a:t>Etape 2</a:t>
            </a:r>
            <a:endParaRPr kumimoji="0" lang="fr-FR" sz="2000" i="0" u="none" strike="noStrike" kern="1200" cap="none" spc="0" normalizeH="0" baseline="0" noProof="0" dirty="0">
              <a:ln w="0"/>
              <a:solidFill>
                <a:schemeClr val="bg1">
                  <a:lumMod val="85000"/>
                </a:schemeClr>
              </a:solidFill>
              <a:effectLst/>
              <a:uLnTx/>
              <a:uFillTx/>
              <a:latin typeface="Dosis" pitchFamily="2" charset="0"/>
            </a:endParaRPr>
          </a:p>
        </p:txBody>
      </p:sp>
      <p:sp>
        <p:nvSpPr>
          <p:cNvPr id="8" name="Rectangle : coins arrondis 7">
            <a:extLst>
              <a:ext uri="{FF2B5EF4-FFF2-40B4-BE49-F238E27FC236}">
                <a16:creationId xmlns:a16="http://schemas.microsoft.com/office/drawing/2014/main" id="{CAA29669-D1E7-D19A-92A7-6BC66E296B3D}"/>
              </a:ext>
            </a:extLst>
          </p:cNvPr>
          <p:cNvSpPr/>
          <p:nvPr/>
        </p:nvSpPr>
        <p:spPr>
          <a:xfrm>
            <a:off x="6742723" y="1646872"/>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ZoneTexte 8">
            <a:extLst>
              <a:ext uri="{FF2B5EF4-FFF2-40B4-BE49-F238E27FC236}">
                <a16:creationId xmlns:a16="http://schemas.microsoft.com/office/drawing/2014/main" id="{0C2083F9-BBEE-6C2E-71BD-86A97ED95DA4}"/>
              </a:ext>
            </a:extLst>
          </p:cNvPr>
          <p:cNvSpPr txBox="1"/>
          <p:nvPr/>
        </p:nvSpPr>
        <p:spPr>
          <a:xfrm>
            <a:off x="6869577" y="1681316"/>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lumMod val="85000"/>
                  </a:schemeClr>
                </a:solidFill>
                <a:effectLst/>
                <a:uLnTx/>
                <a:uFillTx/>
                <a:latin typeface="Dosis" pitchFamily="2" charset="0"/>
              </a:rPr>
              <a:t>Etape </a:t>
            </a:r>
            <a:r>
              <a:rPr lang="fr-FR" sz="2000" b="1" dirty="0">
                <a:ln w="0"/>
                <a:solidFill>
                  <a:schemeClr val="bg1">
                    <a:lumMod val="85000"/>
                  </a:schemeClr>
                </a:solidFill>
                <a:latin typeface="Dosis" pitchFamily="2" charset="0"/>
              </a:rPr>
              <a:t>3</a:t>
            </a:r>
            <a:endParaRPr kumimoji="0" lang="fr-FR" sz="2000" i="0" u="none" strike="noStrike" kern="1200" cap="none" spc="0" normalizeH="0" baseline="0" noProof="0" dirty="0">
              <a:ln w="0"/>
              <a:solidFill>
                <a:schemeClr val="bg1">
                  <a:lumMod val="85000"/>
                </a:schemeClr>
              </a:solidFill>
              <a:effectLst/>
              <a:uLnTx/>
              <a:uFillTx/>
              <a:latin typeface="Dosis" pitchFamily="2" charset="0"/>
            </a:endParaRPr>
          </a:p>
        </p:txBody>
      </p:sp>
      <p:sp>
        <p:nvSpPr>
          <p:cNvPr id="14" name="ZoneTexte 13">
            <a:extLst>
              <a:ext uri="{FF2B5EF4-FFF2-40B4-BE49-F238E27FC236}">
                <a16:creationId xmlns:a16="http://schemas.microsoft.com/office/drawing/2014/main" id="{6804C74C-DABC-E205-98B0-BBBBA057E01D}"/>
              </a:ext>
            </a:extLst>
          </p:cNvPr>
          <p:cNvSpPr txBox="1"/>
          <p:nvPr/>
        </p:nvSpPr>
        <p:spPr>
          <a:xfrm>
            <a:off x="611514" y="2511888"/>
            <a:ext cx="7683635" cy="3266279"/>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424D7B"/>
                </a:solidFill>
                <a:effectLst/>
                <a:uLnTx/>
                <a:uFillTx/>
                <a:latin typeface="Dosis SemiBold" pitchFamily="2" charset="0"/>
              </a:rPr>
              <a:t>Nora, Inès et leurs camarades parlent de leurs dessins animés préférés. Nora dit : « Mon dessin animé préféré, c’est Naruto. Ce héros est courageux, drôle et n’aime pas perdre. Il ne s’arrête jamais, même dans les situations les plus difficiles. C’est un dessin animé où il y a de l’action, de l’amitié. On découvre des combats, mais aussi des moments d’émotion et de solidarité. Parfois, l’histoire me fait rire; parfois elle me rend triste, mais je suis toujours attirée par ce dessin animé. »</a:t>
            </a:r>
          </a:p>
        </p:txBody>
      </p:sp>
    </p:spTree>
    <p:extLst>
      <p:ext uri="{BB962C8B-B14F-4D97-AF65-F5344CB8AC3E}">
        <p14:creationId xmlns:p14="http://schemas.microsoft.com/office/powerpoint/2010/main" val="5008019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3A1DC-9EC3-4A5F-D2AF-C5B860C96A45}"/>
            </a:ext>
          </a:extLst>
        </p:cNvPr>
        <p:cNvGrpSpPr/>
        <p:nvPr/>
      </p:nvGrpSpPr>
      <p:grpSpPr>
        <a:xfrm>
          <a:off x="0" y="0"/>
          <a:ext cx="0" cy="0"/>
          <a:chOff x="0" y="0"/>
          <a:chExt cx="0" cy="0"/>
        </a:xfrm>
      </p:grpSpPr>
      <p:sp>
        <p:nvSpPr>
          <p:cNvPr id="9" name="Rectangle : coins arrondis 8">
            <a:extLst>
              <a:ext uri="{FF2B5EF4-FFF2-40B4-BE49-F238E27FC236}">
                <a16:creationId xmlns:a16="http://schemas.microsoft.com/office/drawing/2014/main" id="{E152D253-1F54-9E8E-DB48-16525ECAA71B}"/>
              </a:ext>
            </a:extLst>
          </p:cNvPr>
          <p:cNvSpPr/>
          <p:nvPr/>
        </p:nvSpPr>
        <p:spPr>
          <a:xfrm>
            <a:off x="3263343" y="1613013"/>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a:extLst>
              <a:ext uri="{FF2B5EF4-FFF2-40B4-BE49-F238E27FC236}">
                <a16:creationId xmlns:a16="http://schemas.microsoft.com/office/drawing/2014/main" id="{2732350E-CFC8-3467-E7C4-7666CD72EEF2}"/>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Quels sont les mots difficiles dans le texte ? Levez la main. Je vais vous expliquer. </a:t>
            </a:r>
          </a:p>
        </p:txBody>
      </p:sp>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8FE9C79A-39D0-430C-CF5C-577C1BAFDE0F}"/>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8FE9C79A-39D0-430C-CF5C-577C1BAFDE0F}"/>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Encre 11">
                <a:extLst>
                  <a:ext uri="{FF2B5EF4-FFF2-40B4-BE49-F238E27FC236}">
                    <a16:creationId xmlns:a16="http://schemas.microsoft.com/office/drawing/2014/main" id="{A0F048B2-5C3E-612D-FFE8-355F78D8662A}"/>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A0F048B2-5C3E-612D-FFE8-355F78D8662A}"/>
                  </a:ext>
                </a:extLst>
              </p:cNvPr>
              <p:cNvPicPr/>
              <p:nvPr/>
            </p:nvPicPr>
            <p:blipFill>
              <a:blip r:embed="rId5"/>
              <a:stretch>
                <a:fillRect/>
              </a:stretch>
            </p:blipFill>
            <p:spPr>
              <a:xfrm>
                <a:off x="1593492" y="833185"/>
                <a:ext cx="26730" cy="23400"/>
              </a:xfrm>
              <a:prstGeom prst="rect">
                <a:avLst/>
              </a:prstGeom>
            </p:spPr>
          </p:pic>
        </mc:Fallback>
      </mc:AlternateContent>
      <p:pic>
        <p:nvPicPr>
          <p:cNvPr id="5" name="Image 4">
            <a:extLst>
              <a:ext uri="{FF2B5EF4-FFF2-40B4-BE49-F238E27FC236}">
                <a16:creationId xmlns:a16="http://schemas.microsoft.com/office/drawing/2014/main" id="{843D56F4-5317-7539-7C6C-0C662AA58C79}"/>
              </a:ext>
            </a:extLst>
          </p:cNvPr>
          <p:cNvPicPr>
            <a:picLocks noChangeAspect="1"/>
          </p:cNvPicPr>
          <p:nvPr/>
        </p:nvPicPr>
        <p:blipFill>
          <a:blip r:embed="rId6"/>
          <a:stretch>
            <a:fillRect/>
          </a:stretch>
        </p:blipFill>
        <p:spPr>
          <a:xfrm>
            <a:off x="178063" y="515358"/>
            <a:ext cx="1152244" cy="1072989"/>
          </a:xfrm>
          <a:prstGeom prst="rect">
            <a:avLst/>
          </a:prstGeom>
        </p:spPr>
      </p:pic>
      <p:sp>
        <p:nvSpPr>
          <p:cNvPr id="4" name="Rectangle : coins arrondis 3">
            <a:extLst>
              <a:ext uri="{FF2B5EF4-FFF2-40B4-BE49-F238E27FC236}">
                <a16:creationId xmlns:a16="http://schemas.microsoft.com/office/drawing/2014/main" id="{6629614B-2A54-E90F-DBD3-1813A0C8418A}"/>
              </a:ext>
            </a:extLst>
          </p:cNvPr>
          <p:cNvSpPr/>
          <p:nvPr/>
        </p:nvSpPr>
        <p:spPr>
          <a:xfrm>
            <a:off x="4952306" y="1612304"/>
            <a:ext cx="1308657" cy="502018"/>
          </a:xfrm>
          <a:prstGeom prst="roundRect">
            <a:avLst>
              <a:gd name="adj" fmla="val 41592"/>
            </a:avLst>
          </a:prstGeom>
          <a:solidFill>
            <a:srgbClr val="565F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a:extLst>
              <a:ext uri="{FF2B5EF4-FFF2-40B4-BE49-F238E27FC236}">
                <a16:creationId xmlns:a16="http://schemas.microsoft.com/office/drawing/2014/main" id="{3C4F2CA1-D644-AA52-8A35-22A565E59484}"/>
              </a:ext>
            </a:extLst>
          </p:cNvPr>
          <p:cNvSpPr txBox="1"/>
          <p:nvPr/>
        </p:nvSpPr>
        <p:spPr>
          <a:xfrm>
            <a:off x="3434816" y="1649106"/>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lumMod val="85000"/>
                  </a:schemeClr>
                </a:solidFill>
                <a:effectLst/>
                <a:uLnTx/>
                <a:uFillTx/>
                <a:latin typeface="Dosis" pitchFamily="2" charset="0"/>
              </a:rPr>
              <a:t>Etape 1</a:t>
            </a:r>
            <a:endParaRPr kumimoji="0" lang="fr-FR" sz="2000" i="0" u="none" strike="noStrike" kern="1200" cap="none" spc="0" normalizeH="0" baseline="0" noProof="0" dirty="0">
              <a:ln w="0"/>
              <a:solidFill>
                <a:schemeClr val="bg1">
                  <a:lumMod val="85000"/>
                </a:schemeClr>
              </a:solidFill>
              <a:effectLst/>
              <a:uLnTx/>
              <a:uFillTx/>
              <a:latin typeface="Dosis" pitchFamily="2" charset="0"/>
            </a:endParaRPr>
          </a:p>
        </p:txBody>
      </p:sp>
      <p:sp>
        <p:nvSpPr>
          <p:cNvPr id="8" name="ZoneTexte 7">
            <a:extLst>
              <a:ext uri="{FF2B5EF4-FFF2-40B4-BE49-F238E27FC236}">
                <a16:creationId xmlns:a16="http://schemas.microsoft.com/office/drawing/2014/main" id="{7AC25211-FB17-292C-30B3-A571B1FA0EF4}"/>
              </a:ext>
            </a:extLst>
          </p:cNvPr>
          <p:cNvSpPr txBox="1"/>
          <p:nvPr/>
        </p:nvSpPr>
        <p:spPr>
          <a:xfrm>
            <a:off x="1576811" y="1641888"/>
            <a:ext cx="1903573" cy="430887"/>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200" b="1" i="0" u="none" strike="noStrike" kern="1200" cap="none" spc="0" normalizeH="0" baseline="0" noProof="0" dirty="0">
                <a:ln w="0"/>
                <a:solidFill>
                  <a:schemeClr val="accent5">
                    <a:lumMod val="50000"/>
                  </a:schemeClr>
                </a:solidFill>
                <a:effectLst/>
                <a:uLnTx/>
                <a:uFillTx/>
                <a:latin typeface="Dosis Medium" pitchFamily="2" charset="0"/>
              </a:rPr>
              <a:t>Partie 1/3</a:t>
            </a:r>
          </a:p>
        </p:txBody>
      </p:sp>
      <p:sp>
        <p:nvSpPr>
          <p:cNvPr id="10" name="ZoneTexte 9">
            <a:extLst>
              <a:ext uri="{FF2B5EF4-FFF2-40B4-BE49-F238E27FC236}">
                <a16:creationId xmlns:a16="http://schemas.microsoft.com/office/drawing/2014/main" id="{5EC99DF4-1B45-BD7B-BBC8-DE2A60F727CC}"/>
              </a:ext>
            </a:extLst>
          </p:cNvPr>
          <p:cNvSpPr txBox="1"/>
          <p:nvPr/>
        </p:nvSpPr>
        <p:spPr>
          <a:xfrm>
            <a:off x="5094423" y="1612304"/>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solidFill>
                <a:effectLst/>
                <a:uLnTx/>
                <a:uFillTx/>
                <a:latin typeface="Dosis" pitchFamily="2" charset="0"/>
              </a:rPr>
              <a:t>Etape 2</a:t>
            </a:r>
            <a:endParaRPr kumimoji="0" lang="fr-FR" sz="2000" i="0" u="none" strike="noStrike" kern="1200" cap="none" spc="0" normalizeH="0" baseline="0" noProof="0" dirty="0">
              <a:ln w="0"/>
              <a:solidFill>
                <a:schemeClr val="bg1"/>
              </a:solidFill>
              <a:effectLst/>
              <a:uLnTx/>
              <a:uFillTx/>
              <a:latin typeface="Dosis" pitchFamily="2" charset="0"/>
            </a:endParaRPr>
          </a:p>
        </p:txBody>
      </p:sp>
      <p:sp>
        <p:nvSpPr>
          <p:cNvPr id="13" name="Rectangle : coins arrondis 12">
            <a:extLst>
              <a:ext uri="{FF2B5EF4-FFF2-40B4-BE49-F238E27FC236}">
                <a16:creationId xmlns:a16="http://schemas.microsoft.com/office/drawing/2014/main" id="{66532A80-A3F1-0565-FFDE-D94495F8655E}"/>
              </a:ext>
            </a:extLst>
          </p:cNvPr>
          <p:cNvSpPr/>
          <p:nvPr/>
        </p:nvSpPr>
        <p:spPr>
          <a:xfrm>
            <a:off x="6671795" y="1612304"/>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ZoneTexte 13">
            <a:extLst>
              <a:ext uri="{FF2B5EF4-FFF2-40B4-BE49-F238E27FC236}">
                <a16:creationId xmlns:a16="http://schemas.microsoft.com/office/drawing/2014/main" id="{144E945D-164D-77EC-7944-4DDDE3F05E81}"/>
              </a:ext>
            </a:extLst>
          </p:cNvPr>
          <p:cNvSpPr txBox="1"/>
          <p:nvPr/>
        </p:nvSpPr>
        <p:spPr>
          <a:xfrm>
            <a:off x="6873794" y="1641888"/>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lumMod val="85000"/>
                  </a:schemeClr>
                </a:solidFill>
                <a:effectLst/>
                <a:uLnTx/>
                <a:uFillTx/>
                <a:latin typeface="Dosis" pitchFamily="2" charset="0"/>
              </a:rPr>
              <a:t>Etape </a:t>
            </a:r>
            <a:r>
              <a:rPr lang="fr-FR" sz="2000" b="1" dirty="0">
                <a:ln w="0"/>
                <a:solidFill>
                  <a:schemeClr val="bg1">
                    <a:lumMod val="85000"/>
                  </a:schemeClr>
                </a:solidFill>
                <a:latin typeface="Dosis" pitchFamily="2" charset="0"/>
              </a:rPr>
              <a:t>3</a:t>
            </a:r>
            <a:endParaRPr kumimoji="0" lang="fr-FR" sz="2000" i="0" u="none" strike="noStrike" kern="1200" cap="none" spc="0" normalizeH="0" baseline="0" noProof="0" dirty="0">
              <a:ln w="0"/>
              <a:solidFill>
                <a:schemeClr val="bg1">
                  <a:lumMod val="85000"/>
                </a:schemeClr>
              </a:solidFill>
              <a:effectLst/>
              <a:uLnTx/>
              <a:uFillTx/>
              <a:latin typeface="Dosis" pitchFamily="2" charset="0"/>
            </a:endParaRPr>
          </a:p>
        </p:txBody>
      </p:sp>
      <p:sp>
        <p:nvSpPr>
          <p:cNvPr id="3" name="ZoneTexte 2">
            <a:extLst>
              <a:ext uri="{FF2B5EF4-FFF2-40B4-BE49-F238E27FC236}">
                <a16:creationId xmlns:a16="http://schemas.microsoft.com/office/drawing/2014/main" id="{7B7D7C0E-6CE6-B6F5-2E28-FB6A055290E1}"/>
              </a:ext>
            </a:extLst>
          </p:cNvPr>
          <p:cNvSpPr txBox="1"/>
          <p:nvPr/>
        </p:nvSpPr>
        <p:spPr>
          <a:xfrm>
            <a:off x="611514" y="2511888"/>
            <a:ext cx="7683635" cy="3266279"/>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424D7B"/>
                </a:solidFill>
                <a:effectLst/>
                <a:uLnTx/>
                <a:uFillTx/>
                <a:latin typeface="Dosis SemiBold" pitchFamily="2" charset="0"/>
              </a:rPr>
              <a:t>Nora, Inès et leurs camarades parlent de leurs dessins animés préférés. Nora dit : « Mon dessin animé préféré, c’est Naruto. Ce héros est courageux, drôle et n’aime pas perdre. Il ne s’arrête jamais, même dans les situations les plus difficiles. C’est un dessin animé où il y a de l’action, de l’amitié. On découvre des combats, mais aussi des moments d’émotion et de solidarité. Parfois, l’histoire me fait rire; parfois elle me rend triste, mais je suis toujours attirée par ce dessin animé. »</a:t>
            </a:r>
          </a:p>
        </p:txBody>
      </p:sp>
    </p:spTree>
    <p:extLst>
      <p:ext uri="{BB962C8B-B14F-4D97-AF65-F5344CB8AC3E}">
        <p14:creationId xmlns:p14="http://schemas.microsoft.com/office/powerpoint/2010/main" val="1816363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276E2-D57C-E20C-9CF2-A14276DE96D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18E7725-E5E1-1D84-D447-67B26AC27EB5}"/>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Lisez la question et cherchez la réponse dans le texte. Qui veut répondre ?  </a:t>
            </a:r>
          </a:p>
        </p:txBody>
      </p:sp>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E9C7F3CB-5727-0D5F-C794-2E547279F0E8}"/>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E9C7F3CB-5727-0D5F-C794-2E547279F0E8}"/>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Encre 11">
                <a:extLst>
                  <a:ext uri="{FF2B5EF4-FFF2-40B4-BE49-F238E27FC236}">
                    <a16:creationId xmlns:a16="http://schemas.microsoft.com/office/drawing/2014/main" id="{DF1840C5-850F-DC21-9927-9137E007481C}"/>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DF1840C5-850F-DC21-9927-9137E007481C}"/>
                  </a:ext>
                </a:extLst>
              </p:cNvPr>
              <p:cNvPicPr/>
              <p:nvPr/>
            </p:nvPicPr>
            <p:blipFill>
              <a:blip r:embed="rId5"/>
              <a:stretch>
                <a:fillRect/>
              </a:stretch>
            </p:blipFill>
            <p:spPr>
              <a:xfrm>
                <a:off x="1593492" y="833185"/>
                <a:ext cx="26730" cy="23400"/>
              </a:xfrm>
              <a:prstGeom prst="rect">
                <a:avLst/>
              </a:prstGeom>
            </p:spPr>
          </p:pic>
        </mc:Fallback>
      </mc:AlternateContent>
      <p:pic>
        <p:nvPicPr>
          <p:cNvPr id="4" name="Image 3">
            <a:extLst>
              <a:ext uri="{FF2B5EF4-FFF2-40B4-BE49-F238E27FC236}">
                <a16:creationId xmlns:a16="http://schemas.microsoft.com/office/drawing/2014/main" id="{31CE40CF-E3C7-11C6-DF03-2DAE84C0F00F}"/>
              </a:ext>
            </a:extLst>
          </p:cNvPr>
          <p:cNvPicPr>
            <a:picLocks noChangeAspect="1"/>
          </p:cNvPicPr>
          <p:nvPr/>
        </p:nvPicPr>
        <p:blipFill>
          <a:blip r:embed="rId6"/>
          <a:srcRect r="1593" b="11327"/>
          <a:stretch>
            <a:fillRect/>
          </a:stretch>
        </p:blipFill>
        <p:spPr>
          <a:xfrm>
            <a:off x="215393" y="650122"/>
            <a:ext cx="1087654" cy="980062"/>
          </a:xfrm>
          <a:prstGeom prst="ellipse">
            <a:avLst/>
          </a:prstGeom>
        </p:spPr>
      </p:pic>
      <p:sp>
        <p:nvSpPr>
          <p:cNvPr id="6" name="ZoneTexte 5">
            <a:extLst>
              <a:ext uri="{FF2B5EF4-FFF2-40B4-BE49-F238E27FC236}">
                <a16:creationId xmlns:a16="http://schemas.microsoft.com/office/drawing/2014/main" id="{7B62D3DE-25B1-F340-92A2-7AC02F2E362D}"/>
              </a:ext>
            </a:extLst>
          </p:cNvPr>
          <p:cNvSpPr txBox="1"/>
          <p:nvPr/>
        </p:nvSpPr>
        <p:spPr>
          <a:xfrm>
            <a:off x="866558" y="2265392"/>
            <a:ext cx="7665442" cy="461665"/>
          </a:xfrm>
          <a:prstGeom prst="rect">
            <a:avLst/>
          </a:prstGeom>
          <a:noFill/>
        </p:spPr>
        <p:txBody>
          <a:bodyPr wrap="square">
            <a:spAutoFit/>
          </a:bodyPr>
          <a:lstStyle/>
          <a:p>
            <a:pPr algn="ctr"/>
            <a:r>
              <a:rPr lang="fr-FR" sz="2400" b="1" dirty="0">
                <a:solidFill>
                  <a:schemeClr val="accent1">
                    <a:lumMod val="50000"/>
                  </a:schemeClr>
                </a:solidFill>
                <a:latin typeface="Dosis" pitchFamily="2" charset="0"/>
              </a:rPr>
              <a:t>Question 1 : Quel est le dessin animé préféré de Nora ?</a:t>
            </a:r>
          </a:p>
        </p:txBody>
      </p:sp>
      <p:sp>
        <p:nvSpPr>
          <p:cNvPr id="18" name="Rectangle : coins arrondis 17">
            <a:extLst>
              <a:ext uri="{FF2B5EF4-FFF2-40B4-BE49-F238E27FC236}">
                <a16:creationId xmlns:a16="http://schemas.microsoft.com/office/drawing/2014/main" id="{3BD9AC3A-8E82-2183-A91D-93EFC0415486}"/>
              </a:ext>
            </a:extLst>
          </p:cNvPr>
          <p:cNvSpPr/>
          <p:nvPr/>
        </p:nvSpPr>
        <p:spPr>
          <a:xfrm>
            <a:off x="3235740" y="1585327"/>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ZoneTexte 20">
            <a:extLst>
              <a:ext uri="{FF2B5EF4-FFF2-40B4-BE49-F238E27FC236}">
                <a16:creationId xmlns:a16="http://schemas.microsoft.com/office/drawing/2014/main" id="{910F04CC-01C4-3913-EC74-0B8094F71A54}"/>
              </a:ext>
            </a:extLst>
          </p:cNvPr>
          <p:cNvSpPr txBox="1"/>
          <p:nvPr/>
        </p:nvSpPr>
        <p:spPr>
          <a:xfrm>
            <a:off x="3407213" y="1621420"/>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lumMod val="85000"/>
                  </a:schemeClr>
                </a:solidFill>
                <a:effectLst/>
                <a:uLnTx/>
                <a:uFillTx/>
                <a:latin typeface="Dosis" pitchFamily="2" charset="0"/>
              </a:rPr>
              <a:t>Etape 1</a:t>
            </a:r>
            <a:endParaRPr kumimoji="0" lang="fr-FR" sz="2000" i="0" u="none" strike="noStrike" kern="1200" cap="none" spc="0" normalizeH="0" baseline="0" noProof="0" dirty="0">
              <a:ln w="0"/>
              <a:solidFill>
                <a:schemeClr val="bg1">
                  <a:lumMod val="85000"/>
                </a:schemeClr>
              </a:solidFill>
              <a:effectLst/>
              <a:uLnTx/>
              <a:uFillTx/>
              <a:latin typeface="Dosis" pitchFamily="2" charset="0"/>
            </a:endParaRPr>
          </a:p>
        </p:txBody>
      </p:sp>
      <p:sp>
        <p:nvSpPr>
          <p:cNvPr id="22" name="ZoneTexte 21">
            <a:extLst>
              <a:ext uri="{FF2B5EF4-FFF2-40B4-BE49-F238E27FC236}">
                <a16:creationId xmlns:a16="http://schemas.microsoft.com/office/drawing/2014/main" id="{85253022-E68D-DDBF-65B1-E87B64CBA08B}"/>
              </a:ext>
            </a:extLst>
          </p:cNvPr>
          <p:cNvSpPr txBox="1"/>
          <p:nvPr/>
        </p:nvSpPr>
        <p:spPr>
          <a:xfrm>
            <a:off x="1592546" y="1636498"/>
            <a:ext cx="1903573" cy="430887"/>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200" b="1" i="0" u="none" strike="noStrike" kern="1200" cap="none" spc="0" normalizeH="0" baseline="0" noProof="0" dirty="0">
                <a:ln w="0"/>
                <a:solidFill>
                  <a:schemeClr val="accent5">
                    <a:lumMod val="50000"/>
                  </a:schemeClr>
                </a:solidFill>
                <a:effectLst/>
                <a:uLnTx/>
                <a:uFillTx/>
                <a:latin typeface="Dosis Medium" pitchFamily="2" charset="0"/>
              </a:rPr>
              <a:t>Partie 1/3</a:t>
            </a:r>
          </a:p>
        </p:txBody>
      </p:sp>
      <p:sp>
        <p:nvSpPr>
          <p:cNvPr id="24" name="Rectangle : coins arrondis 23">
            <a:extLst>
              <a:ext uri="{FF2B5EF4-FFF2-40B4-BE49-F238E27FC236}">
                <a16:creationId xmlns:a16="http://schemas.microsoft.com/office/drawing/2014/main" id="{DDEDFFF3-D62E-FA63-D1CA-66900C4A0F8B}"/>
              </a:ext>
            </a:extLst>
          </p:cNvPr>
          <p:cNvSpPr/>
          <p:nvPr/>
        </p:nvSpPr>
        <p:spPr>
          <a:xfrm>
            <a:off x="4969398" y="1603868"/>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5" name="ZoneTexte 24">
            <a:extLst>
              <a:ext uri="{FF2B5EF4-FFF2-40B4-BE49-F238E27FC236}">
                <a16:creationId xmlns:a16="http://schemas.microsoft.com/office/drawing/2014/main" id="{BF13C0DB-C730-7174-228E-5F2A323D6ED5}"/>
              </a:ext>
            </a:extLst>
          </p:cNvPr>
          <p:cNvSpPr txBox="1"/>
          <p:nvPr/>
        </p:nvSpPr>
        <p:spPr>
          <a:xfrm>
            <a:off x="5171397" y="1633452"/>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lumMod val="85000"/>
                  </a:schemeClr>
                </a:solidFill>
                <a:effectLst/>
                <a:uLnTx/>
                <a:uFillTx/>
                <a:latin typeface="Dosis" pitchFamily="2" charset="0"/>
              </a:rPr>
              <a:t>Etape 2</a:t>
            </a:r>
            <a:endParaRPr kumimoji="0" lang="fr-FR" sz="2000" i="0" u="none" strike="noStrike" kern="1200" cap="none" spc="0" normalizeH="0" baseline="0" noProof="0" dirty="0">
              <a:ln w="0"/>
              <a:solidFill>
                <a:schemeClr val="bg1">
                  <a:lumMod val="85000"/>
                </a:schemeClr>
              </a:solidFill>
              <a:effectLst/>
              <a:uLnTx/>
              <a:uFillTx/>
              <a:latin typeface="Dosis" pitchFamily="2" charset="0"/>
            </a:endParaRPr>
          </a:p>
        </p:txBody>
      </p:sp>
      <p:sp>
        <p:nvSpPr>
          <p:cNvPr id="28" name="Rectangle : coins arrondis 27">
            <a:extLst>
              <a:ext uri="{FF2B5EF4-FFF2-40B4-BE49-F238E27FC236}">
                <a16:creationId xmlns:a16="http://schemas.microsoft.com/office/drawing/2014/main" id="{076FF990-BC6D-8851-754D-B7DB6E0D5C52}"/>
              </a:ext>
            </a:extLst>
          </p:cNvPr>
          <p:cNvSpPr/>
          <p:nvPr/>
        </p:nvSpPr>
        <p:spPr>
          <a:xfrm>
            <a:off x="6686127" y="1603868"/>
            <a:ext cx="1308657" cy="502018"/>
          </a:xfrm>
          <a:prstGeom prst="roundRect">
            <a:avLst>
              <a:gd name="adj" fmla="val 41592"/>
            </a:avLst>
          </a:prstGeom>
          <a:solidFill>
            <a:srgbClr val="565F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9" name="ZoneTexte 28">
            <a:extLst>
              <a:ext uri="{FF2B5EF4-FFF2-40B4-BE49-F238E27FC236}">
                <a16:creationId xmlns:a16="http://schemas.microsoft.com/office/drawing/2014/main" id="{EF5B4E4A-9858-0769-6C3A-EA4921ECB6D6}"/>
              </a:ext>
            </a:extLst>
          </p:cNvPr>
          <p:cNvSpPr txBox="1"/>
          <p:nvPr/>
        </p:nvSpPr>
        <p:spPr>
          <a:xfrm>
            <a:off x="6878501" y="1640670"/>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solidFill>
                <a:effectLst/>
                <a:uLnTx/>
                <a:uFillTx/>
                <a:latin typeface="Dosis" pitchFamily="2" charset="0"/>
              </a:rPr>
              <a:t>Etape </a:t>
            </a:r>
            <a:r>
              <a:rPr lang="fr-FR" sz="2000" b="1" dirty="0">
                <a:ln w="0"/>
                <a:solidFill>
                  <a:schemeClr val="bg1"/>
                </a:solidFill>
                <a:latin typeface="Dosis" pitchFamily="2" charset="0"/>
              </a:rPr>
              <a:t>3</a:t>
            </a:r>
            <a:endParaRPr kumimoji="0" lang="fr-FR" sz="2000" i="0" u="none" strike="noStrike" kern="1200" cap="none" spc="0" normalizeH="0" baseline="0" noProof="0" dirty="0">
              <a:ln w="0"/>
              <a:solidFill>
                <a:schemeClr val="bg1"/>
              </a:solidFill>
              <a:effectLst/>
              <a:uLnTx/>
              <a:uFillTx/>
              <a:latin typeface="Dosis" pitchFamily="2" charset="0"/>
            </a:endParaRPr>
          </a:p>
        </p:txBody>
      </p:sp>
      <p:sp>
        <p:nvSpPr>
          <p:cNvPr id="3" name="ZoneTexte 2">
            <a:extLst>
              <a:ext uri="{FF2B5EF4-FFF2-40B4-BE49-F238E27FC236}">
                <a16:creationId xmlns:a16="http://schemas.microsoft.com/office/drawing/2014/main" id="{7C84831C-DAC7-85AE-E6F9-60C9153EFE51}"/>
              </a:ext>
            </a:extLst>
          </p:cNvPr>
          <p:cNvSpPr txBox="1"/>
          <p:nvPr/>
        </p:nvSpPr>
        <p:spPr>
          <a:xfrm>
            <a:off x="702579" y="2875898"/>
            <a:ext cx="7683635" cy="3266279"/>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424D7B"/>
                </a:solidFill>
                <a:effectLst/>
                <a:uLnTx/>
                <a:uFillTx/>
                <a:latin typeface="Dosis SemiBold" pitchFamily="2" charset="0"/>
              </a:rPr>
              <a:t>Nora, Inès et leurs camarades parlent de leurs dessins animés préférés. Nora dit : « Mon dessin animé préféré, c’est Naruto. Ce héros est courageux, drôle et n’aime pas perdre. Il ne s’arrête jamais, même dans les situations les plus difficiles. C’est un dessin animé où il y a de l’action, de l’amitié. On découvre des combats, mais aussi des moments d’émotion et de solidarité. Parfois, l’histoire me fait rire; parfois elle me rend triste, mais je suis toujours attirée par ce dessin animé. »</a:t>
            </a:r>
          </a:p>
        </p:txBody>
      </p:sp>
    </p:spTree>
    <p:extLst>
      <p:ext uri="{BB962C8B-B14F-4D97-AF65-F5344CB8AC3E}">
        <p14:creationId xmlns:p14="http://schemas.microsoft.com/office/powerpoint/2010/main" val="22833832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196E6-6695-E00A-D298-559DE263B48F}"/>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5595A222-0692-00DF-0FEA-322237926427}"/>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5595A222-0692-00DF-0FEA-322237926427}"/>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Encre 11">
                <a:extLst>
                  <a:ext uri="{FF2B5EF4-FFF2-40B4-BE49-F238E27FC236}">
                    <a16:creationId xmlns:a16="http://schemas.microsoft.com/office/drawing/2014/main" id="{A95216AF-0A00-3A32-6914-32AF290D0F6F}"/>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A95216AF-0A00-3A32-6914-32AF290D0F6F}"/>
                  </a:ext>
                </a:extLst>
              </p:cNvPr>
              <p:cNvPicPr/>
              <p:nvPr/>
            </p:nvPicPr>
            <p:blipFill>
              <a:blip r:embed="rId5"/>
              <a:stretch>
                <a:fillRect/>
              </a:stretch>
            </p:blipFill>
            <p:spPr>
              <a:xfrm>
                <a:off x="1593492" y="833185"/>
                <a:ext cx="26730" cy="23400"/>
              </a:xfrm>
              <a:prstGeom prst="rect">
                <a:avLst/>
              </a:prstGeom>
            </p:spPr>
          </p:pic>
        </mc:Fallback>
      </mc:AlternateContent>
      <p:pic>
        <p:nvPicPr>
          <p:cNvPr id="4" name="Image 3">
            <a:extLst>
              <a:ext uri="{FF2B5EF4-FFF2-40B4-BE49-F238E27FC236}">
                <a16:creationId xmlns:a16="http://schemas.microsoft.com/office/drawing/2014/main" id="{05DE00A6-F06C-C09B-1A93-91C8B99DC32C}"/>
              </a:ext>
            </a:extLst>
          </p:cNvPr>
          <p:cNvPicPr>
            <a:picLocks noChangeAspect="1"/>
          </p:cNvPicPr>
          <p:nvPr/>
        </p:nvPicPr>
        <p:blipFill>
          <a:blip r:embed="rId6"/>
          <a:srcRect r="1593" b="11327"/>
          <a:stretch>
            <a:fillRect/>
          </a:stretch>
        </p:blipFill>
        <p:spPr>
          <a:xfrm>
            <a:off x="215393" y="650122"/>
            <a:ext cx="1087654" cy="980062"/>
          </a:xfrm>
          <a:prstGeom prst="ellipse">
            <a:avLst/>
          </a:prstGeom>
        </p:spPr>
      </p:pic>
      <p:sp>
        <p:nvSpPr>
          <p:cNvPr id="5" name="Rectangle : coins arrondis 4">
            <a:extLst>
              <a:ext uri="{FF2B5EF4-FFF2-40B4-BE49-F238E27FC236}">
                <a16:creationId xmlns:a16="http://schemas.microsoft.com/office/drawing/2014/main" id="{88E6F2D8-5F47-611D-F6F5-BA36E7C69B05}"/>
              </a:ext>
            </a:extLst>
          </p:cNvPr>
          <p:cNvSpPr/>
          <p:nvPr/>
        </p:nvSpPr>
        <p:spPr>
          <a:xfrm>
            <a:off x="3235740" y="1585327"/>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a:extLst>
              <a:ext uri="{FF2B5EF4-FFF2-40B4-BE49-F238E27FC236}">
                <a16:creationId xmlns:a16="http://schemas.microsoft.com/office/drawing/2014/main" id="{41EC37DC-641F-B498-C71F-C45B71B86D7B}"/>
              </a:ext>
            </a:extLst>
          </p:cNvPr>
          <p:cNvSpPr txBox="1"/>
          <p:nvPr/>
        </p:nvSpPr>
        <p:spPr>
          <a:xfrm>
            <a:off x="3407213" y="1621420"/>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lumMod val="85000"/>
                  </a:schemeClr>
                </a:solidFill>
                <a:effectLst/>
                <a:uLnTx/>
                <a:uFillTx/>
                <a:latin typeface="Dosis" pitchFamily="2" charset="0"/>
              </a:rPr>
              <a:t>Etape 1</a:t>
            </a:r>
            <a:endParaRPr kumimoji="0" lang="fr-FR" sz="2000" i="0" u="none" strike="noStrike" kern="1200" cap="none" spc="0" normalizeH="0" baseline="0" noProof="0" dirty="0">
              <a:ln w="0"/>
              <a:solidFill>
                <a:schemeClr val="bg1">
                  <a:lumMod val="85000"/>
                </a:schemeClr>
              </a:solidFill>
              <a:effectLst/>
              <a:uLnTx/>
              <a:uFillTx/>
              <a:latin typeface="Dosis" pitchFamily="2" charset="0"/>
            </a:endParaRPr>
          </a:p>
        </p:txBody>
      </p:sp>
      <p:sp>
        <p:nvSpPr>
          <p:cNvPr id="8" name="ZoneTexte 7">
            <a:extLst>
              <a:ext uri="{FF2B5EF4-FFF2-40B4-BE49-F238E27FC236}">
                <a16:creationId xmlns:a16="http://schemas.microsoft.com/office/drawing/2014/main" id="{17C8D12C-9AEE-6B66-2069-B16D018E4877}"/>
              </a:ext>
            </a:extLst>
          </p:cNvPr>
          <p:cNvSpPr txBox="1"/>
          <p:nvPr/>
        </p:nvSpPr>
        <p:spPr>
          <a:xfrm>
            <a:off x="1592546" y="1607623"/>
            <a:ext cx="1903573" cy="430887"/>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200" b="1" i="0" u="none" strike="noStrike" kern="1200" cap="none" spc="0" normalizeH="0" baseline="0" noProof="0" dirty="0">
                <a:ln w="0"/>
                <a:solidFill>
                  <a:schemeClr val="accent5">
                    <a:lumMod val="50000"/>
                  </a:schemeClr>
                </a:solidFill>
                <a:effectLst/>
                <a:uLnTx/>
                <a:uFillTx/>
                <a:latin typeface="Dosis Medium" pitchFamily="2" charset="0"/>
              </a:rPr>
              <a:t>Partie 1/3</a:t>
            </a:r>
          </a:p>
        </p:txBody>
      </p:sp>
      <p:sp>
        <p:nvSpPr>
          <p:cNvPr id="9" name="Rectangle : coins arrondis 8">
            <a:extLst>
              <a:ext uri="{FF2B5EF4-FFF2-40B4-BE49-F238E27FC236}">
                <a16:creationId xmlns:a16="http://schemas.microsoft.com/office/drawing/2014/main" id="{850EE583-B5FB-9D01-2C6B-D8B1F13A9EFF}"/>
              </a:ext>
            </a:extLst>
          </p:cNvPr>
          <p:cNvSpPr/>
          <p:nvPr/>
        </p:nvSpPr>
        <p:spPr>
          <a:xfrm>
            <a:off x="4950148" y="1574993"/>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ZoneTexte 9">
            <a:extLst>
              <a:ext uri="{FF2B5EF4-FFF2-40B4-BE49-F238E27FC236}">
                <a16:creationId xmlns:a16="http://schemas.microsoft.com/office/drawing/2014/main" id="{51D0FCAB-1D18-CCFD-B2B0-86C776661F61}"/>
              </a:ext>
            </a:extLst>
          </p:cNvPr>
          <p:cNvSpPr txBox="1"/>
          <p:nvPr/>
        </p:nvSpPr>
        <p:spPr>
          <a:xfrm>
            <a:off x="5152147" y="1604577"/>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lumMod val="85000"/>
                  </a:schemeClr>
                </a:solidFill>
                <a:effectLst/>
                <a:uLnTx/>
                <a:uFillTx/>
                <a:latin typeface="Dosis" pitchFamily="2" charset="0"/>
              </a:rPr>
              <a:t>Etape 2</a:t>
            </a:r>
            <a:endParaRPr kumimoji="0" lang="fr-FR" sz="2000" i="0" u="none" strike="noStrike" kern="1200" cap="none" spc="0" normalizeH="0" baseline="0" noProof="0" dirty="0">
              <a:ln w="0"/>
              <a:solidFill>
                <a:schemeClr val="bg1">
                  <a:lumMod val="85000"/>
                </a:schemeClr>
              </a:solidFill>
              <a:effectLst/>
              <a:uLnTx/>
              <a:uFillTx/>
              <a:latin typeface="Dosis" pitchFamily="2" charset="0"/>
            </a:endParaRPr>
          </a:p>
        </p:txBody>
      </p:sp>
      <p:sp>
        <p:nvSpPr>
          <p:cNvPr id="13" name="Rectangle : coins arrondis 12">
            <a:extLst>
              <a:ext uri="{FF2B5EF4-FFF2-40B4-BE49-F238E27FC236}">
                <a16:creationId xmlns:a16="http://schemas.microsoft.com/office/drawing/2014/main" id="{8BDE433E-DB8E-25CB-5CA4-F05E61E979FA}"/>
              </a:ext>
            </a:extLst>
          </p:cNvPr>
          <p:cNvSpPr/>
          <p:nvPr/>
        </p:nvSpPr>
        <p:spPr>
          <a:xfrm>
            <a:off x="6666877" y="1574993"/>
            <a:ext cx="1308657" cy="502018"/>
          </a:xfrm>
          <a:prstGeom prst="roundRect">
            <a:avLst>
              <a:gd name="adj" fmla="val 41592"/>
            </a:avLst>
          </a:prstGeom>
          <a:solidFill>
            <a:srgbClr val="565F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ZoneTexte 13">
            <a:extLst>
              <a:ext uri="{FF2B5EF4-FFF2-40B4-BE49-F238E27FC236}">
                <a16:creationId xmlns:a16="http://schemas.microsoft.com/office/drawing/2014/main" id="{63A1DD99-5D78-EF2F-0956-4A217A00C653}"/>
              </a:ext>
            </a:extLst>
          </p:cNvPr>
          <p:cNvSpPr txBox="1"/>
          <p:nvPr/>
        </p:nvSpPr>
        <p:spPr>
          <a:xfrm>
            <a:off x="6859251" y="1611795"/>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solidFill>
                <a:effectLst/>
                <a:uLnTx/>
                <a:uFillTx/>
                <a:latin typeface="Dosis" pitchFamily="2" charset="0"/>
              </a:rPr>
              <a:t>Etape </a:t>
            </a:r>
            <a:r>
              <a:rPr lang="fr-FR" sz="2000" b="1" dirty="0">
                <a:ln w="0"/>
                <a:solidFill>
                  <a:schemeClr val="bg1"/>
                </a:solidFill>
                <a:latin typeface="Dosis" pitchFamily="2" charset="0"/>
              </a:rPr>
              <a:t>3</a:t>
            </a:r>
            <a:endParaRPr kumimoji="0" lang="fr-FR" sz="2000" i="0" u="none" strike="noStrike" kern="1200" cap="none" spc="0" normalizeH="0" baseline="0" noProof="0" dirty="0">
              <a:ln w="0"/>
              <a:solidFill>
                <a:schemeClr val="bg1"/>
              </a:solidFill>
              <a:effectLst/>
              <a:uLnTx/>
              <a:uFillTx/>
              <a:latin typeface="Dosis" pitchFamily="2" charset="0"/>
            </a:endParaRPr>
          </a:p>
        </p:txBody>
      </p:sp>
      <p:sp>
        <p:nvSpPr>
          <p:cNvPr id="20" name="Titre 1">
            <a:extLst>
              <a:ext uri="{FF2B5EF4-FFF2-40B4-BE49-F238E27FC236}">
                <a16:creationId xmlns:a16="http://schemas.microsoft.com/office/drawing/2014/main" id="{5832E823-09AF-889E-FA9A-75C77AFFEB4B}"/>
              </a:ext>
            </a:extLst>
          </p:cNvPr>
          <p:cNvSpPr>
            <a:spLocks noGrp="1"/>
          </p:cNvSpPr>
          <p:nvPr>
            <p:ph type="title"/>
          </p:nvPr>
        </p:nvSpPr>
        <p:spPr>
          <a:xfrm>
            <a:off x="1692000" y="756000"/>
            <a:ext cx="6814030" cy="612000"/>
          </a:xfrm>
        </p:spPr>
        <p:txBody>
          <a:bodyPr>
            <a:normAutofit/>
          </a:bodyPr>
          <a:lstStyle/>
          <a:p>
            <a:r>
              <a:rPr lang="fr-FR" dirty="0">
                <a:solidFill>
                  <a:schemeClr val="tx1">
                    <a:lumMod val="65000"/>
                    <a:lumOff val="35000"/>
                  </a:schemeClr>
                </a:solidFill>
                <a:latin typeface="Dosis Medium" pitchFamily="2" charset="0"/>
              </a:rPr>
              <a:t>La question est : « Quel est le dessin animé préféré de Nora? ». Je cherche dans le texte le dessin animé préféré de Nora .  La réponse est : C’est Naruto.</a:t>
            </a:r>
          </a:p>
        </p:txBody>
      </p:sp>
      <p:sp>
        <p:nvSpPr>
          <p:cNvPr id="2" name="ZoneTexte 1">
            <a:extLst>
              <a:ext uri="{FF2B5EF4-FFF2-40B4-BE49-F238E27FC236}">
                <a16:creationId xmlns:a16="http://schemas.microsoft.com/office/drawing/2014/main" id="{5CBB8F55-4770-8446-F3DE-40561CEED38D}"/>
              </a:ext>
            </a:extLst>
          </p:cNvPr>
          <p:cNvSpPr txBox="1"/>
          <p:nvPr/>
        </p:nvSpPr>
        <p:spPr>
          <a:xfrm>
            <a:off x="866558" y="2265392"/>
            <a:ext cx="7665442" cy="461665"/>
          </a:xfrm>
          <a:prstGeom prst="rect">
            <a:avLst/>
          </a:prstGeom>
          <a:noFill/>
        </p:spPr>
        <p:txBody>
          <a:bodyPr wrap="square">
            <a:spAutoFit/>
          </a:bodyPr>
          <a:lstStyle/>
          <a:p>
            <a:pPr algn="ctr"/>
            <a:r>
              <a:rPr lang="fr-FR" sz="2400" b="1" dirty="0">
                <a:solidFill>
                  <a:schemeClr val="accent1">
                    <a:lumMod val="50000"/>
                  </a:schemeClr>
                </a:solidFill>
                <a:latin typeface="Dosis" pitchFamily="2" charset="0"/>
              </a:rPr>
              <a:t>Question 1 : Quel est le dessin animé préféré de Nora ?</a:t>
            </a:r>
          </a:p>
        </p:txBody>
      </p:sp>
      <p:sp>
        <p:nvSpPr>
          <p:cNvPr id="3" name="ZoneTexte 2">
            <a:extLst>
              <a:ext uri="{FF2B5EF4-FFF2-40B4-BE49-F238E27FC236}">
                <a16:creationId xmlns:a16="http://schemas.microsoft.com/office/drawing/2014/main" id="{83CFA05A-66D8-06B3-C8CA-9E4B13FCAE22}"/>
              </a:ext>
            </a:extLst>
          </p:cNvPr>
          <p:cNvSpPr txBox="1"/>
          <p:nvPr/>
        </p:nvSpPr>
        <p:spPr>
          <a:xfrm>
            <a:off x="702579" y="2875898"/>
            <a:ext cx="7683635" cy="3266279"/>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424D7B"/>
                </a:solidFill>
                <a:effectLst/>
                <a:uLnTx/>
                <a:uFillTx/>
                <a:latin typeface="Dosis SemiBold" pitchFamily="2" charset="0"/>
              </a:rPr>
              <a:t>Nora, Inès et leurs camarades parlent de leurs dessins animés préférés. Nora dit : « </a:t>
            </a:r>
            <a:r>
              <a:rPr kumimoji="0" lang="fr-FR" sz="2000" b="1" i="0" u="none" strike="noStrike" kern="1200" cap="none" spc="0" normalizeH="0" baseline="0" noProof="0" dirty="0">
                <a:ln>
                  <a:noFill/>
                </a:ln>
                <a:solidFill>
                  <a:srgbClr val="C00000"/>
                </a:solidFill>
                <a:effectLst/>
                <a:uLnTx/>
                <a:uFillTx/>
                <a:latin typeface="Dosis SemiBold" pitchFamily="2" charset="0"/>
              </a:rPr>
              <a:t>Mon dessin animé préféré, c’est Narut</a:t>
            </a:r>
            <a:r>
              <a:rPr kumimoji="0" lang="fr-FR" sz="2000" b="1" i="0" u="none" strike="noStrike" kern="1200" cap="none" spc="0" normalizeH="0" baseline="0" noProof="0" dirty="0">
                <a:ln>
                  <a:noFill/>
                </a:ln>
                <a:solidFill>
                  <a:srgbClr val="424D7B"/>
                </a:solidFill>
                <a:effectLst/>
                <a:uLnTx/>
                <a:uFillTx/>
                <a:latin typeface="Dosis SemiBold" pitchFamily="2" charset="0"/>
              </a:rPr>
              <a:t>o. Ce héros est courageux, drôle et n’aime pas perdre. Il ne s’arrête jamais, même dans les situations les plus difficiles. C’est un dessin animé où il y a de l’action, de l’amitié. On découvre des combats, mais aussi des moments d’émotion et de solidarité. Parfois, l’histoire me fait rire; parfois elle me rend triste, mais je suis toujours attirée par ce dessin animé. »</a:t>
            </a:r>
          </a:p>
        </p:txBody>
      </p:sp>
    </p:spTree>
    <p:extLst>
      <p:ext uri="{BB962C8B-B14F-4D97-AF65-F5344CB8AC3E}">
        <p14:creationId xmlns:p14="http://schemas.microsoft.com/office/powerpoint/2010/main" val="25002700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947BD-B13D-AA3F-94A4-48A37DBCAA02}"/>
            </a:ext>
          </a:extLst>
        </p:cNvPr>
        <p:cNvGrpSpPr/>
        <p:nvPr/>
      </p:nvGrpSpPr>
      <p:grpSpPr>
        <a:xfrm>
          <a:off x="0" y="0"/>
          <a:ext cx="0" cy="0"/>
          <a:chOff x="0" y="0"/>
          <a:chExt cx="0" cy="0"/>
        </a:xfrm>
      </p:grpSpPr>
      <p:sp>
        <p:nvSpPr>
          <p:cNvPr id="7" name="Rectangle : coins arrondis 6">
            <a:extLst>
              <a:ext uri="{FF2B5EF4-FFF2-40B4-BE49-F238E27FC236}">
                <a16:creationId xmlns:a16="http://schemas.microsoft.com/office/drawing/2014/main" id="{F9308289-2571-362E-5368-61D4C0443393}"/>
              </a:ext>
            </a:extLst>
          </p:cNvPr>
          <p:cNvSpPr/>
          <p:nvPr/>
        </p:nvSpPr>
        <p:spPr>
          <a:xfrm>
            <a:off x="2993458" y="1622128"/>
            <a:ext cx="1308657" cy="502018"/>
          </a:xfrm>
          <a:prstGeom prst="roundRect">
            <a:avLst>
              <a:gd name="adj" fmla="val 41592"/>
            </a:avLst>
          </a:prstGeom>
          <a:solidFill>
            <a:srgbClr val="565F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a:extLst>
              <a:ext uri="{FF2B5EF4-FFF2-40B4-BE49-F238E27FC236}">
                <a16:creationId xmlns:a16="http://schemas.microsoft.com/office/drawing/2014/main" id="{00B8EDFB-2588-58B8-9F62-291379AE3BC4}"/>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On passe à la deuxième partie du texte. Lisez en silence et essayez de comprendre. </a:t>
            </a:r>
          </a:p>
        </p:txBody>
      </p:sp>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7A0ED682-F87A-7F54-08E3-B09357C775B9}"/>
                  </a:ext>
                </a:extLst>
              </p14:cNvPr>
              <p14:cNvContentPartPr/>
              <p14:nvPr/>
            </p14:nvContentPartPr>
            <p14:xfrm>
              <a:off x="381127" y="1146750"/>
              <a:ext cx="360" cy="360"/>
            </p14:xfrm>
          </p:contentPart>
        </mc:Choice>
        <mc:Fallback xmlns="">
          <p:pic>
            <p:nvPicPr>
              <p:cNvPr id="11" name="Encre 10">
                <a:extLst>
                  <a:ext uri="{FF2B5EF4-FFF2-40B4-BE49-F238E27FC236}">
                    <a16:creationId xmlns:a16="http://schemas.microsoft.com/office/drawing/2014/main" id="{7A0ED682-F87A-7F54-08E3-B09357C775B9}"/>
                  </a:ext>
                </a:extLst>
              </p:cNvPr>
              <p:cNvPicPr/>
              <p:nvPr/>
            </p:nvPicPr>
            <p:blipFill>
              <a:blip r:embed="rId3"/>
              <a:stretch>
                <a:fillRect/>
              </a:stretch>
            </p:blipFill>
            <p:spPr>
              <a:xfrm>
                <a:off x="372127" y="113775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Encre 11">
                <a:extLst>
                  <a:ext uri="{FF2B5EF4-FFF2-40B4-BE49-F238E27FC236}">
                    <a16:creationId xmlns:a16="http://schemas.microsoft.com/office/drawing/2014/main" id="{B651E04C-E510-7985-ADBC-58DE8B0DECA1}"/>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B651E04C-E510-7985-ADBC-58DE8B0DECA1}"/>
                  </a:ext>
                </a:extLst>
              </p:cNvPr>
              <p:cNvPicPr/>
              <p:nvPr/>
            </p:nvPicPr>
            <p:blipFill>
              <a:blip r:embed="rId5"/>
              <a:stretch>
                <a:fillRect/>
              </a:stretch>
            </p:blipFill>
            <p:spPr>
              <a:xfrm>
                <a:off x="1593492" y="833185"/>
                <a:ext cx="26730" cy="23400"/>
              </a:xfrm>
              <a:prstGeom prst="rect">
                <a:avLst/>
              </a:prstGeom>
            </p:spPr>
          </p:pic>
        </mc:Fallback>
      </mc:AlternateContent>
      <p:pic>
        <p:nvPicPr>
          <p:cNvPr id="5" name="Image 4">
            <a:extLst>
              <a:ext uri="{FF2B5EF4-FFF2-40B4-BE49-F238E27FC236}">
                <a16:creationId xmlns:a16="http://schemas.microsoft.com/office/drawing/2014/main" id="{4678FE0E-E1B9-4A35-8CAB-D3F078F5144E}"/>
              </a:ext>
            </a:extLst>
          </p:cNvPr>
          <p:cNvPicPr>
            <a:picLocks noChangeAspect="1"/>
          </p:cNvPicPr>
          <p:nvPr/>
        </p:nvPicPr>
        <p:blipFill>
          <a:blip r:embed="rId6"/>
          <a:stretch>
            <a:fillRect/>
          </a:stretch>
        </p:blipFill>
        <p:spPr>
          <a:xfrm>
            <a:off x="178063" y="515358"/>
            <a:ext cx="1152244" cy="1072989"/>
          </a:xfrm>
          <a:prstGeom prst="rect">
            <a:avLst/>
          </a:prstGeom>
        </p:spPr>
      </p:pic>
      <p:sp>
        <p:nvSpPr>
          <p:cNvPr id="4" name="ZoneTexte 3">
            <a:extLst>
              <a:ext uri="{FF2B5EF4-FFF2-40B4-BE49-F238E27FC236}">
                <a16:creationId xmlns:a16="http://schemas.microsoft.com/office/drawing/2014/main" id="{4644D704-F88E-5FF3-084C-54A797D4BDD4}"/>
              </a:ext>
            </a:extLst>
          </p:cNvPr>
          <p:cNvSpPr txBox="1"/>
          <p:nvPr/>
        </p:nvSpPr>
        <p:spPr>
          <a:xfrm>
            <a:off x="3195457" y="1651712"/>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lumMod val="95000"/>
                  </a:schemeClr>
                </a:solidFill>
                <a:effectLst/>
                <a:uLnTx/>
                <a:uFillTx/>
                <a:latin typeface="Dosis" pitchFamily="2" charset="0"/>
              </a:rPr>
              <a:t>Etape 1</a:t>
            </a:r>
            <a:endParaRPr kumimoji="0" lang="fr-FR" sz="2000" i="0" u="none" strike="noStrike" kern="1200" cap="none" spc="0" normalizeH="0" baseline="0" noProof="0" dirty="0">
              <a:ln w="0"/>
              <a:solidFill>
                <a:schemeClr val="bg1">
                  <a:lumMod val="95000"/>
                </a:schemeClr>
              </a:solidFill>
              <a:effectLst/>
              <a:uLnTx/>
              <a:uFillTx/>
              <a:latin typeface="Dosis" pitchFamily="2" charset="0"/>
            </a:endParaRPr>
          </a:p>
        </p:txBody>
      </p:sp>
      <p:sp>
        <p:nvSpPr>
          <p:cNvPr id="6" name="ZoneTexte 5">
            <a:extLst>
              <a:ext uri="{FF2B5EF4-FFF2-40B4-BE49-F238E27FC236}">
                <a16:creationId xmlns:a16="http://schemas.microsoft.com/office/drawing/2014/main" id="{60C4026A-FCC1-AFC4-DDE3-9DBA88F71633}"/>
              </a:ext>
            </a:extLst>
          </p:cNvPr>
          <p:cNvSpPr txBox="1"/>
          <p:nvPr/>
        </p:nvSpPr>
        <p:spPr>
          <a:xfrm>
            <a:off x="1494144" y="1651712"/>
            <a:ext cx="1903573" cy="430887"/>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200" b="1" i="0" u="none" strike="noStrike" kern="1200" cap="none" spc="0" normalizeH="0" baseline="0" noProof="0" dirty="0">
                <a:ln w="0"/>
                <a:solidFill>
                  <a:schemeClr val="accent5">
                    <a:lumMod val="50000"/>
                  </a:schemeClr>
                </a:solidFill>
                <a:effectLst/>
                <a:uLnTx/>
                <a:uFillTx/>
                <a:latin typeface="Dosis Medium" pitchFamily="2" charset="0"/>
              </a:rPr>
              <a:t>Partie 2/3</a:t>
            </a:r>
          </a:p>
        </p:txBody>
      </p:sp>
      <p:sp>
        <p:nvSpPr>
          <p:cNvPr id="10" name="Rectangle : coins arrondis 9">
            <a:extLst>
              <a:ext uri="{FF2B5EF4-FFF2-40B4-BE49-F238E27FC236}">
                <a16:creationId xmlns:a16="http://schemas.microsoft.com/office/drawing/2014/main" id="{98C7D11A-DA7B-15D5-34CE-F70854D3F8BA}"/>
              </a:ext>
            </a:extLst>
          </p:cNvPr>
          <p:cNvSpPr/>
          <p:nvPr/>
        </p:nvSpPr>
        <p:spPr>
          <a:xfrm>
            <a:off x="4712947" y="1622128"/>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ZoneTexte 12">
            <a:extLst>
              <a:ext uri="{FF2B5EF4-FFF2-40B4-BE49-F238E27FC236}">
                <a16:creationId xmlns:a16="http://schemas.microsoft.com/office/drawing/2014/main" id="{5F0BB693-B902-4BBA-A047-27E36512304F}"/>
              </a:ext>
            </a:extLst>
          </p:cNvPr>
          <p:cNvSpPr txBox="1"/>
          <p:nvPr/>
        </p:nvSpPr>
        <p:spPr>
          <a:xfrm>
            <a:off x="4914946" y="1651712"/>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lumMod val="85000"/>
                  </a:schemeClr>
                </a:solidFill>
                <a:effectLst/>
                <a:uLnTx/>
                <a:uFillTx/>
                <a:latin typeface="Dosis" pitchFamily="2" charset="0"/>
              </a:rPr>
              <a:t>Etape 2</a:t>
            </a:r>
            <a:endParaRPr kumimoji="0" lang="fr-FR" sz="2000" i="0" u="none" strike="noStrike" kern="1200" cap="none" spc="0" normalizeH="0" baseline="0" noProof="0" dirty="0">
              <a:ln w="0"/>
              <a:solidFill>
                <a:schemeClr val="bg1">
                  <a:lumMod val="85000"/>
                </a:schemeClr>
              </a:solidFill>
              <a:effectLst/>
              <a:uLnTx/>
              <a:uFillTx/>
              <a:latin typeface="Dosis" pitchFamily="2" charset="0"/>
            </a:endParaRPr>
          </a:p>
        </p:txBody>
      </p:sp>
      <p:sp>
        <p:nvSpPr>
          <p:cNvPr id="8" name="Rectangle : coins arrondis 7">
            <a:extLst>
              <a:ext uri="{FF2B5EF4-FFF2-40B4-BE49-F238E27FC236}">
                <a16:creationId xmlns:a16="http://schemas.microsoft.com/office/drawing/2014/main" id="{968E28CE-8F93-1848-426B-2B46B3F27D42}"/>
              </a:ext>
            </a:extLst>
          </p:cNvPr>
          <p:cNvSpPr/>
          <p:nvPr/>
        </p:nvSpPr>
        <p:spPr>
          <a:xfrm>
            <a:off x="6432436" y="1634160"/>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ZoneTexte 8">
            <a:extLst>
              <a:ext uri="{FF2B5EF4-FFF2-40B4-BE49-F238E27FC236}">
                <a16:creationId xmlns:a16="http://schemas.microsoft.com/office/drawing/2014/main" id="{17B986EF-4230-5F9F-BB59-59551B08AF31}"/>
              </a:ext>
            </a:extLst>
          </p:cNvPr>
          <p:cNvSpPr txBox="1"/>
          <p:nvPr/>
        </p:nvSpPr>
        <p:spPr>
          <a:xfrm>
            <a:off x="6634435" y="1663744"/>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lumMod val="85000"/>
                  </a:schemeClr>
                </a:solidFill>
                <a:effectLst/>
                <a:uLnTx/>
                <a:uFillTx/>
                <a:latin typeface="Dosis" pitchFamily="2" charset="0"/>
              </a:rPr>
              <a:t>Etape </a:t>
            </a:r>
            <a:r>
              <a:rPr lang="fr-FR" sz="2000" b="1" dirty="0">
                <a:ln w="0"/>
                <a:solidFill>
                  <a:schemeClr val="bg1">
                    <a:lumMod val="85000"/>
                  </a:schemeClr>
                </a:solidFill>
                <a:latin typeface="Dosis" pitchFamily="2" charset="0"/>
              </a:rPr>
              <a:t>3</a:t>
            </a:r>
            <a:endParaRPr kumimoji="0" lang="fr-FR" sz="2000" i="0" u="none" strike="noStrike" kern="1200" cap="none" spc="0" normalizeH="0" baseline="0" noProof="0" dirty="0">
              <a:ln w="0"/>
              <a:solidFill>
                <a:schemeClr val="bg1">
                  <a:lumMod val="85000"/>
                </a:schemeClr>
              </a:solidFill>
              <a:effectLst/>
              <a:uLnTx/>
              <a:uFillTx/>
              <a:latin typeface="Dosis" pitchFamily="2" charset="0"/>
            </a:endParaRPr>
          </a:p>
        </p:txBody>
      </p:sp>
      <p:sp>
        <p:nvSpPr>
          <p:cNvPr id="3" name="ZoneTexte 2">
            <a:extLst>
              <a:ext uri="{FF2B5EF4-FFF2-40B4-BE49-F238E27FC236}">
                <a16:creationId xmlns:a16="http://schemas.microsoft.com/office/drawing/2014/main" id="{9D30DD74-C2ED-FF0E-6861-8C9D627C869F}"/>
              </a:ext>
            </a:extLst>
          </p:cNvPr>
          <p:cNvSpPr txBox="1"/>
          <p:nvPr/>
        </p:nvSpPr>
        <p:spPr>
          <a:xfrm>
            <a:off x="1045480" y="2855589"/>
            <a:ext cx="7334934" cy="256801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fr-FR" sz="2200" b="1" dirty="0">
                <a:solidFill>
                  <a:srgbClr val="424D7B"/>
                </a:solidFill>
                <a:latin typeface="Dosis SemiBold" pitchFamily="2" charset="0"/>
              </a:rPr>
              <a:t>Yassine répond en souriant : « Moi, je préfère Shaun le mouton. Les épisodes sont courts et ils font rire. Même sans paroles, les situations sont drôles et pleines d’actions. Les personnages trouvent toujours des solutions super sympa à leurs problèmes, et cela me fait beaucoup rire. J’aime cette simplicité. »</a:t>
            </a:r>
          </a:p>
        </p:txBody>
      </p:sp>
    </p:spTree>
    <p:extLst>
      <p:ext uri="{BB962C8B-B14F-4D97-AF65-F5344CB8AC3E}">
        <p14:creationId xmlns:p14="http://schemas.microsoft.com/office/powerpoint/2010/main" val="26694875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E294D5-2C68-1E56-6E06-CEFE2E79E578}"/>
            </a:ext>
          </a:extLst>
        </p:cNvPr>
        <p:cNvGrpSpPr/>
        <p:nvPr/>
      </p:nvGrpSpPr>
      <p:grpSpPr>
        <a:xfrm>
          <a:off x="0" y="0"/>
          <a:ext cx="0" cy="0"/>
          <a:chOff x="0" y="0"/>
          <a:chExt cx="0" cy="0"/>
        </a:xfrm>
      </p:grpSpPr>
      <p:sp>
        <p:nvSpPr>
          <p:cNvPr id="9" name="Rectangle : coins arrondis 8">
            <a:extLst>
              <a:ext uri="{FF2B5EF4-FFF2-40B4-BE49-F238E27FC236}">
                <a16:creationId xmlns:a16="http://schemas.microsoft.com/office/drawing/2014/main" id="{73C63CF4-AD3E-D0DB-248F-B7670FC86188}"/>
              </a:ext>
            </a:extLst>
          </p:cNvPr>
          <p:cNvSpPr/>
          <p:nvPr/>
        </p:nvSpPr>
        <p:spPr>
          <a:xfrm>
            <a:off x="3403786" y="1653904"/>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a:extLst>
              <a:ext uri="{FF2B5EF4-FFF2-40B4-BE49-F238E27FC236}">
                <a16:creationId xmlns:a16="http://schemas.microsoft.com/office/drawing/2014/main" id="{D1F77EE3-A530-FA32-ABBC-82C513FB88C7}"/>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Quels sont les mots difficiles dans le texte ? Levez la main. Je vais vous expliquer. </a:t>
            </a:r>
          </a:p>
        </p:txBody>
      </p:sp>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E3BE4F7B-D688-50B7-FA75-973F278FE902}"/>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E3BE4F7B-D688-50B7-FA75-973F278FE902}"/>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Encre 11">
                <a:extLst>
                  <a:ext uri="{FF2B5EF4-FFF2-40B4-BE49-F238E27FC236}">
                    <a16:creationId xmlns:a16="http://schemas.microsoft.com/office/drawing/2014/main" id="{3D584BAB-FA99-6DFE-D7D6-FAEA2432834F}"/>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3D584BAB-FA99-6DFE-D7D6-FAEA2432834F}"/>
                  </a:ext>
                </a:extLst>
              </p:cNvPr>
              <p:cNvPicPr/>
              <p:nvPr/>
            </p:nvPicPr>
            <p:blipFill>
              <a:blip r:embed="rId5"/>
              <a:stretch>
                <a:fillRect/>
              </a:stretch>
            </p:blipFill>
            <p:spPr>
              <a:xfrm>
                <a:off x="1593492" y="833185"/>
                <a:ext cx="26730" cy="23400"/>
              </a:xfrm>
              <a:prstGeom prst="rect">
                <a:avLst/>
              </a:prstGeom>
            </p:spPr>
          </p:pic>
        </mc:Fallback>
      </mc:AlternateContent>
      <p:pic>
        <p:nvPicPr>
          <p:cNvPr id="5" name="Image 4">
            <a:extLst>
              <a:ext uri="{FF2B5EF4-FFF2-40B4-BE49-F238E27FC236}">
                <a16:creationId xmlns:a16="http://schemas.microsoft.com/office/drawing/2014/main" id="{F9737788-20AE-8885-2A86-C47D0AA77BAF}"/>
              </a:ext>
            </a:extLst>
          </p:cNvPr>
          <p:cNvPicPr>
            <a:picLocks noChangeAspect="1"/>
          </p:cNvPicPr>
          <p:nvPr/>
        </p:nvPicPr>
        <p:blipFill>
          <a:blip r:embed="rId6"/>
          <a:stretch>
            <a:fillRect/>
          </a:stretch>
        </p:blipFill>
        <p:spPr>
          <a:xfrm>
            <a:off x="178063" y="515358"/>
            <a:ext cx="1152244" cy="1072989"/>
          </a:xfrm>
          <a:prstGeom prst="rect">
            <a:avLst/>
          </a:prstGeom>
        </p:spPr>
      </p:pic>
      <p:sp>
        <p:nvSpPr>
          <p:cNvPr id="4" name="Rectangle : coins arrondis 3">
            <a:extLst>
              <a:ext uri="{FF2B5EF4-FFF2-40B4-BE49-F238E27FC236}">
                <a16:creationId xmlns:a16="http://schemas.microsoft.com/office/drawing/2014/main" id="{ED82ED0A-7248-6DB4-9B91-C211D715306C}"/>
              </a:ext>
            </a:extLst>
          </p:cNvPr>
          <p:cNvSpPr/>
          <p:nvPr/>
        </p:nvSpPr>
        <p:spPr>
          <a:xfrm>
            <a:off x="5113063" y="1614506"/>
            <a:ext cx="1308657" cy="502018"/>
          </a:xfrm>
          <a:prstGeom prst="roundRect">
            <a:avLst>
              <a:gd name="adj" fmla="val 41592"/>
            </a:avLst>
          </a:prstGeom>
          <a:solidFill>
            <a:srgbClr val="565F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a:extLst>
              <a:ext uri="{FF2B5EF4-FFF2-40B4-BE49-F238E27FC236}">
                <a16:creationId xmlns:a16="http://schemas.microsoft.com/office/drawing/2014/main" id="{2F33F0D6-9F4C-274F-B2E2-0361217196F4}"/>
              </a:ext>
            </a:extLst>
          </p:cNvPr>
          <p:cNvSpPr txBox="1"/>
          <p:nvPr/>
        </p:nvSpPr>
        <p:spPr>
          <a:xfrm>
            <a:off x="3626534" y="1663206"/>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lumMod val="85000"/>
                  </a:schemeClr>
                </a:solidFill>
                <a:effectLst/>
                <a:uLnTx/>
                <a:uFillTx/>
                <a:latin typeface="Dosis" pitchFamily="2" charset="0"/>
              </a:rPr>
              <a:t>Etape 1</a:t>
            </a:r>
            <a:endParaRPr kumimoji="0" lang="fr-FR" sz="2000" i="0" u="none" strike="noStrike" kern="1200" cap="none" spc="0" normalizeH="0" baseline="0" noProof="0" dirty="0">
              <a:ln w="0"/>
              <a:solidFill>
                <a:schemeClr val="bg1">
                  <a:lumMod val="85000"/>
                </a:schemeClr>
              </a:solidFill>
              <a:effectLst/>
              <a:uLnTx/>
              <a:uFillTx/>
              <a:latin typeface="Dosis" pitchFamily="2" charset="0"/>
            </a:endParaRPr>
          </a:p>
        </p:txBody>
      </p:sp>
      <p:sp>
        <p:nvSpPr>
          <p:cNvPr id="8" name="ZoneTexte 7">
            <a:extLst>
              <a:ext uri="{FF2B5EF4-FFF2-40B4-BE49-F238E27FC236}">
                <a16:creationId xmlns:a16="http://schemas.microsoft.com/office/drawing/2014/main" id="{25BA401A-2ED9-A73A-D247-06A643643C89}"/>
              </a:ext>
            </a:extLst>
          </p:cNvPr>
          <p:cNvSpPr txBox="1"/>
          <p:nvPr/>
        </p:nvSpPr>
        <p:spPr>
          <a:xfrm>
            <a:off x="1692000" y="1636992"/>
            <a:ext cx="1903573" cy="430887"/>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200" b="1" i="0" u="none" strike="noStrike" kern="1200" cap="none" spc="0" normalizeH="0" baseline="0" noProof="0" dirty="0">
                <a:ln w="0"/>
                <a:solidFill>
                  <a:schemeClr val="accent5">
                    <a:lumMod val="50000"/>
                  </a:schemeClr>
                </a:solidFill>
                <a:effectLst/>
                <a:uLnTx/>
                <a:uFillTx/>
                <a:latin typeface="Dosis Medium" pitchFamily="2" charset="0"/>
              </a:rPr>
              <a:t>Partie 2/3</a:t>
            </a:r>
          </a:p>
        </p:txBody>
      </p:sp>
      <p:sp>
        <p:nvSpPr>
          <p:cNvPr id="10" name="ZoneTexte 9">
            <a:extLst>
              <a:ext uri="{FF2B5EF4-FFF2-40B4-BE49-F238E27FC236}">
                <a16:creationId xmlns:a16="http://schemas.microsoft.com/office/drawing/2014/main" id="{729A1E10-43A3-305C-6632-DC501CCAE132}"/>
              </a:ext>
            </a:extLst>
          </p:cNvPr>
          <p:cNvSpPr txBox="1"/>
          <p:nvPr/>
        </p:nvSpPr>
        <p:spPr>
          <a:xfrm>
            <a:off x="5305437" y="1651308"/>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solidFill>
                <a:effectLst/>
                <a:uLnTx/>
                <a:uFillTx/>
                <a:latin typeface="Dosis" pitchFamily="2" charset="0"/>
              </a:rPr>
              <a:t>Etape 2</a:t>
            </a:r>
            <a:endParaRPr kumimoji="0" lang="fr-FR" sz="2000" i="0" u="none" strike="noStrike" kern="1200" cap="none" spc="0" normalizeH="0" baseline="0" noProof="0" dirty="0">
              <a:ln w="0"/>
              <a:solidFill>
                <a:schemeClr val="bg1"/>
              </a:solidFill>
              <a:effectLst/>
              <a:uLnTx/>
              <a:uFillTx/>
              <a:latin typeface="Dosis" pitchFamily="2" charset="0"/>
            </a:endParaRPr>
          </a:p>
        </p:txBody>
      </p:sp>
      <p:sp>
        <p:nvSpPr>
          <p:cNvPr id="13" name="Rectangle : coins arrondis 12">
            <a:extLst>
              <a:ext uri="{FF2B5EF4-FFF2-40B4-BE49-F238E27FC236}">
                <a16:creationId xmlns:a16="http://schemas.microsoft.com/office/drawing/2014/main" id="{A0D09785-97A1-DB5F-E0B3-57CFBF020B05}"/>
              </a:ext>
            </a:extLst>
          </p:cNvPr>
          <p:cNvSpPr/>
          <p:nvPr/>
        </p:nvSpPr>
        <p:spPr>
          <a:xfrm>
            <a:off x="6832552" y="1614506"/>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ZoneTexte 13">
            <a:extLst>
              <a:ext uri="{FF2B5EF4-FFF2-40B4-BE49-F238E27FC236}">
                <a16:creationId xmlns:a16="http://schemas.microsoft.com/office/drawing/2014/main" id="{0D52831A-A6EC-A50C-9820-3F69418D4C4F}"/>
              </a:ext>
            </a:extLst>
          </p:cNvPr>
          <p:cNvSpPr txBox="1"/>
          <p:nvPr/>
        </p:nvSpPr>
        <p:spPr>
          <a:xfrm>
            <a:off x="7034551" y="1644090"/>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lumMod val="85000"/>
                  </a:schemeClr>
                </a:solidFill>
                <a:effectLst/>
                <a:uLnTx/>
                <a:uFillTx/>
                <a:latin typeface="Dosis" pitchFamily="2" charset="0"/>
              </a:rPr>
              <a:t>Etape </a:t>
            </a:r>
            <a:r>
              <a:rPr lang="fr-FR" sz="2000" b="1" dirty="0">
                <a:ln w="0"/>
                <a:solidFill>
                  <a:schemeClr val="bg1">
                    <a:lumMod val="85000"/>
                  </a:schemeClr>
                </a:solidFill>
                <a:latin typeface="Dosis" pitchFamily="2" charset="0"/>
              </a:rPr>
              <a:t>3</a:t>
            </a:r>
            <a:endParaRPr kumimoji="0" lang="fr-FR" sz="2000" i="0" u="none" strike="noStrike" kern="1200" cap="none" spc="0" normalizeH="0" baseline="0" noProof="0" dirty="0">
              <a:ln w="0"/>
              <a:solidFill>
                <a:schemeClr val="bg1">
                  <a:lumMod val="85000"/>
                </a:schemeClr>
              </a:solidFill>
              <a:effectLst/>
              <a:uLnTx/>
              <a:uFillTx/>
              <a:latin typeface="Dosis" pitchFamily="2" charset="0"/>
            </a:endParaRPr>
          </a:p>
        </p:txBody>
      </p:sp>
      <p:sp>
        <p:nvSpPr>
          <p:cNvPr id="6" name="ZoneTexte 5">
            <a:extLst>
              <a:ext uri="{FF2B5EF4-FFF2-40B4-BE49-F238E27FC236}">
                <a16:creationId xmlns:a16="http://schemas.microsoft.com/office/drawing/2014/main" id="{FBA94F04-D67C-AA9A-2C45-8154DC40FD5B}"/>
              </a:ext>
            </a:extLst>
          </p:cNvPr>
          <p:cNvSpPr txBox="1"/>
          <p:nvPr/>
        </p:nvSpPr>
        <p:spPr>
          <a:xfrm>
            <a:off x="1044976" y="2698773"/>
            <a:ext cx="7334934" cy="256801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fr-FR" sz="2200" b="1" dirty="0">
                <a:solidFill>
                  <a:srgbClr val="424D7B"/>
                </a:solidFill>
                <a:latin typeface="Dosis SemiBold" pitchFamily="2" charset="0"/>
              </a:rPr>
              <a:t>Yassine répond en souriant : « Moi, je préfère Shaun le mouton. Les épisodes sont courts et ils font rire. Même sans paroles, les situations sont drôles et pleines d’actions. Les personnages trouvent toujours des solutions super sympa à leurs problèmes, et cela me fait beaucoup rire. J’aime cette simplicité. »</a:t>
            </a:r>
          </a:p>
        </p:txBody>
      </p:sp>
    </p:spTree>
    <p:extLst>
      <p:ext uri="{BB962C8B-B14F-4D97-AF65-F5344CB8AC3E}">
        <p14:creationId xmlns:p14="http://schemas.microsoft.com/office/powerpoint/2010/main" val="3683865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A36D5-6D7A-09D6-9B86-D7FB9A2C712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5E6DA8F-C23E-61F0-E91D-27209170058B}"/>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Lisez la question et cherchez la réponse dans le texte. Qui veut répondre ?  </a:t>
            </a:r>
          </a:p>
        </p:txBody>
      </p:sp>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1F81472B-FC7C-E3B9-1C60-4C41788189FC}"/>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1F81472B-FC7C-E3B9-1C60-4C41788189FC}"/>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Encre 11">
                <a:extLst>
                  <a:ext uri="{FF2B5EF4-FFF2-40B4-BE49-F238E27FC236}">
                    <a16:creationId xmlns:a16="http://schemas.microsoft.com/office/drawing/2014/main" id="{06D2F011-47BC-92AD-0C72-AA0BA802C88F}"/>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06D2F011-47BC-92AD-0C72-AA0BA802C88F}"/>
                  </a:ext>
                </a:extLst>
              </p:cNvPr>
              <p:cNvPicPr/>
              <p:nvPr/>
            </p:nvPicPr>
            <p:blipFill>
              <a:blip r:embed="rId5"/>
              <a:stretch>
                <a:fillRect/>
              </a:stretch>
            </p:blipFill>
            <p:spPr>
              <a:xfrm>
                <a:off x="1593492" y="833185"/>
                <a:ext cx="26730" cy="23400"/>
              </a:xfrm>
              <a:prstGeom prst="rect">
                <a:avLst/>
              </a:prstGeom>
            </p:spPr>
          </p:pic>
        </mc:Fallback>
      </mc:AlternateContent>
      <p:pic>
        <p:nvPicPr>
          <p:cNvPr id="4" name="Image 3">
            <a:extLst>
              <a:ext uri="{FF2B5EF4-FFF2-40B4-BE49-F238E27FC236}">
                <a16:creationId xmlns:a16="http://schemas.microsoft.com/office/drawing/2014/main" id="{76797A4F-380A-48C9-F426-DAB23D64A662}"/>
              </a:ext>
            </a:extLst>
          </p:cNvPr>
          <p:cNvPicPr>
            <a:picLocks noChangeAspect="1"/>
          </p:cNvPicPr>
          <p:nvPr/>
        </p:nvPicPr>
        <p:blipFill>
          <a:blip r:embed="rId6"/>
          <a:srcRect r="1593" b="11327"/>
          <a:stretch>
            <a:fillRect/>
          </a:stretch>
        </p:blipFill>
        <p:spPr>
          <a:xfrm>
            <a:off x="215393" y="650122"/>
            <a:ext cx="1087654" cy="980062"/>
          </a:xfrm>
          <a:prstGeom prst="ellipse">
            <a:avLst/>
          </a:prstGeom>
        </p:spPr>
      </p:pic>
      <p:sp>
        <p:nvSpPr>
          <p:cNvPr id="6" name="ZoneTexte 5">
            <a:extLst>
              <a:ext uri="{FF2B5EF4-FFF2-40B4-BE49-F238E27FC236}">
                <a16:creationId xmlns:a16="http://schemas.microsoft.com/office/drawing/2014/main" id="{1900ED7C-2055-3645-6F78-03A40B32CDA6}"/>
              </a:ext>
            </a:extLst>
          </p:cNvPr>
          <p:cNvSpPr txBox="1"/>
          <p:nvPr/>
        </p:nvSpPr>
        <p:spPr>
          <a:xfrm>
            <a:off x="492407" y="2500090"/>
            <a:ext cx="7982375" cy="461665"/>
          </a:xfrm>
          <a:prstGeom prst="rect">
            <a:avLst/>
          </a:prstGeom>
          <a:noFill/>
        </p:spPr>
        <p:txBody>
          <a:bodyPr wrap="square">
            <a:spAutoFit/>
          </a:bodyPr>
          <a:lstStyle/>
          <a:p>
            <a:pPr algn="ctr"/>
            <a:r>
              <a:rPr lang="fr-FR" sz="2400" b="1" dirty="0">
                <a:solidFill>
                  <a:schemeClr val="accent1">
                    <a:lumMod val="50000"/>
                  </a:schemeClr>
                </a:solidFill>
                <a:latin typeface="Dosis" pitchFamily="2" charset="0"/>
              </a:rPr>
              <a:t>Question 2 : Comment sont les épisodes de Shaun le mouton ? </a:t>
            </a:r>
          </a:p>
        </p:txBody>
      </p:sp>
      <p:sp>
        <p:nvSpPr>
          <p:cNvPr id="18" name="Rectangle : coins arrondis 17">
            <a:extLst>
              <a:ext uri="{FF2B5EF4-FFF2-40B4-BE49-F238E27FC236}">
                <a16:creationId xmlns:a16="http://schemas.microsoft.com/office/drawing/2014/main" id="{8026727F-368F-8CAC-5D7C-BC32B29EC925}"/>
              </a:ext>
            </a:extLst>
          </p:cNvPr>
          <p:cNvSpPr/>
          <p:nvPr/>
        </p:nvSpPr>
        <p:spPr>
          <a:xfrm>
            <a:off x="3417341" y="1552563"/>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ZoneTexte 20">
            <a:extLst>
              <a:ext uri="{FF2B5EF4-FFF2-40B4-BE49-F238E27FC236}">
                <a16:creationId xmlns:a16="http://schemas.microsoft.com/office/drawing/2014/main" id="{367AE99E-DAB3-D036-B14C-9B56FF658070}"/>
              </a:ext>
            </a:extLst>
          </p:cNvPr>
          <p:cNvSpPr txBox="1"/>
          <p:nvPr/>
        </p:nvSpPr>
        <p:spPr>
          <a:xfrm>
            <a:off x="3588814" y="1588656"/>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lumMod val="85000"/>
                  </a:schemeClr>
                </a:solidFill>
                <a:effectLst/>
                <a:uLnTx/>
                <a:uFillTx/>
                <a:latin typeface="Dosis" pitchFamily="2" charset="0"/>
              </a:rPr>
              <a:t>Etape 1</a:t>
            </a:r>
            <a:endParaRPr kumimoji="0" lang="fr-FR" sz="2000" i="0" u="none" strike="noStrike" kern="1200" cap="none" spc="0" normalizeH="0" baseline="0" noProof="0" dirty="0">
              <a:ln w="0"/>
              <a:solidFill>
                <a:schemeClr val="bg1">
                  <a:lumMod val="85000"/>
                </a:schemeClr>
              </a:solidFill>
              <a:effectLst/>
              <a:uLnTx/>
              <a:uFillTx/>
              <a:latin typeface="Dosis" pitchFamily="2" charset="0"/>
            </a:endParaRPr>
          </a:p>
        </p:txBody>
      </p:sp>
      <p:sp>
        <p:nvSpPr>
          <p:cNvPr id="22" name="ZoneTexte 21">
            <a:extLst>
              <a:ext uri="{FF2B5EF4-FFF2-40B4-BE49-F238E27FC236}">
                <a16:creationId xmlns:a16="http://schemas.microsoft.com/office/drawing/2014/main" id="{AEBC2862-6A4C-79AB-8949-F1D75C8D9F77}"/>
              </a:ext>
            </a:extLst>
          </p:cNvPr>
          <p:cNvSpPr txBox="1"/>
          <p:nvPr/>
        </p:nvSpPr>
        <p:spPr>
          <a:xfrm>
            <a:off x="1685241" y="1642235"/>
            <a:ext cx="1903573" cy="430887"/>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200" b="1" i="0" u="none" strike="noStrike" kern="1200" cap="none" spc="0" normalizeH="0" baseline="0" noProof="0" dirty="0">
                <a:ln w="0"/>
                <a:solidFill>
                  <a:schemeClr val="accent5">
                    <a:lumMod val="50000"/>
                  </a:schemeClr>
                </a:solidFill>
                <a:effectLst/>
                <a:uLnTx/>
                <a:uFillTx/>
                <a:latin typeface="Dosis Medium" pitchFamily="2" charset="0"/>
              </a:rPr>
              <a:t>Partie 2/3</a:t>
            </a:r>
          </a:p>
        </p:txBody>
      </p:sp>
      <p:sp>
        <p:nvSpPr>
          <p:cNvPr id="24" name="Rectangle : coins arrondis 23">
            <a:extLst>
              <a:ext uri="{FF2B5EF4-FFF2-40B4-BE49-F238E27FC236}">
                <a16:creationId xmlns:a16="http://schemas.microsoft.com/office/drawing/2014/main" id="{E0ED2A4E-E3AF-A3CD-3325-B6E2587282C8}"/>
              </a:ext>
            </a:extLst>
          </p:cNvPr>
          <p:cNvSpPr/>
          <p:nvPr/>
        </p:nvSpPr>
        <p:spPr>
          <a:xfrm>
            <a:off x="5150999" y="1571104"/>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5" name="ZoneTexte 24">
            <a:extLst>
              <a:ext uri="{FF2B5EF4-FFF2-40B4-BE49-F238E27FC236}">
                <a16:creationId xmlns:a16="http://schemas.microsoft.com/office/drawing/2014/main" id="{08D97E2D-72D8-287C-5BFB-322E9A63216F}"/>
              </a:ext>
            </a:extLst>
          </p:cNvPr>
          <p:cNvSpPr txBox="1"/>
          <p:nvPr/>
        </p:nvSpPr>
        <p:spPr>
          <a:xfrm>
            <a:off x="5352998" y="1600688"/>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lumMod val="85000"/>
                  </a:schemeClr>
                </a:solidFill>
                <a:effectLst/>
                <a:uLnTx/>
                <a:uFillTx/>
                <a:latin typeface="Dosis" pitchFamily="2" charset="0"/>
              </a:rPr>
              <a:t>Etape 2</a:t>
            </a:r>
            <a:endParaRPr kumimoji="0" lang="fr-FR" sz="2000" i="0" u="none" strike="noStrike" kern="1200" cap="none" spc="0" normalizeH="0" baseline="0" noProof="0" dirty="0">
              <a:ln w="0"/>
              <a:solidFill>
                <a:schemeClr val="bg1">
                  <a:lumMod val="85000"/>
                </a:schemeClr>
              </a:solidFill>
              <a:effectLst/>
              <a:uLnTx/>
              <a:uFillTx/>
              <a:latin typeface="Dosis" pitchFamily="2" charset="0"/>
            </a:endParaRPr>
          </a:p>
        </p:txBody>
      </p:sp>
      <p:sp>
        <p:nvSpPr>
          <p:cNvPr id="28" name="Rectangle : coins arrondis 27">
            <a:extLst>
              <a:ext uri="{FF2B5EF4-FFF2-40B4-BE49-F238E27FC236}">
                <a16:creationId xmlns:a16="http://schemas.microsoft.com/office/drawing/2014/main" id="{46234437-DADB-7922-92DF-24309DF334BA}"/>
              </a:ext>
            </a:extLst>
          </p:cNvPr>
          <p:cNvSpPr/>
          <p:nvPr/>
        </p:nvSpPr>
        <p:spPr>
          <a:xfrm>
            <a:off x="6867728" y="1571104"/>
            <a:ext cx="1308657" cy="502018"/>
          </a:xfrm>
          <a:prstGeom prst="roundRect">
            <a:avLst>
              <a:gd name="adj" fmla="val 41592"/>
            </a:avLst>
          </a:prstGeom>
          <a:solidFill>
            <a:srgbClr val="565F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9" name="ZoneTexte 28">
            <a:extLst>
              <a:ext uri="{FF2B5EF4-FFF2-40B4-BE49-F238E27FC236}">
                <a16:creationId xmlns:a16="http://schemas.microsoft.com/office/drawing/2014/main" id="{AC8E713A-2EC8-21DB-FB00-DB1A49464812}"/>
              </a:ext>
            </a:extLst>
          </p:cNvPr>
          <p:cNvSpPr txBox="1"/>
          <p:nvPr/>
        </p:nvSpPr>
        <p:spPr>
          <a:xfrm>
            <a:off x="7060102" y="1607906"/>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solidFill>
                <a:effectLst/>
                <a:uLnTx/>
                <a:uFillTx/>
                <a:latin typeface="Dosis" pitchFamily="2" charset="0"/>
              </a:rPr>
              <a:t>Etape </a:t>
            </a:r>
            <a:r>
              <a:rPr lang="fr-FR" sz="2000" b="1" dirty="0">
                <a:ln w="0"/>
                <a:solidFill>
                  <a:schemeClr val="bg1"/>
                </a:solidFill>
                <a:latin typeface="Dosis" pitchFamily="2" charset="0"/>
              </a:rPr>
              <a:t>3</a:t>
            </a:r>
            <a:endParaRPr kumimoji="0" lang="fr-FR" sz="2000" i="0" u="none" strike="noStrike" kern="1200" cap="none" spc="0" normalizeH="0" baseline="0" noProof="0" dirty="0">
              <a:ln w="0"/>
              <a:solidFill>
                <a:schemeClr val="bg1"/>
              </a:solidFill>
              <a:effectLst/>
              <a:uLnTx/>
              <a:uFillTx/>
              <a:latin typeface="Dosis" pitchFamily="2" charset="0"/>
            </a:endParaRPr>
          </a:p>
        </p:txBody>
      </p:sp>
      <p:sp>
        <p:nvSpPr>
          <p:cNvPr id="5" name="ZoneTexte 4">
            <a:extLst>
              <a:ext uri="{FF2B5EF4-FFF2-40B4-BE49-F238E27FC236}">
                <a16:creationId xmlns:a16="http://schemas.microsoft.com/office/drawing/2014/main" id="{7019BDC7-7049-768E-CF01-81E91084192F}"/>
              </a:ext>
            </a:extLst>
          </p:cNvPr>
          <p:cNvSpPr txBox="1"/>
          <p:nvPr/>
        </p:nvSpPr>
        <p:spPr>
          <a:xfrm>
            <a:off x="1058531" y="3079700"/>
            <a:ext cx="7334934" cy="256801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fr-FR" sz="2200" b="1" dirty="0">
                <a:solidFill>
                  <a:srgbClr val="424D7B"/>
                </a:solidFill>
                <a:latin typeface="Dosis SemiBold" pitchFamily="2" charset="0"/>
              </a:rPr>
              <a:t>Yassine répond en souriant : « Moi, je préfère Shaun le mouton. Les épisodes sont courts et ils font rire. Même sans paroles, les situations sont drôles et pleines d’actions. Les personnages trouvent toujours des solutions super sympa à leurs problèmes, et cela me fait beaucoup rire. J’aime cette simplicité. »</a:t>
            </a:r>
          </a:p>
        </p:txBody>
      </p:sp>
    </p:spTree>
    <p:extLst>
      <p:ext uri="{BB962C8B-B14F-4D97-AF65-F5344CB8AC3E}">
        <p14:creationId xmlns:p14="http://schemas.microsoft.com/office/powerpoint/2010/main" val="33396705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77924-7D23-7D8E-31CF-A60596D71D6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A23C436-836A-CAB1-7AF4-62B724E8A95E}"/>
              </a:ext>
            </a:extLst>
          </p:cNvPr>
          <p:cNvSpPr>
            <a:spLocks noGrp="1"/>
          </p:cNvSpPr>
          <p:nvPr>
            <p:ph type="title"/>
          </p:nvPr>
        </p:nvSpPr>
        <p:spPr>
          <a:xfrm>
            <a:off x="1692000" y="756000"/>
            <a:ext cx="6840000" cy="612000"/>
          </a:xfrm>
        </p:spPr>
        <p:txBody>
          <a:bodyPr>
            <a:normAutofit/>
          </a:bodyPr>
          <a:lstStyle/>
          <a:p>
            <a:r>
              <a:rPr lang="fr-FR" dirty="0">
                <a:solidFill>
                  <a:schemeClr val="tx1">
                    <a:lumMod val="65000"/>
                    <a:lumOff val="35000"/>
                  </a:schemeClr>
                </a:solidFill>
                <a:latin typeface="Dosis Medium" pitchFamily="2" charset="0"/>
              </a:rPr>
              <a:t>La question est : « Comment  ? ». Je cherche une description dans le texte. La réponse est : Les épisodes sont courts et ils font rire.</a:t>
            </a:r>
          </a:p>
        </p:txBody>
      </p:sp>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C555C8A2-BAF5-65E4-4F0D-EC85B275B999}"/>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C555C8A2-BAF5-65E4-4F0D-EC85B275B999}"/>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Encre 11">
                <a:extLst>
                  <a:ext uri="{FF2B5EF4-FFF2-40B4-BE49-F238E27FC236}">
                    <a16:creationId xmlns:a16="http://schemas.microsoft.com/office/drawing/2014/main" id="{93299A89-3B34-F02C-F18E-EFFD1DEA37B3}"/>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93299A89-3B34-F02C-F18E-EFFD1DEA37B3}"/>
                  </a:ext>
                </a:extLst>
              </p:cNvPr>
              <p:cNvPicPr/>
              <p:nvPr/>
            </p:nvPicPr>
            <p:blipFill>
              <a:blip r:embed="rId5"/>
              <a:stretch>
                <a:fillRect/>
              </a:stretch>
            </p:blipFill>
            <p:spPr>
              <a:xfrm>
                <a:off x="1593492" y="833185"/>
                <a:ext cx="26730" cy="23400"/>
              </a:xfrm>
              <a:prstGeom prst="rect">
                <a:avLst/>
              </a:prstGeom>
            </p:spPr>
          </p:pic>
        </mc:Fallback>
      </mc:AlternateContent>
      <p:pic>
        <p:nvPicPr>
          <p:cNvPr id="4" name="Image 3">
            <a:extLst>
              <a:ext uri="{FF2B5EF4-FFF2-40B4-BE49-F238E27FC236}">
                <a16:creationId xmlns:a16="http://schemas.microsoft.com/office/drawing/2014/main" id="{0CA87315-2B03-9980-A9B5-A97F6AF6377B}"/>
              </a:ext>
            </a:extLst>
          </p:cNvPr>
          <p:cNvPicPr>
            <a:picLocks noChangeAspect="1"/>
          </p:cNvPicPr>
          <p:nvPr/>
        </p:nvPicPr>
        <p:blipFill>
          <a:blip r:embed="rId6"/>
          <a:srcRect r="1593" b="11327"/>
          <a:stretch>
            <a:fillRect/>
          </a:stretch>
        </p:blipFill>
        <p:spPr>
          <a:xfrm>
            <a:off x="215393" y="650122"/>
            <a:ext cx="1087654" cy="980062"/>
          </a:xfrm>
          <a:prstGeom prst="ellipse">
            <a:avLst/>
          </a:prstGeom>
        </p:spPr>
      </p:pic>
      <p:grpSp>
        <p:nvGrpSpPr>
          <p:cNvPr id="8" name="Groupe 7">
            <a:extLst>
              <a:ext uri="{FF2B5EF4-FFF2-40B4-BE49-F238E27FC236}">
                <a16:creationId xmlns:a16="http://schemas.microsoft.com/office/drawing/2014/main" id="{CC0253D9-ECFE-F56D-568A-A90FF671D154}"/>
              </a:ext>
            </a:extLst>
          </p:cNvPr>
          <p:cNvGrpSpPr/>
          <p:nvPr/>
        </p:nvGrpSpPr>
        <p:grpSpPr>
          <a:xfrm>
            <a:off x="3434270" y="1582597"/>
            <a:ext cx="1308657" cy="502018"/>
            <a:chOff x="3434270" y="1594091"/>
            <a:chExt cx="1308657" cy="502018"/>
          </a:xfrm>
        </p:grpSpPr>
        <p:sp>
          <p:nvSpPr>
            <p:cNvPr id="18" name="Rectangle : coins arrondis 17">
              <a:extLst>
                <a:ext uri="{FF2B5EF4-FFF2-40B4-BE49-F238E27FC236}">
                  <a16:creationId xmlns:a16="http://schemas.microsoft.com/office/drawing/2014/main" id="{F7CF944A-0B37-E7AF-E06D-F3F5B7D8C05E}"/>
                </a:ext>
              </a:extLst>
            </p:cNvPr>
            <p:cNvSpPr/>
            <p:nvPr/>
          </p:nvSpPr>
          <p:spPr>
            <a:xfrm>
              <a:off x="3434270" y="1594091"/>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ZoneTexte 20">
              <a:extLst>
                <a:ext uri="{FF2B5EF4-FFF2-40B4-BE49-F238E27FC236}">
                  <a16:creationId xmlns:a16="http://schemas.microsoft.com/office/drawing/2014/main" id="{2EE1FF2D-A5D7-73E8-552A-28763CBE64A8}"/>
                </a:ext>
              </a:extLst>
            </p:cNvPr>
            <p:cNvSpPr txBox="1"/>
            <p:nvPr/>
          </p:nvSpPr>
          <p:spPr>
            <a:xfrm>
              <a:off x="3605743" y="1630184"/>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lumMod val="85000"/>
                    </a:schemeClr>
                  </a:solidFill>
                  <a:effectLst/>
                  <a:uLnTx/>
                  <a:uFillTx/>
                  <a:latin typeface="Dosis" pitchFamily="2" charset="0"/>
                </a:rPr>
                <a:t>Etape 1</a:t>
              </a:r>
              <a:endParaRPr kumimoji="0" lang="fr-FR" sz="2000" i="0" u="none" strike="noStrike" kern="1200" cap="none" spc="0" normalizeH="0" baseline="0" noProof="0" dirty="0">
                <a:ln w="0"/>
                <a:solidFill>
                  <a:schemeClr val="bg1">
                    <a:lumMod val="85000"/>
                  </a:schemeClr>
                </a:solidFill>
                <a:effectLst/>
                <a:uLnTx/>
                <a:uFillTx/>
                <a:latin typeface="Dosis" pitchFamily="2" charset="0"/>
              </a:endParaRPr>
            </a:p>
          </p:txBody>
        </p:sp>
      </p:grpSp>
      <p:sp>
        <p:nvSpPr>
          <p:cNvPr id="22" name="ZoneTexte 21">
            <a:extLst>
              <a:ext uri="{FF2B5EF4-FFF2-40B4-BE49-F238E27FC236}">
                <a16:creationId xmlns:a16="http://schemas.microsoft.com/office/drawing/2014/main" id="{254F7461-1CE0-E207-9811-0843E14E284F}"/>
              </a:ext>
            </a:extLst>
          </p:cNvPr>
          <p:cNvSpPr txBox="1"/>
          <p:nvPr/>
        </p:nvSpPr>
        <p:spPr>
          <a:xfrm>
            <a:off x="1685241" y="1642235"/>
            <a:ext cx="1495501" cy="430887"/>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200" b="1" i="0" u="none" strike="noStrike" kern="1200" cap="none" spc="0" normalizeH="0" baseline="0" noProof="0" dirty="0">
                <a:ln w="0"/>
                <a:solidFill>
                  <a:schemeClr val="accent5">
                    <a:lumMod val="50000"/>
                  </a:schemeClr>
                </a:solidFill>
                <a:effectLst/>
                <a:uLnTx/>
                <a:uFillTx/>
                <a:latin typeface="Dosis Medium" pitchFamily="2" charset="0"/>
              </a:rPr>
              <a:t>Partie 2/3</a:t>
            </a:r>
          </a:p>
        </p:txBody>
      </p:sp>
      <p:grpSp>
        <p:nvGrpSpPr>
          <p:cNvPr id="9" name="Groupe 8">
            <a:extLst>
              <a:ext uri="{FF2B5EF4-FFF2-40B4-BE49-F238E27FC236}">
                <a16:creationId xmlns:a16="http://schemas.microsoft.com/office/drawing/2014/main" id="{64B67BAE-C350-E6CE-B184-8A791D3C07BF}"/>
              </a:ext>
            </a:extLst>
          </p:cNvPr>
          <p:cNvGrpSpPr/>
          <p:nvPr/>
        </p:nvGrpSpPr>
        <p:grpSpPr>
          <a:xfrm>
            <a:off x="5150999" y="1582597"/>
            <a:ext cx="1308657" cy="502018"/>
            <a:chOff x="5150999" y="1571104"/>
            <a:chExt cx="1308657" cy="502018"/>
          </a:xfrm>
        </p:grpSpPr>
        <p:sp>
          <p:nvSpPr>
            <p:cNvPr id="24" name="Rectangle : coins arrondis 23">
              <a:extLst>
                <a:ext uri="{FF2B5EF4-FFF2-40B4-BE49-F238E27FC236}">
                  <a16:creationId xmlns:a16="http://schemas.microsoft.com/office/drawing/2014/main" id="{B8F9C371-6477-046D-D973-DEAB6934678C}"/>
                </a:ext>
              </a:extLst>
            </p:cNvPr>
            <p:cNvSpPr/>
            <p:nvPr/>
          </p:nvSpPr>
          <p:spPr>
            <a:xfrm>
              <a:off x="5150999" y="1571104"/>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5" name="ZoneTexte 24">
              <a:extLst>
                <a:ext uri="{FF2B5EF4-FFF2-40B4-BE49-F238E27FC236}">
                  <a16:creationId xmlns:a16="http://schemas.microsoft.com/office/drawing/2014/main" id="{F1245DAE-41EF-F9B0-96FF-2478B7E6164F}"/>
                </a:ext>
              </a:extLst>
            </p:cNvPr>
            <p:cNvSpPr txBox="1"/>
            <p:nvPr/>
          </p:nvSpPr>
          <p:spPr>
            <a:xfrm>
              <a:off x="5352998" y="1600688"/>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lumMod val="85000"/>
                    </a:schemeClr>
                  </a:solidFill>
                  <a:effectLst/>
                  <a:uLnTx/>
                  <a:uFillTx/>
                  <a:latin typeface="Dosis" pitchFamily="2" charset="0"/>
                </a:rPr>
                <a:t>Etape 2</a:t>
              </a:r>
              <a:endParaRPr kumimoji="0" lang="fr-FR" sz="2000" i="0" u="none" strike="noStrike" kern="1200" cap="none" spc="0" normalizeH="0" baseline="0" noProof="0" dirty="0">
                <a:ln w="0"/>
                <a:solidFill>
                  <a:schemeClr val="bg1">
                    <a:lumMod val="85000"/>
                  </a:schemeClr>
                </a:solidFill>
                <a:effectLst/>
                <a:uLnTx/>
                <a:uFillTx/>
                <a:latin typeface="Dosis" pitchFamily="2" charset="0"/>
              </a:endParaRPr>
            </a:p>
          </p:txBody>
        </p:sp>
      </p:grpSp>
      <p:grpSp>
        <p:nvGrpSpPr>
          <p:cNvPr id="10" name="Groupe 9">
            <a:extLst>
              <a:ext uri="{FF2B5EF4-FFF2-40B4-BE49-F238E27FC236}">
                <a16:creationId xmlns:a16="http://schemas.microsoft.com/office/drawing/2014/main" id="{FAA9EE58-1D95-FA06-FD3E-8751D91B18D7}"/>
              </a:ext>
            </a:extLst>
          </p:cNvPr>
          <p:cNvGrpSpPr/>
          <p:nvPr/>
        </p:nvGrpSpPr>
        <p:grpSpPr>
          <a:xfrm>
            <a:off x="6867728" y="1582597"/>
            <a:ext cx="1308657" cy="502018"/>
            <a:chOff x="6867728" y="1571104"/>
            <a:chExt cx="1308657" cy="502018"/>
          </a:xfrm>
        </p:grpSpPr>
        <p:sp>
          <p:nvSpPr>
            <p:cNvPr id="28" name="Rectangle : coins arrondis 27">
              <a:extLst>
                <a:ext uri="{FF2B5EF4-FFF2-40B4-BE49-F238E27FC236}">
                  <a16:creationId xmlns:a16="http://schemas.microsoft.com/office/drawing/2014/main" id="{827C1066-7A3E-5148-51EF-FDFA7C4E04B8}"/>
                </a:ext>
              </a:extLst>
            </p:cNvPr>
            <p:cNvSpPr/>
            <p:nvPr/>
          </p:nvSpPr>
          <p:spPr>
            <a:xfrm>
              <a:off x="6867728" y="1571104"/>
              <a:ext cx="1308657" cy="502018"/>
            </a:xfrm>
            <a:prstGeom prst="roundRect">
              <a:avLst>
                <a:gd name="adj" fmla="val 41592"/>
              </a:avLst>
            </a:prstGeom>
            <a:solidFill>
              <a:srgbClr val="565F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9" name="ZoneTexte 28">
              <a:extLst>
                <a:ext uri="{FF2B5EF4-FFF2-40B4-BE49-F238E27FC236}">
                  <a16:creationId xmlns:a16="http://schemas.microsoft.com/office/drawing/2014/main" id="{1D705738-BD66-5CA8-6DB0-D28A52BBBFA3}"/>
                </a:ext>
              </a:extLst>
            </p:cNvPr>
            <p:cNvSpPr txBox="1"/>
            <p:nvPr/>
          </p:nvSpPr>
          <p:spPr>
            <a:xfrm>
              <a:off x="7060102" y="1607906"/>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solidFill>
                  <a:effectLst/>
                  <a:uLnTx/>
                  <a:uFillTx/>
                  <a:latin typeface="Dosis" pitchFamily="2" charset="0"/>
                </a:rPr>
                <a:t>Etape </a:t>
              </a:r>
              <a:r>
                <a:rPr lang="fr-FR" sz="2000" b="1" dirty="0">
                  <a:ln w="0"/>
                  <a:solidFill>
                    <a:schemeClr val="bg1"/>
                  </a:solidFill>
                  <a:latin typeface="Dosis" pitchFamily="2" charset="0"/>
                </a:rPr>
                <a:t>3</a:t>
              </a:r>
              <a:endParaRPr kumimoji="0" lang="fr-FR" sz="2000" i="0" u="none" strike="noStrike" kern="1200" cap="none" spc="0" normalizeH="0" baseline="0" noProof="0" dirty="0">
                <a:ln w="0"/>
                <a:solidFill>
                  <a:schemeClr val="bg1"/>
                </a:solidFill>
                <a:effectLst/>
                <a:uLnTx/>
                <a:uFillTx/>
                <a:latin typeface="Dosis" pitchFamily="2" charset="0"/>
              </a:endParaRPr>
            </a:p>
          </p:txBody>
        </p:sp>
      </p:grpSp>
      <p:sp>
        <p:nvSpPr>
          <p:cNvPr id="7" name="ZoneTexte 6">
            <a:extLst>
              <a:ext uri="{FF2B5EF4-FFF2-40B4-BE49-F238E27FC236}">
                <a16:creationId xmlns:a16="http://schemas.microsoft.com/office/drawing/2014/main" id="{E54A87F1-257E-AE05-E68E-7D6C26FF0A41}"/>
              </a:ext>
            </a:extLst>
          </p:cNvPr>
          <p:cNvSpPr txBox="1"/>
          <p:nvPr/>
        </p:nvSpPr>
        <p:spPr>
          <a:xfrm>
            <a:off x="1058531" y="2953574"/>
            <a:ext cx="7334934" cy="256801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fr-FR" sz="2200" b="1" dirty="0">
                <a:solidFill>
                  <a:srgbClr val="424D7B"/>
                </a:solidFill>
                <a:latin typeface="Dosis SemiBold" pitchFamily="2" charset="0"/>
              </a:rPr>
              <a:t>Yassine répond en souriant : « Moi, je préfère Shaun le mouton. </a:t>
            </a:r>
            <a:r>
              <a:rPr lang="fr-FR" sz="2200" b="1" dirty="0">
                <a:solidFill>
                  <a:srgbClr val="C00000"/>
                </a:solidFill>
                <a:latin typeface="Dosis SemiBold" pitchFamily="2" charset="0"/>
              </a:rPr>
              <a:t>Les épisodes sont courts et ils font rire</a:t>
            </a:r>
            <a:r>
              <a:rPr lang="fr-FR" sz="2200" b="1" dirty="0">
                <a:solidFill>
                  <a:srgbClr val="424D7B"/>
                </a:solidFill>
                <a:latin typeface="Dosis SemiBold" pitchFamily="2" charset="0"/>
              </a:rPr>
              <a:t>. Même sans paroles, les situations sont drôles et pleines d’actions. Les personnages trouvent toujours des solutions super sympa à leurs problèmes, et cela me fait beaucoup rire. J’aime cette simplicité. »</a:t>
            </a:r>
          </a:p>
        </p:txBody>
      </p:sp>
      <p:sp>
        <p:nvSpPr>
          <p:cNvPr id="13" name="ZoneTexte 12">
            <a:extLst>
              <a:ext uri="{FF2B5EF4-FFF2-40B4-BE49-F238E27FC236}">
                <a16:creationId xmlns:a16="http://schemas.microsoft.com/office/drawing/2014/main" id="{A57CC74F-4F9B-024D-6F5E-7C230ECBEFA4}"/>
              </a:ext>
            </a:extLst>
          </p:cNvPr>
          <p:cNvSpPr txBox="1"/>
          <p:nvPr/>
        </p:nvSpPr>
        <p:spPr>
          <a:xfrm>
            <a:off x="492407" y="2500090"/>
            <a:ext cx="7982375" cy="461665"/>
          </a:xfrm>
          <a:prstGeom prst="rect">
            <a:avLst/>
          </a:prstGeom>
          <a:noFill/>
        </p:spPr>
        <p:txBody>
          <a:bodyPr wrap="square">
            <a:spAutoFit/>
          </a:bodyPr>
          <a:lstStyle/>
          <a:p>
            <a:pPr algn="ctr"/>
            <a:r>
              <a:rPr lang="fr-FR" sz="2400" b="1" dirty="0">
                <a:solidFill>
                  <a:schemeClr val="accent1">
                    <a:lumMod val="50000"/>
                  </a:schemeClr>
                </a:solidFill>
                <a:latin typeface="Dosis" pitchFamily="2" charset="0"/>
              </a:rPr>
              <a:t>Question 2 : Comment sont les épisodes de Shaun le mouton ? </a:t>
            </a:r>
          </a:p>
        </p:txBody>
      </p:sp>
    </p:spTree>
    <p:extLst>
      <p:ext uri="{BB962C8B-B14F-4D97-AF65-F5344CB8AC3E}">
        <p14:creationId xmlns:p14="http://schemas.microsoft.com/office/powerpoint/2010/main" val="22930357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2953C-E915-FFF0-44DE-50DEC5981198}"/>
            </a:ext>
          </a:extLst>
        </p:cNvPr>
        <p:cNvGrpSpPr/>
        <p:nvPr/>
      </p:nvGrpSpPr>
      <p:grpSpPr>
        <a:xfrm>
          <a:off x="0" y="0"/>
          <a:ext cx="0" cy="0"/>
          <a:chOff x="0" y="0"/>
          <a:chExt cx="0" cy="0"/>
        </a:xfrm>
      </p:grpSpPr>
      <p:sp>
        <p:nvSpPr>
          <p:cNvPr id="7" name="Rectangle : coins arrondis 6">
            <a:extLst>
              <a:ext uri="{FF2B5EF4-FFF2-40B4-BE49-F238E27FC236}">
                <a16:creationId xmlns:a16="http://schemas.microsoft.com/office/drawing/2014/main" id="{E74FBCD8-97BE-3A4B-FEAE-CBF1F1DD188B}"/>
              </a:ext>
            </a:extLst>
          </p:cNvPr>
          <p:cNvSpPr/>
          <p:nvPr/>
        </p:nvSpPr>
        <p:spPr>
          <a:xfrm>
            <a:off x="2993458" y="2000509"/>
            <a:ext cx="1308657" cy="502018"/>
          </a:xfrm>
          <a:prstGeom prst="roundRect">
            <a:avLst>
              <a:gd name="adj" fmla="val 41592"/>
            </a:avLst>
          </a:prstGeom>
          <a:solidFill>
            <a:srgbClr val="565F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a:extLst>
              <a:ext uri="{FF2B5EF4-FFF2-40B4-BE49-F238E27FC236}">
                <a16:creationId xmlns:a16="http://schemas.microsoft.com/office/drawing/2014/main" id="{F9013743-D676-5EF0-0F7B-3C771236FDFF}"/>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On passe à la troisième partie du texte. Lisez en silence et essayez de comprendre. </a:t>
            </a:r>
          </a:p>
        </p:txBody>
      </p:sp>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801ECFA6-6980-F066-77BA-FCCAB11C62F6}"/>
                  </a:ext>
                </a:extLst>
              </p14:cNvPr>
              <p14:cNvContentPartPr/>
              <p14:nvPr/>
            </p14:nvContentPartPr>
            <p14:xfrm>
              <a:off x="381127" y="1146750"/>
              <a:ext cx="360" cy="360"/>
            </p14:xfrm>
          </p:contentPart>
        </mc:Choice>
        <mc:Fallback xmlns="">
          <p:pic>
            <p:nvPicPr>
              <p:cNvPr id="11" name="Encre 10">
                <a:extLst>
                  <a:ext uri="{FF2B5EF4-FFF2-40B4-BE49-F238E27FC236}">
                    <a16:creationId xmlns:a16="http://schemas.microsoft.com/office/drawing/2014/main" id="{801ECFA6-6980-F066-77BA-FCCAB11C62F6}"/>
                  </a:ext>
                </a:extLst>
              </p:cNvPr>
              <p:cNvPicPr/>
              <p:nvPr/>
            </p:nvPicPr>
            <p:blipFill>
              <a:blip r:embed="rId3"/>
              <a:stretch>
                <a:fillRect/>
              </a:stretch>
            </p:blipFill>
            <p:spPr>
              <a:xfrm>
                <a:off x="372127" y="113775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Encre 11">
                <a:extLst>
                  <a:ext uri="{FF2B5EF4-FFF2-40B4-BE49-F238E27FC236}">
                    <a16:creationId xmlns:a16="http://schemas.microsoft.com/office/drawing/2014/main" id="{717E3B8A-70E7-B746-3026-9D5DFC9EED90}"/>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717E3B8A-70E7-B746-3026-9D5DFC9EED90}"/>
                  </a:ext>
                </a:extLst>
              </p:cNvPr>
              <p:cNvPicPr/>
              <p:nvPr/>
            </p:nvPicPr>
            <p:blipFill>
              <a:blip r:embed="rId5"/>
              <a:stretch>
                <a:fillRect/>
              </a:stretch>
            </p:blipFill>
            <p:spPr>
              <a:xfrm>
                <a:off x="1593492" y="833185"/>
                <a:ext cx="26730" cy="23400"/>
              </a:xfrm>
              <a:prstGeom prst="rect">
                <a:avLst/>
              </a:prstGeom>
            </p:spPr>
          </p:pic>
        </mc:Fallback>
      </mc:AlternateContent>
      <p:pic>
        <p:nvPicPr>
          <p:cNvPr id="5" name="Image 4">
            <a:extLst>
              <a:ext uri="{FF2B5EF4-FFF2-40B4-BE49-F238E27FC236}">
                <a16:creationId xmlns:a16="http://schemas.microsoft.com/office/drawing/2014/main" id="{F20EFE17-4DA4-9E30-8EAC-F991FCD1E6BA}"/>
              </a:ext>
            </a:extLst>
          </p:cNvPr>
          <p:cNvPicPr>
            <a:picLocks noChangeAspect="1"/>
          </p:cNvPicPr>
          <p:nvPr/>
        </p:nvPicPr>
        <p:blipFill>
          <a:blip r:embed="rId6"/>
          <a:stretch>
            <a:fillRect/>
          </a:stretch>
        </p:blipFill>
        <p:spPr>
          <a:xfrm>
            <a:off x="178063" y="515358"/>
            <a:ext cx="1152244" cy="1072989"/>
          </a:xfrm>
          <a:prstGeom prst="rect">
            <a:avLst/>
          </a:prstGeom>
        </p:spPr>
      </p:pic>
      <p:sp>
        <p:nvSpPr>
          <p:cNvPr id="4" name="ZoneTexte 3">
            <a:extLst>
              <a:ext uri="{FF2B5EF4-FFF2-40B4-BE49-F238E27FC236}">
                <a16:creationId xmlns:a16="http://schemas.microsoft.com/office/drawing/2014/main" id="{E6891C90-4157-EFCD-B9DD-635B5D4FBE5C}"/>
              </a:ext>
            </a:extLst>
          </p:cNvPr>
          <p:cNvSpPr txBox="1"/>
          <p:nvPr/>
        </p:nvSpPr>
        <p:spPr>
          <a:xfrm>
            <a:off x="3195457" y="2030093"/>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lumMod val="95000"/>
                  </a:schemeClr>
                </a:solidFill>
                <a:effectLst/>
                <a:uLnTx/>
                <a:uFillTx/>
                <a:latin typeface="Dosis" pitchFamily="2" charset="0"/>
              </a:rPr>
              <a:t>Etape 1</a:t>
            </a:r>
            <a:endParaRPr kumimoji="0" lang="fr-FR" sz="2000" i="0" u="none" strike="noStrike" kern="1200" cap="none" spc="0" normalizeH="0" baseline="0" noProof="0" dirty="0">
              <a:ln w="0"/>
              <a:solidFill>
                <a:schemeClr val="bg1">
                  <a:lumMod val="95000"/>
                </a:schemeClr>
              </a:solidFill>
              <a:effectLst/>
              <a:uLnTx/>
              <a:uFillTx/>
              <a:latin typeface="Dosis" pitchFamily="2" charset="0"/>
            </a:endParaRPr>
          </a:p>
        </p:txBody>
      </p:sp>
      <p:sp>
        <p:nvSpPr>
          <p:cNvPr id="6" name="ZoneTexte 5">
            <a:extLst>
              <a:ext uri="{FF2B5EF4-FFF2-40B4-BE49-F238E27FC236}">
                <a16:creationId xmlns:a16="http://schemas.microsoft.com/office/drawing/2014/main" id="{75F30DAC-EAD8-FE8A-0E01-9401D87F9F74}"/>
              </a:ext>
            </a:extLst>
          </p:cNvPr>
          <p:cNvSpPr txBox="1"/>
          <p:nvPr/>
        </p:nvSpPr>
        <p:spPr>
          <a:xfrm>
            <a:off x="1494144" y="2030093"/>
            <a:ext cx="1903573" cy="430887"/>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200" b="1" i="0" u="none" strike="noStrike" kern="1200" cap="none" spc="0" normalizeH="0" baseline="0" noProof="0" dirty="0">
                <a:ln w="0"/>
                <a:solidFill>
                  <a:schemeClr val="accent5">
                    <a:lumMod val="50000"/>
                  </a:schemeClr>
                </a:solidFill>
                <a:effectLst/>
                <a:uLnTx/>
                <a:uFillTx/>
                <a:latin typeface="Dosis Medium" pitchFamily="2" charset="0"/>
              </a:rPr>
              <a:t>Partie </a:t>
            </a:r>
            <a:r>
              <a:rPr lang="fr-FR" sz="2200" b="1" dirty="0">
                <a:ln w="0"/>
                <a:solidFill>
                  <a:schemeClr val="accent5">
                    <a:lumMod val="50000"/>
                  </a:schemeClr>
                </a:solidFill>
                <a:latin typeface="Dosis Medium" pitchFamily="2" charset="0"/>
              </a:rPr>
              <a:t>3</a:t>
            </a:r>
            <a:r>
              <a:rPr kumimoji="0" lang="fr-FR" sz="2200" b="1" i="0" u="none" strike="noStrike" kern="1200" cap="none" spc="0" normalizeH="0" baseline="0" noProof="0" dirty="0">
                <a:ln w="0"/>
                <a:solidFill>
                  <a:schemeClr val="accent5">
                    <a:lumMod val="50000"/>
                  </a:schemeClr>
                </a:solidFill>
                <a:effectLst/>
                <a:uLnTx/>
                <a:uFillTx/>
                <a:latin typeface="Dosis Medium" pitchFamily="2" charset="0"/>
              </a:rPr>
              <a:t>/3</a:t>
            </a:r>
          </a:p>
        </p:txBody>
      </p:sp>
      <p:sp>
        <p:nvSpPr>
          <p:cNvPr id="10" name="Rectangle : coins arrondis 9">
            <a:extLst>
              <a:ext uri="{FF2B5EF4-FFF2-40B4-BE49-F238E27FC236}">
                <a16:creationId xmlns:a16="http://schemas.microsoft.com/office/drawing/2014/main" id="{6083EEBF-57F9-8638-913D-8938B2703740}"/>
              </a:ext>
            </a:extLst>
          </p:cNvPr>
          <p:cNvSpPr/>
          <p:nvPr/>
        </p:nvSpPr>
        <p:spPr>
          <a:xfrm>
            <a:off x="4712947" y="2000509"/>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ZoneTexte 12">
            <a:extLst>
              <a:ext uri="{FF2B5EF4-FFF2-40B4-BE49-F238E27FC236}">
                <a16:creationId xmlns:a16="http://schemas.microsoft.com/office/drawing/2014/main" id="{07EACF01-8A8B-192E-693D-258FAEABD99F}"/>
              </a:ext>
            </a:extLst>
          </p:cNvPr>
          <p:cNvSpPr txBox="1"/>
          <p:nvPr/>
        </p:nvSpPr>
        <p:spPr>
          <a:xfrm>
            <a:off x="4914946" y="2030093"/>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lumMod val="85000"/>
                  </a:schemeClr>
                </a:solidFill>
                <a:effectLst/>
                <a:uLnTx/>
                <a:uFillTx/>
                <a:latin typeface="Dosis" pitchFamily="2" charset="0"/>
              </a:rPr>
              <a:t>Etape 2</a:t>
            </a:r>
            <a:endParaRPr kumimoji="0" lang="fr-FR" sz="2000" i="0" u="none" strike="noStrike" kern="1200" cap="none" spc="0" normalizeH="0" baseline="0" noProof="0" dirty="0">
              <a:ln w="0"/>
              <a:solidFill>
                <a:schemeClr val="bg1">
                  <a:lumMod val="85000"/>
                </a:schemeClr>
              </a:solidFill>
              <a:effectLst/>
              <a:uLnTx/>
              <a:uFillTx/>
              <a:latin typeface="Dosis" pitchFamily="2" charset="0"/>
            </a:endParaRPr>
          </a:p>
        </p:txBody>
      </p:sp>
      <p:sp>
        <p:nvSpPr>
          <p:cNvPr id="8" name="Rectangle : coins arrondis 7">
            <a:extLst>
              <a:ext uri="{FF2B5EF4-FFF2-40B4-BE49-F238E27FC236}">
                <a16:creationId xmlns:a16="http://schemas.microsoft.com/office/drawing/2014/main" id="{92319A7C-79B8-094D-522C-044C2277A4E7}"/>
              </a:ext>
            </a:extLst>
          </p:cNvPr>
          <p:cNvSpPr/>
          <p:nvPr/>
        </p:nvSpPr>
        <p:spPr>
          <a:xfrm>
            <a:off x="6432436" y="2012541"/>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ZoneTexte 8">
            <a:extLst>
              <a:ext uri="{FF2B5EF4-FFF2-40B4-BE49-F238E27FC236}">
                <a16:creationId xmlns:a16="http://schemas.microsoft.com/office/drawing/2014/main" id="{95B37552-53C3-9385-4054-D326EE384A09}"/>
              </a:ext>
            </a:extLst>
          </p:cNvPr>
          <p:cNvSpPr txBox="1"/>
          <p:nvPr/>
        </p:nvSpPr>
        <p:spPr>
          <a:xfrm>
            <a:off x="6634435" y="2042125"/>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lumMod val="85000"/>
                  </a:schemeClr>
                </a:solidFill>
                <a:effectLst/>
                <a:uLnTx/>
                <a:uFillTx/>
                <a:latin typeface="Dosis" pitchFamily="2" charset="0"/>
              </a:rPr>
              <a:t>Etape </a:t>
            </a:r>
            <a:r>
              <a:rPr lang="fr-FR" sz="2000" b="1" dirty="0">
                <a:ln w="0"/>
                <a:solidFill>
                  <a:schemeClr val="bg1">
                    <a:lumMod val="85000"/>
                  </a:schemeClr>
                </a:solidFill>
                <a:latin typeface="Dosis" pitchFamily="2" charset="0"/>
              </a:rPr>
              <a:t>3</a:t>
            </a:r>
            <a:endParaRPr kumimoji="0" lang="fr-FR" sz="2000" i="0" u="none" strike="noStrike" kern="1200" cap="none" spc="0" normalizeH="0" baseline="0" noProof="0" dirty="0">
              <a:ln w="0"/>
              <a:solidFill>
                <a:schemeClr val="bg1">
                  <a:lumMod val="85000"/>
                </a:schemeClr>
              </a:solidFill>
              <a:effectLst/>
              <a:uLnTx/>
              <a:uFillTx/>
              <a:latin typeface="Dosis" pitchFamily="2" charset="0"/>
            </a:endParaRPr>
          </a:p>
        </p:txBody>
      </p:sp>
      <p:sp>
        <p:nvSpPr>
          <p:cNvPr id="3" name="ZoneTexte 2">
            <a:extLst>
              <a:ext uri="{FF2B5EF4-FFF2-40B4-BE49-F238E27FC236}">
                <a16:creationId xmlns:a16="http://schemas.microsoft.com/office/drawing/2014/main" id="{647AB28A-CA82-61F8-7EC0-897B75B72C42}"/>
              </a:ext>
            </a:extLst>
          </p:cNvPr>
          <p:cNvSpPr txBox="1"/>
          <p:nvPr/>
        </p:nvSpPr>
        <p:spPr>
          <a:xfrm>
            <a:off x="1045480" y="3265505"/>
            <a:ext cx="7334934" cy="1131079"/>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fr-FR" sz="2400" b="1" dirty="0">
                <a:solidFill>
                  <a:srgbClr val="424D7B"/>
                </a:solidFill>
                <a:latin typeface="Dosis SemiBold" pitchFamily="2" charset="0"/>
              </a:rPr>
              <a:t>Nora réfléchit et dit : « C’est vrai, chacun a ses raisons. Moi, je recherche surtout l’action et l’émotion. »</a:t>
            </a:r>
          </a:p>
        </p:txBody>
      </p:sp>
    </p:spTree>
    <p:extLst>
      <p:ext uri="{BB962C8B-B14F-4D97-AF65-F5344CB8AC3E}">
        <p14:creationId xmlns:p14="http://schemas.microsoft.com/office/powerpoint/2010/main" val="27818566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B03FD-D2D9-32A3-E2FB-12C7B13840C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D83E46A-E6C7-CCE3-BE43-A76E05BABEA2}"/>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Quels sont les mots difficiles dans le texte ? Levez la main. Je vais vous expliquer. </a:t>
            </a:r>
          </a:p>
        </p:txBody>
      </p:sp>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4D3A6C86-9ED5-BD3F-D2B3-929E3C032D66}"/>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4D3A6C86-9ED5-BD3F-D2B3-929E3C032D66}"/>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Encre 11">
                <a:extLst>
                  <a:ext uri="{FF2B5EF4-FFF2-40B4-BE49-F238E27FC236}">
                    <a16:creationId xmlns:a16="http://schemas.microsoft.com/office/drawing/2014/main" id="{8F97D0B7-0C51-818C-0F54-011A1509E325}"/>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8F97D0B7-0C51-818C-0F54-011A1509E325}"/>
                  </a:ext>
                </a:extLst>
              </p:cNvPr>
              <p:cNvPicPr/>
              <p:nvPr/>
            </p:nvPicPr>
            <p:blipFill>
              <a:blip r:embed="rId5"/>
              <a:stretch>
                <a:fillRect/>
              </a:stretch>
            </p:blipFill>
            <p:spPr>
              <a:xfrm>
                <a:off x="1593492" y="833185"/>
                <a:ext cx="26730" cy="23400"/>
              </a:xfrm>
              <a:prstGeom prst="rect">
                <a:avLst/>
              </a:prstGeom>
            </p:spPr>
          </p:pic>
        </mc:Fallback>
      </mc:AlternateContent>
      <p:pic>
        <p:nvPicPr>
          <p:cNvPr id="5" name="Image 4">
            <a:extLst>
              <a:ext uri="{FF2B5EF4-FFF2-40B4-BE49-F238E27FC236}">
                <a16:creationId xmlns:a16="http://schemas.microsoft.com/office/drawing/2014/main" id="{3BC0BB27-DDBD-4ED6-6BF0-5FECCD9FB9DC}"/>
              </a:ext>
            </a:extLst>
          </p:cNvPr>
          <p:cNvPicPr>
            <a:picLocks noChangeAspect="1"/>
          </p:cNvPicPr>
          <p:nvPr/>
        </p:nvPicPr>
        <p:blipFill>
          <a:blip r:embed="rId6"/>
          <a:stretch>
            <a:fillRect/>
          </a:stretch>
        </p:blipFill>
        <p:spPr>
          <a:xfrm>
            <a:off x="178063" y="515358"/>
            <a:ext cx="1152244" cy="1072989"/>
          </a:xfrm>
          <a:prstGeom prst="rect">
            <a:avLst/>
          </a:prstGeom>
        </p:spPr>
      </p:pic>
      <p:grpSp>
        <p:nvGrpSpPr>
          <p:cNvPr id="15" name="Groupe 14">
            <a:extLst>
              <a:ext uri="{FF2B5EF4-FFF2-40B4-BE49-F238E27FC236}">
                <a16:creationId xmlns:a16="http://schemas.microsoft.com/office/drawing/2014/main" id="{A70390C2-E34E-02AB-46B4-13C9519220F9}"/>
              </a:ext>
            </a:extLst>
          </p:cNvPr>
          <p:cNvGrpSpPr/>
          <p:nvPr/>
        </p:nvGrpSpPr>
        <p:grpSpPr>
          <a:xfrm>
            <a:off x="3424100" y="1999379"/>
            <a:ext cx="1308657" cy="502018"/>
            <a:chOff x="3424100" y="1737858"/>
            <a:chExt cx="1308657" cy="502018"/>
          </a:xfrm>
        </p:grpSpPr>
        <p:sp>
          <p:nvSpPr>
            <p:cNvPr id="9" name="Rectangle : coins arrondis 8">
              <a:extLst>
                <a:ext uri="{FF2B5EF4-FFF2-40B4-BE49-F238E27FC236}">
                  <a16:creationId xmlns:a16="http://schemas.microsoft.com/office/drawing/2014/main" id="{1B578DC1-3305-DE5E-BC98-576AACCA2988}"/>
                </a:ext>
              </a:extLst>
            </p:cNvPr>
            <p:cNvSpPr/>
            <p:nvPr/>
          </p:nvSpPr>
          <p:spPr>
            <a:xfrm>
              <a:off x="3424100" y="1737858"/>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a:extLst>
                <a:ext uri="{FF2B5EF4-FFF2-40B4-BE49-F238E27FC236}">
                  <a16:creationId xmlns:a16="http://schemas.microsoft.com/office/drawing/2014/main" id="{94E61B8D-9306-454B-2159-858AF5491311}"/>
                </a:ext>
              </a:extLst>
            </p:cNvPr>
            <p:cNvSpPr txBox="1"/>
            <p:nvPr/>
          </p:nvSpPr>
          <p:spPr>
            <a:xfrm>
              <a:off x="3595573" y="1773951"/>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lumMod val="85000"/>
                    </a:schemeClr>
                  </a:solidFill>
                  <a:effectLst/>
                  <a:uLnTx/>
                  <a:uFillTx/>
                  <a:latin typeface="Dosis" pitchFamily="2" charset="0"/>
                </a:rPr>
                <a:t>Etape 1</a:t>
              </a:r>
              <a:endParaRPr kumimoji="0" lang="fr-FR" sz="2000" i="0" u="none" strike="noStrike" kern="1200" cap="none" spc="0" normalizeH="0" baseline="0" noProof="0" dirty="0">
                <a:ln w="0"/>
                <a:solidFill>
                  <a:schemeClr val="bg1">
                    <a:lumMod val="85000"/>
                  </a:schemeClr>
                </a:solidFill>
                <a:effectLst/>
                <a:uLnTx/>
                <a:uFillTx/>
                <a:latin typeface="Dosis" pitchFamily="2" charset="0"/>
              </a:endParaRPr>
            </a:p>
          </p:txBody>
        </p:sp>
      </p:grpSp>
      <p:sp>
        <p:nvSpPr>
          <p:cNvPr id="8" name="ZoneTexte 7">
            <a:extLst>
              <a:ext uri="{FF2B5EF4-FFF2-40B4-BE49-F238E27FC236}">
                <a16:creationId xmlns:a16="http://schemas.microsoft.com/office/drawing/2014/main" id="{5B04ABEB-C05C-A7C5-3EF1-DA19707675E8}"/>
              </a:ext>
            </a:extLst>
          </p:cNvPr>
          <p:cNvSpPr txBox="1"/>
          <p:nvPr/>
        </p:nvSpPr>
        <p:spPr>
          <a:xfrm>
            <a:off x="1692000" y="2031136"/>
            <a:ext cx="1903573" cy="430887"/>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200" b="1" i="0" u="none" strike="noStrike" kern="1200" cap="none" spc="0" normalizeH="0" baseline="0" noProof="0" dirty="0">
                <a:ln w="0"/>
                <a:solidFill>
                  <a:schemeClr val="accent5">
                    <a:lumMod val="50000"/>
                  </a:schemeClr>
                </a:solidFill>
                <a:effectLst/>
                <a:uLnTx/>
                <a:uFillTx/>
                <a:latin typeface="Dosis Medium" pitchFamily="2" charset="0"/>
              </a:rPr>
              <a:t>Partie </a:t>
            </a:r>
            <a:r>
              <a:rPr lang="fr-FR" sz="2200" b="1" dirty="0">
                <a:ln w="0"/>
                <a:solidFill>
                  <a:schemeClr val="accent5">
                    <a:lumMod val="50000"/>
                  </a:schemeClr>
                </a:solidFill>
                <a:latin typeface="Dosis Medium" pitchFamily="2" charset="0"/>
              </a:rPr>
              <a:t>3</a:t>
            </a:r>
            <a:r>
              <a:rPr kumimoji="0" lang="fr-FR" sz="2200" b="1" i="0" u="none" strike="noStrike" kern="1200" cap="none" spc="0" normalizeH="0" baseline="0" noProof="0" dirty="0">
                <a:ln w="0"/>
                <a:solidFill>
                  <a:schemeClr val="accent5">
                    <a:lumMod val="50000"/>
                  </a:schemeClr>
                </a:solidFill>
                <a:effectLst/>
                <a:uLnTx/>
                <a:uFillTx/>
                <a:latin typeface="Dosis Medium" pitchFamily="2" charset="0"/>
              </a:rPr>
              <a:t>/3</a:t>
            </a:r>
          </a:p>
        </p:txBody>
      </p:sp>
      <p:grpSp>
        <p:nvGrpSpPr>
          <p:cNvPr id="16" name="Groupe 15">
            <a:extLst>
              <a:ext uri="{FF2B5EF4-FFF2-40B4-BE49-F238E27FC236}">
                <a16:creationId xmlns:a16="http://schemas.microsoft.com/office/drawing/2014/main" id="{0744C03F-6F0A-BFD8-5F18-2FFDFAE84B74}"/>
              </a:ext>
            </a:extLst>
          </p:cNvPr>
          <p:cNvGrpSpPr/>
          <p:nvPr/>
        </p:nvGrpSpPr>
        <p:grpSpPr>
          <a:xfrm>
            <a:off x="5128326" y="1999379"/>
            <a:ext cx="1308657" cy="502018"/>
            <a:chOff x="5113063" y="1756399"/>
            <a:chExt cx="1308657" cy="502018"/>
          </a:xfrm>
        </p:grpSpPr>
        <p:sp>
          <p:nvSpPr>
            <p:cNvPr id="4" name="Rectangle : coins arrondis 3">
              <a:extLst>
                <a:ext uri="{FF2B5EF4-FFF2-40B4-BE49-F238E27FC236}">
                  <a16:creationId xmlns:a16="http://schemas.microsoft.com/office/drawing/2014/main" id="{A14E45BE-BD54-A022-A55F-E225C8CF7441}"/>
                </a:ext>
              </a:extLst>
            </p:cNvPr>
            <p:cNvSpPr/>
            <p:nvPr/>
          </p:nvSpPr>
          <p:spPr>
            <a:xfrm>
              <a:off x="5113063" y="1756399"/>
              <a:ext cx="1308657" cy="502018"/>
            </a:xfrm>
            <a:prstGeom prst="roundRect">
              <a:avLst>
                <a:gd name="adj" fmla="val 41592"/>
              </a:avLst>
            </a:prstGeom>
            <a:solidFill>
              <a:srgbClr val="565F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ZoneTexte 9">
              <a:extLst>
                <a:ext uri="{FF2B5EF4-FFF2-40B4-BE49-F238E27FC236}">
                  <a16:creationId xmlns:a16="http://schemas.microsoft.com/office/drawing/2014/main" id="{1742E2DB-6700-6CDC-2997-DD4963A7FA4E}"/>
                </a:ext>
              </a:extLst>
            </p:cNvPr>
            <p:cNvSpPr txBox="1"/>
            <p:nvPr/>
          </p:nvSpPr>
          <p:spPr>
            <a:xfrm>
              <a:off x="5305437" y="1793201"/>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solidFill>
                  <a:effectLst/>
                  <a:uLnTx/>
                  <a:uFillTx/>
                  <a:latin typeface="Dosis" pitchFamily="2" charset="0"/>
                </a:rPr>
                <a:t>Etape 2</a:t>
              </a:r>
              <a:endParaRPr kumimoji="0" lang="fr-FR" sz="2000" i="0" u="none" strike="noStrike" kern="1200" cap="none" spc="0" normalizeH="0" baseline="0" noProof="0" dirty="0">
                <a:ln w="0"/>
                <a:solidFill>
                  <a:schemeClr val="bg1"/>
                </a:solidFill>
                <a:effectLst/>
                <a:uLnTx/>
                <a:uFillTx/>
                <a:latin typeface="Dosis" pitchFamily="2" charset="0"/>
              </a:endParaRPr>
            </a:p>
          </p:txBody>
        </p:sp>
      </p:grpSp>
      <p:grpSp>
        <p:nvGrpSpPr>
          <p:cNvPr id="17" name="Groupe 16">
            <a:extLst>
              <a:ext uri="{FF2B5EF4-FFF2-40B4-BE49-F238E27FC236}">
                <a16:creationId xmlns:a16="http://schemas.microsoft.com/office/drawing/2014/main" id="{D4BBFC28-E5C3-269B-C13D-830D3E341AE5}"/>
              </a:ext>
            </a:extLst>
          </p:cNvPr>
          <p:cNvGrpSpPr/>
          <p:nvPr/>
        </p:nvGrpSpPr>
        <p:grpSpPr>
          <a:xfrm>
            <a:off x="6832552" y="1999379"/>
            <a:ext cx="1308657" cy="502018"/>
            <a:chOff x="6832552" y="1756399"/>
            <a:chExt cx="1308657" cy="502018"/>
          </a:xfrm>
        </p:grpSpPr>
        <p:sp>
          <p:nvSpPr>
            <p:cNvPr id="13" name="Rectangle : coins arrondis 12">
              <a:extLst>
                <a:ext uri="{FF2B5EF4-FFF2-40B4-BE49-F238E27FC236}">
                  <a16:creationId xmlns:a16="http://schemas.microsoft.com/office/drawing/2014/main" id="{01616D2F-E9CB-A121-AB16-38D0770BAE14}"/>
                </a:ext>
              </a:extLst>
            </p:cNvPr>
            <p:cNvSpPr/>
            <p:nvPr/>
          </p:nvSpPr>
          <p:spPr>
            <a:xfrm>
              <a:off x="6832552" y="1756399"/>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ZoneTexte 13">
              <a:extLst>
                <a:ext uri="{FF2B5EF4-FFF2-40B4-BE49-F238E27FC236}">
                  <a16:creationId xmlns:a16="http://schemas.microsoft.com/office/drawing/2014/main" id="{5C49346E-5D17-217E-0EFA-153FDDFF5642}"/>
                </a:ext>
              </a:extLst>
            </p:cNvPr>
            <p:cNvSpPr txBox="1"/>
            <p:nvPr/>
          </p:nvSpPr>
          <p:spPr>
            <a:xfrm>
              <a:off x="7034551" y="1785983"/>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lumMod val="85000"/>
                    </a:schemeClr>
                  </a:solidFill>
                  <a:effectLst/>
                  <a:uLnTx/>
                  <a:uFillTx/>
                  <a:latin typeface="Dosis" pitchFamily="2" charset="0"/>
                </a:rPr>
                <a:t>Etape </a:t>
              </a:r>
              <a:r>
                <a:rPr lang="fr-FR" sz="2000" b="1" dirty="0">
                  <a:ln w="0"/>
                  <a:solidFill>
                    <a:schemeClr val="bg1">
                      <a:lumMod val="85000"/>
                    </a:schemeClr>
                  </a:solidFill>
                  <a:latin typeface="Dosis" pitchFamily="2" charset="0"/>
                </a:rPr>
                <a:t>3</a:t>
              </a:r>
              <a:endParaRPr kumimoji="0" lang="fr-FR" sz="2000" i="0" u="none" strike="noStrike" kern="1200" cap="none" spc="0" normalizeH="0" baseline="0" noProof="0" dirty="0">
                <a:ln w="0"/>
                <a:solidFill>
                  <a:schemeClr val="bg1">
                    <a:lumMod val="85000"/>
                  </a:schemeClr>
                </a:solidFill>
                <a:effectLst/>
                <a:uLnTx/>
                <a:uFillTx/>
                <a:latin typeface="Dosis" pitchFamily="2" charset="0"/>
              </a:endParaRPr>
            </a:p>
          </p:txBody>
        </p:sp>
      </p:grpSp>
      <p:sp>
        <p:nvSpPr>
          <p:cNvPr id="3" name="ZoneTexte 2">
            <a:extLst>
              <a:ext uri="{FF2B5EF4-FFF2-40B4-BE49-F238E27FC236}">
                <a16:creationId xmlns:a16="http://schemas.microsoft.com/office/drawing/2014/main" id="{33B63198-6FDC-7A6B-90FF-7BDEBABFAE0C}"/>
              </a:ext>
            </a:extLst>
          </p:cNvPr>
          <p:cNvSpPr txBox="1"/>
          <p:nvPr/>
        </p:nvSpPr>
        <p:spPr>
          <a:xfrm>
            <a:off x="1045480" y="3265505"/>
            <a:ext cx="7334934" cy="1131079"/>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fr-FR" sz="2400" b="1" dirty="0">
                <a:solidFill>
                  <a:srgbClr val="424D7B"/>
                </a:solidFill>
                <a:latin typeface="Dosis SemiBold" pitchFamily="2" charset="0"/>
              </a:rPr>
              <a:t>Nora réfléchit et dit : « C’est vrai, chacun a ses raisons. Moi, je recherche surtout l’action et l’émotion. »</a:t>
            </a:r>
          </a:p>
        </p:txBody>
      </p:sp>
    </p:spTree>
    <p:extLst>
      <p:ext uri="{BB962C8B-B14F-4D97-AF65-F5344CB8AC3E}">
        <p14:creationId xmlns:p14="http://schemas.microsoft.com/office/powerpoint/2010/main" val="19094607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A32DA200-1793-841C-32DF-0F14F6D96F91}"/>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A9BB678D-9B8C-20AC-BAE7-5E2FF9B380FF}"/>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C6451F25-2230-DD24-F5BF-13C4F32C3F32}"/>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ED045E1C-CCE0-88F4-205C-253CDB306903}"/>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11" name="Titre 10">
            <a:extLst>
              <a:ext uri="{FF2B5EF4-FFF2-40B4-BE49-F238E27FC236}">
                <a16:creationId xmlns:a16="http://schemas.microsoft.com/office/drawing/2014/main" id="{6BFBBE52-C38D-20B5-54E6-9D0273560503}"/>
              </a:ext>
            </a:extLst>
          </p:cNvPr>
          <p:cNvSpPr>
            <a:spLocks noGrp="1"/>
          </p:cNvSpPr>
          <p:nvPr>
            <p:ph type="title"/>
          </p:nvPr>
        </p:nvSpPr>
        <p:spPr>
          <a:xfrm>
            <a:off x="609300" y="1152000"/>
            <a:ext cx="7886700" cy="720000"/>
          </a:xfrm>
        </p:spPr>
        <p:txBody>
          <a:bodyPr/>
          <a:lstStyle/>
          <a:p>
            <a:r>
              <a:rPr lang="fr-MA" dirty="0"/>
              <a:t>Organisation de la semaine</a:t>
            </a:r>
            <a:br>
              <a:rPr lang="fr-MA" dirty="0"/>
            </a:br>
            <a:endParaRPr lang="fr-MA" dirty="0"/>
          </a:p>
        </p:txBody>
      </p:sp>
      <p:pic>
        <p:nvPicPr>
          <p:cNvPr id="12" name="Image 11">
            <a:extLst>
              <a:ext uri="{FF2B5EF4-FFF2-40B4-BE49-F238E27FC236}">
                <a16:creationId xmlns:a16="http://schemas.microsoft.com/office/drawing/2014/main" id="{45DEA2BB-D9E4-9501-C0A3-E0D383AF4F86}"/>
              </a:ext>
            </a:extLst>
          </p:cNvPr>
          <p:cNvPicPr>
            <a:picLocks noChangeAspect="1"/>
          </p:cNvPicPr>
          <p:nvPr/>
        </p:nvPicPr>
        <p:blipFill>
          <a:blip r:embed="rId2"/>
          <a:stretch>
            <a:fillRect/>
          </a:stretch>
        </p:blipFill>
        <p:spPr>
          <a:xfrm>
            <a:off x="638223" y="4989666"/>
            <a:ext cx="3834716" cy="1365622"/>
          </a:xfrm>
          <a:prstGeom prst="rect">
            <a:avLst/>
          </a:prstGeom>
        </p:spPr>
      </p:pic>
      <p:sp>
        <p:nvSpPr>
          <p:cNvPr id="13" name="Rectangle : coins arrondis 12">
            <a:extLst>
              <a:ext uri="{FF2B5EF4-FFF2-40B4-BE49-F238E27FC236}">
                <a16:creationId xmlns:a16="http://schemas.microsoft.com/office/drawing/2014/main" id="{47B9933A-0B4E-4A94-D739-8CAD9022027E}"/>
              </a:ext>
            </a:extLst>
          </p:cNvPr>
          <p:cNvSpPr/>
          <p:nvPr/>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Organigramme : Terminateur 13">
            <a:extLst>
              <a:ext uri="{FF2B5EF4-FFF2-40B4-BE49-F238E27FC236}">
                <a16:creationId xmlns:a16="http://schemas.microsoft.com/office/drawing/2014/main" id="{F2BAD071-E7BC-8429-6E31-F12EBC115417}"/>
              </a:ext>
            </a:extLst>
          </p:cNvPr>
          <p:cNvSpPr/>
          <p:nvPr/>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6</a:t>
            </a:r>
          </a:p>
        </p:txBody>
      </p:sp>
      <p:sp>
        <p:nvSpPr>
          <p:cNvPr id="15" name="Rectangle : coins arrondis 14">
            <a:extLst>
              <a:ext uri="{FF2B5EF4-FFF2-40B4-BE49-F238E27FC236}">
                <a16:creationId xmlns:a16="http://schemas.microsoft.com/office/drawing/2014/main" id="{EDDC7AD7-9125-7DBA-F476-7492AD8CAA82}"/>
              </a:ext>
            </a:extLst>
          </p:cNvPr>
          <p:cNvSpPr/>
          <p:nvPr/>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Organigramme : Terminateur 15">
            <a:extLst>
              <a:ext uri="{FF2B5EF4-FFF2-40B4-BE49-F238E27FC236}">
                <a16:creationId xmlns:a16="http://schemas.microsoft.com/office/drawing/2014/main" id="{23F1C157-8946-DAC7-BFAC-C7D202127E99}"/>
              </a:ext>
            </a:extLst>
          </p:cNvPr>
          <p:cNvSpPr/>
          <p:nvPr/>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5</a:t>
            </a:r>
          </a:p>
        </p:txBody>
      </p:sp>
      <p:sp>
        <p:nvSpPr>
          <p:cNvPr id="17" name="Rectangle : coins arrondis 16">
            <a:extLst>
              <a:ext uri="{FF2B5EF4-FFF2-40B4-BE49-F238E27FC236}">
                <a16:creationId xmlns:a16="http://schemas.microsoft.com/office/drawing/2014/main" id="{E3BC0B59-EB2C-11D1-A620-070CD97D42A4}"/>
              </a:ext>
            </a:extLst>
          </p:cNvPr>
          <p:cNvSpPr/>
          <p:nvPr/>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Organigramme : Terminateur 17">
            <a:extLst>
              <a:ext uri="{FF2B5EF4-FFF2-40B4-BE49-F238E27FC236}">
                <a16:creationId xmlns:a16="http://schemas.microsoft.com/office/drawing/2014/main" id="{06513946-CF63-7AAB-F795-6EB2DA45D49F}"/>
              </a:ext>
            </a:extLst>
          </p:cNvPr>
          <p:cNvSpPr/>
          <p:nvPr/>
        </p:nvSpPr>
        <p:spPr>
          <a:xfrm>
            <a:off x="844649" y="3456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2</a:t>
            </a:r>
          </a:p>
        </p:txBody>
      </p:sp>
      <p:sp>
        <p:nvSpPr>
          <p:cNvPr id="19" name="Rectangle : coins arrondis 18">
            <a:extLst>
              <a:ext uri="{FF2B5EF4-FFF2-40B4-BE49-F238E27FC236}">
                <a16:creationId xmlns:a16="http://schemas.microsoft.com/office/drawing/2014/main" id="{25B8A30C-1A8F-D851-D3AB-AE4849D5FCE6}"/>
              </a:ext>
            </a:extLst>
          </p:cNvPr>
          <p:cNvSpPr/>
          <p:nvPr/>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Organigramme : Terminateur 19">
            <a:extLst>
              <a:ext uri="{FF2B5EF4-FFF2-40B4-BE49-F238E27FC236}">
                <a16:creationId xmlns:a16="http://schemas.microsoft.com/office/drawing/2014/main" id="{889E0FB5-CD1B-CC00-EB62-A89AA5AC160E}"/>
              </a:ext>
            </a:extLst>
          </p:cNvPr>
          <p:cNvSpPr/>
          <p:nvPr/>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4</a:t>
            </a:r>
          </a:p>
        </p:txBody>
      </p:sp>
      <p:sp>
        <p:nvSpPr>
          <p:cNvPr id="21" name="Espace réservé du texte 5">
            <a:extLst>
              <a:ext uri="{FF2B5EF4-FFF2-40B4-BE49-F238E27FC236}">
                <a16:creationId xmlns:a16="http://schemas.microsoft.com/office/drawing/2014/main" id="{CCCD1EEF-0916-2279-870C-C5552954283C}"/>
              </a:ext>
            </a:extLst>
          </p:cNvPr>
          <p:cNvSpPr txBox="1">
            <a:spLocks/>
          </p:cNvSpPr>
          <p:nvPr/>
        </p:nvSpPr>
        <p:spPr>
          <a:xfrm>
            <a:off x="4896000" y="2395639"/>
            <a:ext cx="3420000" cy="792000"/>
          </a:xfrm>
          <a:prstGeom prst="roundRect">
            <a:avLst/>
          </a:prstGeom>
          <a:solidFill>
            <a:schemeClr val="bg2"/>
          </a:solid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Oral – Dialogue</a:t>
            </a:r>
          </a:p>
          <a:p>
            <a:pPr marL="266700" marR="0" lvl="0" indent="-266700"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Lecture – Texte (Compréhension  2)</a:t>
            </a:r>
          </a:p>
          <a:p>
            <a:pPr marL="266700" marR="0" lvl="0" indent="-266700"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Lecture offerte </a:t>
            </a:r>
          </a:p>
        </p:txBody>
      </p:sp>
      <p:sp>
        <p:nvSpPr>
          <p:cNvPr id="22" name="Espace réservé du texte 5">
            <a:extLst>
              <a:ext uri="{FF2B5EF4-FFF2-40B4-BE49-F238E27FC236}">
                <a16:creationId xmlns:a16="http://schemas.microsoft.com/office/drawing/2014/main" id="{AFD4B0B1-95B7-ED95-8871-290C295780D1}"/>
              </a:ext>
            </a:extLst>
          </p:cNvPr>
          <p:cNvSpPr txBox="1">
            <a:spLocks/>
          </p:cNvSpPr>
          <p:nvPr/>
        </p:nvSpPr>
        <p:spPr>
          <a:xfrm>
            <a:off x="808649" y="3936813"/>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Oral – Acte de parole 1</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Ecrit – Point de langue 1</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Lecture – Texte (fluidité) </a:t>
            </a:r>
          </a:p>
        </p:txBody>
      </p:sp>
      <p:sp>
        <p:nvSpPr>
          <p:cNvPr id="23" name="Espace réservé du texte 5">
            <a:extLst>
              <a:ext uri="{FF2B5EF4-FFF2-40B4-BE49-F238E27FC236}">
                <a16:creationId xmlns:a16="http://schemas.microsoft.com/office/drawing/2014/main" id="{3FC09C12-2082-30AF-10FE-4A0FC5475669}"/>
              </a:ext>
            </a:extLst>
          </p:cNvPr>
          <p:cNvSpPr txBox="1">
            <a:spLocks/>
          </p:cNvSpPr>
          <p:nvPr/>
        </p:nvSpPr>
        <p:spPr>
          <a:xfrm>
            <a:off x="4915350" y="3936813"/>
            <a:ext cx="3420000" cy="792000"/>
          </a:xfrm>
          <a:prstGeom prst="roundRect">
            <a:avLst/>
          </a:prstGeom>
          <a:solidFill>
            <a:schemeClr val="bg2"/>
          </a:solidFill>
        </p:spPr>
        <p:txBody>
          <a:bodyPr anchor="ctr"/>
          <a:lstStyle>
            <a:lvl1pPr marL="269875" indent="-269875" algn="l" defTabSz="914400" rtl="0"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Oral –  Prise de parole</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Ecriture – Texte </a:t>
            </a:r>
          </a:p>
        </p:txBody>
      </p:sp>
      <p:sp>
        <p:nvSpPr>
          <p:cNvPr id="24" name="Espace réservé du texte 5">
            <a:extLst>
              <a:ext uri="{FF2B5EF4-FFF2-40B4-BE49-F238E27FC236}">
                <a16:creationId xmlns:a16="http://schemas.microsoft.com/office/drawing/2014/main" id="{04EEFDE9-ED6D-8390-9324-93AE0025DCB6}"/>
              </a:ext>
            </a:extLst>
          </p:cNvPr>
          <p:cNvSpPr txBox="1">
            <a:spLocks/>
          </p:cNvSpPr>
          <p:nvPr/>
        </p:nvSpPr>
        <p:spPr>
          <a:xfrm>
            <a:off x="4915350" y="5477988"/>
            <a:ext cx="3420000" cy="792000"/>
          </a:xfrm>
          <a:prstGeom prst="roundRect">
            <a:avLst/>
          </a:prstGeom>
          <a:solidFill>
            <a:schemeClr val="bg2"/>
          </a:solid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Ð"/>
              <a:defRPr sz="1200" kern="120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Révision</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DNL</a:t>
            </a:r>
          </a:p>
        </p:txBody>
      </p:sp>
      <p:grpSp>
        <p:nvGrpSpPr>
          <p:cNvPr id="25" name="Groupe 24">
            <a:extLst>
              <a:ext uri="{FF2B5EF4-FFF2-40B4-BE49-F238E27FC236}">
                <a16:creationId xmlns:a16="http://schemas.microsoft.com/office/drawing/2014/main" id="{F950ED76-5EB0-C7F2-F67E-D1228898E2E9}"/>
              </a:ext>
            </a:extLst>
          </p:cNvPr>
          <p:cNvGrpSpPr/>
          <p:nvPr/>
        </p:nvGrpSpPr>
        <p:grpSpPr>
          <a:xfrm>
            <a:off x="648000" y="1944000"/>
            <a:ext cx="3780000" cy="1332000"/>
            <a:chOff x="648000" y="1944000"/>
            <a:chExt cx="3780000" cy="1332000"/>
          </a:xfrm>
        </p:grpSpPr>
        <p:sp>
          <p:nvSpPr>
            <p:cNvPr id="26" name="Rectangle : coins arrondis 25">
              <a:extLst>
                <a:ext uri="{FF2B5EF4-FFF2-40B4-BE49-F238E27FC236}">
                  <a16:creationId xmlns:a16="http://schemas.microsoft.com/office/drawing/2014/main" id="{A7D6027B-3C9E-CCAE-100C-2578475772E8}"/>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Organigramme : Terminateur 26">
              <a:extLst>
                <a:ext uri="{FF2B5EF4-FFF2-40B4-BE49-F238E27FC236}">
                  <a16:creationId xmlns:a16="http://schemas.microsoft.com/office/drawing/2014/main" id="{1961DB31-C4BC-4A43-7763-68F6F140A231}"/>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1</a:t>
              </a:r>
            </a:p>
          </p:txBody>
        </p:sp>
        <p:sp>
          <p:nvSpPr>
            <p:cNvPr id="28" name="Espace réservé du texte 5">
              <a:extLst>
                <a:ext uri="{FF2B5EF4-FFF2-40B4-BE49-F238E27FC236}">
                  <a16:creationId xmlns:a16="http://schemas.microsoft.com/office/drawing/2014/main" id="{D0833742-493A-C952-B4C4-1B5F504DEB0D}"/>
                </a:ext>
              </a:extLst>
            </p:cNvPr>
            <p:cNvSpPr txBox="1">
              <a:spLocks/>
            </p:cNvSpPr>
            <p:nvPr/>
          </p:nvSpPr>
          <p:spPr>
            <a:xfrm>
              <a:off x="828000" y="2395639"/>
              <a:ext cx="3420000" cy="792000"/>
            </a:xfrm>
            <a:prstGeom prst="roundRect">
              <a:avLst/>
            </a:prstGeom>
            <a:solidFill>
              <a:schemeClr val="bg2"/>
            </a:solid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Présentation du vocabulaire </a:t>
              </a:r>
            </a:p>
            <a:p>
              <a:pPr marL="266700" marR="0" lvl="0" indent="-266700"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Exploitation du vocabulaire</a:t>
              </a:r>
            </a:p>
            <a:p>
              <a:pPr marL="266700" marR="0" lvl="0" indent="-266700"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FR" sz="1200" b="0" i="0" u="none" strike="noStrike" kern="1200" cap="none" spc="0" normalizeH="0" baseline="0" noProof="0" dirty="0">
                  <a:ln>
                    <a:noFill/>
                  </a:ln>
                  <a:solidFill>
                    <a:srgbClr val="757575"/>
                  </a:solidFill>
                  <a:effectLst/>
                  <a:uLnTx/>
                  <a:uFillTx/>
                  <a:latin typeface="Dosis SemiBold" pitchFamily="2" charset="0"/>
                  <a:ea typeface="+mn-ea"/>
                  <a:cs typeface="+mn-cs"/>
                </a:rPr>
                <a:t>Activités de vocabulaire sur livret</a:t>
              </a:r>
            </a:p>
          </p:txBody>
        </p:sp>
      </p:grpSp>
      <p:sp>
        <p:nvSpPr>
          <p:cNvPr id="29" name="ZoneTexte 28">
            <a:extLst>
              <a:ext uri="{FF2B5EF4-FFF2-40B4-BE49-F238E27FC236}">
                <a16:creationId xmlns:a16="http://schemas.microsoft.com/office/drawing/2014/main" id="{2C5F5A00-709B-68DF-BFE8-D8F7EE6D3DFD}"/>
              </a:ext>
            </a:extLst>
          </p:cNvPr>
          <p:cNvSpPr txBox="1"/>
          <p:nvPr/>
        </p:nvSpPr>
        <p:spPr>
          <a:xfrm>
            <a:off x="949628" y="5476903"/>
            <a:ext cx="3831420" cy="723275"/>
          </a:xfrm>
          <a:prstGeom prst="rect">
            <a:avLst/>
          </a:prstGeom>
          <a:noFill/>
        </p:spPr>
        <p:txBody>
          <a:bodyPr wrap="square">
            <a:spAutoFit/>
          </a:body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a:pPr>
            <a:r>
              <a:rPr kumimoji="0" lang="fr-FR" sz="1200" b="0" i="0" u="none" strike="noStrike" kern="1200" cap="none" spc="0" normalizeH="0" baseline="0" noProof="0" dirty="0">
                <a:ln>
                  <a:noFill/>
                </a:ln>
                <a:solidFill>
                  <a:srgbClr val="474F71"/>
                </a:solidFill>
                <a:effectLst/>
                <a:uLnTx/>
                <a:uFillTx/>
                <a:latin typeface="Dosis SemiBold" pitchFamily="2" charset="0"/>
                <a:ea typeface="+mn-ea"/>
                <a:cs typeface="+mn-cs"/>
              </a:rPr>
              <a:t>Oral  - Acte de parole  2</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a:pPr>
            <a:r>
              <a:rPr kumimoji="0" lang="fr-FR" sz="1200" b="0" i="0" u="none" strike="noStrike" kern="1200" cap="none" spc="0" normalizeH="0" baseline="0" noProof="0" dirty="0">
                <a:ln>
                  <a:noFill/>
                </a:ln>
                <a:solidFill>
                  <a:srgbClr val="474F71"/>
                </a:solidFill>
                <a:effectLst/>
                <a:uLnTx/>
                <a:uFillTx/>
                <a:latin typeface="Dosis SemiBold" pitchFamily="2" charset="0"/>
                <a:ea typeface="+mn-ea"/>
                <a:cs typeface="+mn-cs"/>
              </a:rPr>
              <a:t>Ecrit – Point de langue 2</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
              <a:tabLst/>
              <a:defRPr/>
            </a:pPr>
            <a:r>
              <a:rPr kumimoji="0" lang="fr-FR" sz="1200" b="0" i="0" u="none" strike="noStrike" kern="1200" cap="none" spc="0" normalizeH="0" baseline="0" noProof="0" dirty="0">
                <a:ln>
                  <a:noFill/>
                </a:ln>
                <a:solidFill>
                  <a:srgbClr val="474F71"/>
                </a:solidFill>
                <a:effectLst/>
                <a:uLnTx/>
                <a:uFillTx/>
                <a:latin typeface="Dosis SemiBold" pitchFamily="2" charset="0"/>
                <a:ea typeface="+mn-ea"/>
                <a:cs typeface="+mn-cs"/>
              </a:rPr>
              <a:t>Lecture – Texte (Compréhension 1)</a:t>
            </a:r>
          </a:p>
        </p:txBody>
      </p:sp>
      <p:sp>
        <p:nvSpPr>
          <p:cNvPr id="30" name="Organigramme : Terminateur 29">
            <a:extLst>
              <a:ext uri="{FF2B5EF4-FFF2-40B4-BE49-F238E27FC236}">
                <a16:creationId xmlns:a16="http://schemas.microsoft.com/office/drawing/2014/main" id="{10419C92-23B4-51DD-5A93-56147F6D71FC}"/>
              </a:ext>
            </a:extLst>
          </p:cNvPr>
          <p:cNvSpPr/>
          <p:nvPr/>
        </p:nvSpPr>
        <p:spPr>
          <a:xfrm>
            <a:off x="949628" y="4964787"/>
            <a:ext cx="1260000" cy="360000"/>
          </a:xfrm>
          <a:prstGeom prst="flowChartTerminator">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474F71"/>
                </a:solidFill>
                <a:effectLst/>
                <a:uLnTx/>
                <a:uFillTx/>
                <a:latin typeface="Dosis ExtraBold" pitchFamily="2" charset="0"/>
                <a:ea typeface="+mn-ea"/>
                <a:cs typeface="+mn-cs"/>
              </a:rPr>
              <a:t>Séance 3</a:t>
            </a:r>
          </a:p>
        </p:txBody>
      </p:sp>
      <p:sp>
        <p:nvSpPr>
          <p:cNvPr id="31" name="Titre 30">
            <a:extLst>
              <a:ext uri="{FF2B5EF4-FFF2-40B4-BE49-F238E27FC236}">
                <a16:creationId xmlns:a16="http://schemas.microsoft.com/office/drawing/2014/main" id="{22B8D01F-B70A-EE83-3EDD-8C4D37C2EA74}"/>
              </a:ext>
            </a:extLst>
          </p:cNvPr>
          <p:cNvSpPr txBox="1">
            <a:spLocks/>
          </p:cNvSpPr>
          <p:nvPr/>
        </p:nvSpPr>
        <p:spPr>
          <a:xfrm>
            <a:off x="1257300" y="1068650"/>
            <a:ext cx="7886700" cy="720000"/>
          </a:xfrm>
          <a:prstGeom prst="rect">
            <a:avLst/>
          </a:prstGeom>
        </p:spPr>
        <p:txBody>
          <a:bodyPr anchor="ctr"/>
          <a:lstStyle>
            <a:lvl1pPr algn="ctr" defTabSz="914400" rtl="0" eaLnBrk="1" latinLnBrk="0" hangingPunct="1">
              <a:lnSpc>
                <a:spcPct val="90000"/>
              </a:lnSpc>
              <a:spcBef>
                <a:spcPct val="0"/>
              </a:spcBef>
              <a:buNone/>
              <a:defRPr lang="fr-MA" sz="3600" b="1" kern="1200">
                <a:solidFill>
                  <a:srgbClr val="565F88"/>
                </a:solidFill>
                <a:latin typeface="Dosis" pitchFamily="2" charset="0"/>
                <a:ea typeface="+mj-ea"/>
                <a:cs typeface="Arial" panose="020B0604020202020204" pitchFamily="34" charset="0"/>
              </a:defRPr>
            </a:lvl1pPr>
          </a:lstStyle>
          <a:p>
            <a:endParaRPr lang="fr-MA" sz="3200" dirty="0"/>
          </a:p>
        </p:txBody>
      </p:sp>
    </p:spTree>
    <p:extLst>
      <p:ext uri="{BB962C8B-B14F-4D97-AF65-F5344CB8AC3E}">
        <p14:creationId xmlns:p14="http://schemas.microsoft.com/office/powerpoint/2010/main" val="21912222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A3438-8589-7F86-BC09-80301C49AF4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AB749A1-EDC2-5E40-D7B2-9C3E05723990}"/>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Lisez la question et cherchez la réponse dans le texte. Qui veut répondre ?  </a:t>
            </a:r>
          </a:p>
        </p:txBody>
      </p:sp>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2D3BF2AE-EFFB-E71C-C654-3FAEB432F898}"/>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2D3BF2AE-EFFB-E71C-C654-3FAEB432F898}"/>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Encre 11">
                <a:extLst>
                  <a:ext uri="{FF2B5EF4-FFF2-40B4-BE49-F238E27FC236}">
                    <a16:creationId xmlns:a16="http://schemas.microsoft.com/office/drawing/2014/main" id="{5927E025-ADB0-8B07-3E7F-C177B9BA29B8}"/>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5927E025-ADB0-8B07-3E7F-C177B9BA29B8}"/>
                  </a:ext>
                </a:extLst>
              </p:cNvPr>
              <p:cNvPicPr/>
              <p:nvPr/>
            </p:nvPicPr>
            <p:blipFill>
              <a:blip r:embed="rId5"/>
              <a:stretch>
                <a:fillRect/>
              </a:stretch>
            </p:blipFill>
            <p:spPr>
              <a:xfrm>
                <a:off x="1593492" y="833185"/>
                <a:ext cx="26730" cy="23400"/>
              </a:xfrm>
              <a:prstGeom prst="rect">
                <a:avLst/>
              </a:prstGeom>
            </p:spPr>
          </p:pic>
        </mc:Fallback>
      </mc:AlternateContent>
      <p:pic>
        <p:nvPicPr>
          <p:cNvPr id="4" name="Image 3">
            <a:extLst>
              <a:ext uri="{FF2B5EF4-FFF2-40B4-BE49-F238E27FC236}">
                <a16:creationId xmlns:a16="http://schemas.microsoft.com/office/drawing/2014/main" id="{405B5D84-FF67-A3BF-6137-0A46639DB109}"/>
              </a:ext>
            </a:extLst>
          </p:cNvPr>
          <p:cNvPicPr>
            <a:picLocks noChangeAspect="1"/>
          </p:cNvPicPr>
          <p:nvPr/>
        </p:nvPicPr>
        <p:blipFill>
          <a:blip r:embed="rId6"/>
          <a:srcRect r="1593" b="11327"/>
          <a:stretch>
            <a:fillRect/>
          </a:stretch>
        </p:blipFill>
        <p:spPr>
          <a:xfrm>
            <a:off x="215393" y="650122"/>
            <a:ext cx="1087654" cy="980062"/>
          </a:xfrm>
          <a:prstGeom prst="ellipse">
            <a:avLst/>
          </a:prstGeom>
        </p:spPr>
      </p:pic>
      <p:sp>
        <p:nvSpPr>
          <p:cNvPr id="6" name="ZoneTexte 5">
            <a:extLst>
              <a:ext uri="{FF2B5EF4-FFF2-40B4-BE49-F238E27FC236}">
                <a16:creationId xmlns:a16="http://schemas.microsoft.com/office/drawing/2014/main" id="{2BBE790E-EFA0-BD57-913E-686C0DA896BC}"/>
              </a:ext>
            </a:extLst>
          </p:cNvPr>
          <p:cNvSpPr txBox="1"/>
          <p:nvPr/>
        </p:nvSpPr>
        <p:spPr>
          <a:xfrm>
            <a:off x="1197095" y="2489857"/>
            <a:ext cx="7057806" cy="461665"/>
          </a:xfrm>
          <a:prstGeom prst="rect">
            <a:avLst/>
          </a:prstGeom>
          <a:noFill/>
        </p:spPr>
        <p:txBody>
          <a:bodyPr wrap="square">
            <a:spAutoFit/>
          </a:bodyPr>
          <a:lstStyle/>
          <a:p>
            <a:pPr algn="ctr"/>
            <a:r>
              <a:rPr lang="fr-FR" sz="2400" b="1" dirty="0">
                <a:solidFill>
                  <a:schemeClr val="accent1">
                    <a:lumMod val="50000"/>
                  </a:schemeClr>
                </a:solidFill>
                <a:latin typeface="Dosis" pitchFamily="2" charset="0"/>
              </a:rPr>
              <a:t>Question 3 : Que recherche Nora ? </a:t>
            </a:r>
          </a:p>
        </p:txBody>
      </p:sp>
      <p:sp>
        <p:nvSpPr>
          <p:cNvPr id="18" name="Rectangle : coins arrondis 17">
            <a:extLst>
              <a:ext uri="{FF2B5EF4-FFF2-40B4-BE49-F238E27FC236}">
                <a16:creationId xmlns:a16="http://schemas.microsoft.com/office/drawing/2014/main" id="{8234538F-9138-4E3F-0DAD-25967A423D79}"/>
              </a:ext>
            </a:extLst>
          </p:cNvPr>
          <p:cNvSpPr/>
          <p:nvPr/>
        </p:nvSpPr>
        <p:spPr>
          <a:xfrm>
            <a:off x="3417341" y="1662925"/>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ZoneTexte 20">
            <a:extLst>
              <a:ext uri="{FF2B5EF4-FFF2-40B4-BE49-F238E27FC236}">
                <a16:creationId xmlns:a16="http://schemas.microsoft.com/office/drawing/2014/main" id="{83BDAB34-07E6-3172-0175-0B2EDF944EBC}"/>
              </a:ext>
            </a:extLst>
          </p:cNvPr>
          <p:cNvSpPr txBox="1"/>
          <p:nvPr/>
        </p:nvSpPr>
        <p:spPr>
          <a:xfrm>
            <a:off x="3588814" y="1699018"/>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lumMod val="85000"/>
                  </a:schemeClr>
                </a:solidFill>
                <a:effectLst/>
                <a:uLnTx/>
                <a:uFillTx/>
                <a:latin typeface="Dosis" pitchFamily="2" charset="0"/>
              </a:rPr>
              <a:t>Etape 1</a:t>
            </a:r>
            <a:endParaRPr kumimoji="0" lang="fr-FR" sz="2000" i="0" u="none" strike="noStrike" kern="1200" cap="none" spc="0" normalizeH="0" baseline="0" noProof="0" dirty="0">
              <a:ln w="0"/>
              <a:solidFill>
                <a:schemeClr val="bg1">
                  <a:lumMod val="85000"/>
                </a:schemeClr>
              </a:solidFill>
              <a:effectLst/>
              <a:uLnTx/>
              <a:uFillTx/>
              <a:latin typeface="Dosis" pitchFamily="2" charset="0"/>
            </a:endParaRPr>
          </a:p>
        </p:txBody>
      </p:sp>
      <p:sp>
        <p:nvSpPr>
          <p:cNvPr id="22" name="ZoneTexte 21">
            <a:extLst>
              <a:ext uri="{FF2B5EF4-FFF2-40B4-BE49-F238E27FC236}">
                <a16:creationId xmlns:a16="http://schemas.microsoft.com/office/drawing/2014/main" id="{BEA0B5BF-E9D1-D4FD-27DC-62C804973E96}"/>
              </a:ext>
            </a:extLst>
          </p:cNvPr>
          <p:cNvSpPr txBox="1"/>
          <p:nvPr/>
        </p:nvSpPr>
        <p:spPr>
          <a:xfrm>
            <a:off x="1685241" y="1752597"/>
            <a:ext cx="1903573" cy="430887"/>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200" b="1" i="0" u="none" strike="noStrike" kern="1200" cap="none" spc="0" normalizeH="0" baseline="0" noProof="0" dirty="0">
                <a:ln w="0"/>
                <a:solidFill>
                  <a:schemeClr val="accent5">
                    <a:lumMod val="50000"/>
                  </a:schemeClr>
                </a:solidFill>
                <a:effectLst/>
                <a:uLnTx/>
                <a:uFillTx/>
                <a:latin typeface="Dosis Medium" pitchFamily="2" charset="0"/>
              </a:rPr>
              <a:t>Partie </a:t>
            </a:r>
            <a:r>
              <a:rPr lang="fr-FR" sz="2200" b="1" dirty="0">
                <a:ln w="0"/>
                <a:solidFill>
                  <a:schemeClr val="accent5">
                    <a:lumMod val="50000"/>
                  </a:schemeClr>
                </a:solidFill>
                <a:latin typeface="Dosis Medium" pitchFamily="2" charset="0"/>
              </a:rPr>
              <a:t>3</a:t>
            </a:r>
            <a:r>
              <a:rPr kumimoji="0" lang="fr-FR" sz="2200" b="1" i="0" u="none" strike="noStrike" kern="1200" cap="none" spc="0" normalizeH="0" baseline="0" noProof="0" dirty="0">
                <a:ln w="0"/>
                <a:solidFill>
                  <a:schemeClr val="accent5">
                    <a:lumMod val="50000"/>
                  </a:schemeClr>
                </a:solidFill>
                <a:effectLst/>
                <a:uLnTx/>
                <a:uFillTx/>
                <a:latin typeface="Dosis Medium" pitchFamily="2" charset="0"/>
              </a:rPr>
              <a:t>/3</a:t>
            </a:r>
          </a:p>
        </p:txBody>
      </p:sp>
      <p:sp>
        <p:nvSpPr>
          <p:cNvPr id="24" name="Rectangle : coins arrondis 23">
            <a:extLst>
              <a:ext uri="{FF2B5EF4-FFF2-40B4-BE49-F238E27FC236}">
                <a16:creationId xmlns:a16="http://schemas.microsoft.com/office/drawing/2014/main" id="{D0F41B3C-59A5-47C3-9E3A-DFBC16F169B5}"/>
              </a:ext>
            </a:extLst>
          </p:cNvPr>
          <p:cNvSpPr/>
          <p:nvPr/>
        </p:nvSpPr>
        <p:spPr>
          <a:xfrm>
            <a:off x="5150999" y="1681466"/>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5" name="ZoneTexte 24">
            <a:extLst>
              <a:ext uri="{FF2B5EF4-FFF2-40B4-BE49-F238E27FC236}">
                <a16:creationId xmlns:a16="http://schemas.microsoft.com/office/drawing/2014/main" id="{02D310D4-C318-FB1B-1D23-D31100246191}"/>
              </a:ext>
            </a:extLst>
          </p:cNvPr>
          <p:cNvSpPr txBox="1"/>
          <p:nvPr/>
        </p:nvSpPr>
        <p:spPr>
          <a:xfrm>
            <a:off x="5352998" y="1711050"/>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lumMod val="85000"/>
                  </a:schemeClr>
                </a:solidFill>
                <a:effectLst/>
                <a:uLnTx/>
                <a:uFillTx/>
                <a:latin typeface="Dosis" pitchFamily="2" charset="0"/>
              </a:rPr>
              <a:t>Etape 2</a:t>
            </a:r>
            <a:endParaRPr kumimoji="0" lang="fr-FR" sz="2000" i="0" u="none" strike="noStrike" kern="1200" cap="none" spc="0" normalizeH="0" baseline="0" noProof="0" dirty="0">
              <a:ln w="0"/>
              <a:solidFill>
                <a:schemeClr val="bg1">
                  <a:lumMod val="85000"/>
                </a:schemeClr>
              </a:solidFill>
              <a:effectLst/>
              <a:uLnTx/>
              <a:uFillTx/>
              <a:latin typeface="Dosis" pitchFamily="2" charset="0"/>
            </a:endParaRPr>
          </a:p>
        </p:txBody>
      </p:sp>
      <p:sp>
        <p:nvSpPr>
          <p:cNvPr id="28" name="Rectangle : coins arrondis 27">
            <a:extLst>
              <a:ext uri="{FF2B5EF4-FFF2-40B4-BE49-F238E27FC236}">
                <a16:creationId xmlns:a16="http://schemas.microsoft.com/office/drawing/2014/main" id="{44B69F60-B122-DD98-5FA8-66E66CEE379D}"/>
              </a:ext>
            </a:extLst>
          </p:cNvPr>
          <p:cNvSpPr/>
          <p:nvPr/>
        </p:nvSpPr>
        <p:spPr>
          <a:xfrm>
            <a:off x="6867728" y="1681466"/>
            <a:ext cx="1308657" cy="502018"/>
          </a:xfrm>
          <a:prstGeom prst="roundRect">
            <a:avLst>
              <a:gd name="adj" fmla="val 41592"/>
            </a:avLst>
          </a:prstGeom>
          <a:solidFill>
            <a:srgbClr val="565F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9" name="ZoneTexte 28">
            <a:extLst>
              <a:ext uri="{FF2B5EF4-FFF2-40B4-BE49-F238E27FC236}">
                <a16:creationId xmlns:a16="http://schemas.microsoft.com/office/drawing/2014/main" id="{C849D17A-1127-2196-9977-7C8858720E0D}"/>
              </a:ext>
            </a:extLst>
          </p:cNvPr>
          <p:cNvSpPr txBox="1"/>
          <p:nvPr/>
        </p:nvSpPr>
        <p:spPr>
          <a:xfrm>
            <a:off x="7060102" y="1718268"/>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solidFill>
                <a:effectLst/>
                <a:uLnTx/>
                <a:uFillTx/>
                <a:latin typeface="Dosis" pitchFamily="2" charset="0"/>
              </a:rPr>
              <a:t>Etape </a:t>
            </a:r>
            <a:r>
              <a:rPr lang="fr-FR" sz="2000" b="1" dirty="0">
                <a:ln w="0"/>
                <a:solidFill>
                  <a:schemeClr val="bg1"/>
                </a:solidFill>
                <a:latin typeface="Dosis" pitchFamily="2" charset="0"/>
              </a:rPr>
              <a:t>3</a:t>
            </a:r>
            <a:endParaRPr kumimoji="0" lang="fr-FR" sz="2000" i="0" u="none" strike="noStrike" kern="1200" cap="none" spc="0" normalizeH="0" baseline="0" noProof="0" dirty="0">
              <a:ln w="0"/>
              <a:solidFill>
                <a:schemeClr val="bg1"/>
              </a:solidFill>
              <a:effectLst/>
              <a:uLnTx/>
              <a:uFillTx/>
              <a:latin typeface="Dosis" pitchFamily="2" charset="0"/>
            </a:endParaRPr>
          </a:p>
        </p:txBody>
      </p:sp>
      <p:sp>
        <p:nvSpPr>
          <p:cNvPr id="3" name="ZoneTexte 2">
            <a:extLst>
              <a:ext uri="{FF2B5EF4-FFF2-40B4-BE49-F238E27FC236}">
                <a16:creationId xmlns:a16="http://schemas.microsoft.com/office/drawing/2014/main" id="{298FB147-62CB-F602-9C99-4FF7769F9EF1}"/>
              </a:ext>
            </a:extLst>
          </p:cNvPr>
          <p:cNvSpPr txBox="1"/>
          <p:nvPr/>
        </p:nvSpPr>
        <p:spPr>
          <a:xfrm>
            <a:off x="1045480" y="3265505"/>
            <a:ext cx="7334934" cy="1131079"/>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fr-FR" sz="2400" b="1" dirty="0">
                <a:solidFill>
                  <a:srgbClr val="424D7B"/>
                </a:solidFill>
                <a:latin typeface="Dosis SemiBold" pitchFamily="2" charset="0"/>
              </a:rPr>
              <a:t>Nora réfléchit et dit : « C’est vrai, chacun a ses raisons. Moi, je recherche surtout l’action et l’émotion. »</a:t>
            </a:r>
          </a:p>
        </p:txBody>
      </p:sp>
    </p:spTree>
    <p:extLst>
      <p:ext uri="{BB962C8B-B14F-4D97-AF65-F5344CB8AC3E}">
        <p14:creationId xmlns:p14="http://schemas.microsoft.com/office/powerpoint/2010/main" val="42431965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48845-23AB-56C7-7F72-BAB0A785C75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31BDEB8-5D44-A3A0-8B9C-CB72280C1CCB}"/>
              </a:ext>
            </a:extLst>
          </p:cNvPr>
          <p:cNvSpPr>
            <a:spLocks noGrp="1"/>
          </p:cNvSpPr>
          <p:nvPr>
            <p:ph type="title"/>
          </p:nvPr>
        </p:nvSpPr>
        <p:spPr>
          <a:xfrm>
            <a:off x="1692000" y="756000"/>
            <a:ext cx="6840000" cy="612000"/>
          </a:xfrm>
        </p:spPr>
        <p:txBody>
          <a:bodyPr>
            <a:normAutofit fontScale="90000"/>
          </a:bodyPr>
          <a:lstStyle/>
          <a:p>
            <a:r>
              <a:rPr lang="fr-FR" dirty="0">
                <a:solidFill>
                  <a:schemeClr val="tx1">
                    <a:lumMod val="65000"/>
                    <a:lumOff val="35000"/>
                  </a:schemeClr>
                </a:solidFill>
                <a:latin typeface="Dosis Medium" pitchFamily="2" charset="0"/>
              </a:rPr>
              <a:t>La question est : « Que recherche Nora ? ». Je cherche dans le texte un objet, une personne ou une émotion que Nora cherche. La réponse est : Elle recherche l’action et l’émotion.</a:t>
            </a:r>
          </a:p>
        </p:txBody>
      </p:sp>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7D69AA63-E6B6-E6F6-B3B3-800A6AA443B2}"/>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7D69AA63-E6B6-E6F6-B3B3-800A6AA443B2}"/>
                  </a:ext>
                </a:extLst>
              </p:cNvPr>
              <p:cNvPicPr/>
              <p:nvPr/>
            </p:nvPicPr>
            <p:blipFill>
              <a:blip r:embed="rId3"/>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2" name="Encre 11">
                <a:extLst>
                  <a:ext uri="{FF2B5EF4-FFF2-40B4-BE49-F238E27FC236}">
                    <a16:creationId xmlns:a16="http://schemas.microsoft.com/office/drawing/2014/main" id="{F2287DBE-05F1-2513-C94A-FE81F43C3A8C}"/>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F2287DBE-05F1-2513-C94A-FE81F43C3A8C}"/>
                  </a:ext>
                </a:extLst>
              </p:cNvPr>
              <p:cNvPicPr/>
              <p:nvPr/>
            </p:nvPicPr>
            <p:blipFill>
              <a:blip r:embed="rId5"/>
              <a:stretch>
                <a:fillRect/>
              </a:stretch>
            </p:blipFill>
            <p:spPr>
              <a:xfrm>
                <a:off x="1593492" y="833185"/>
                <a:ext cx="26730" cy="23400"/>
              </a:xfrm>
              <a:prstGeom prst="rect">
                <a:avLst/>
              </a:prstGeom>
            </p:spPr>
          </p:pic>
        </mc:Fallback>
      </mc:AlternateContent>
      <p:pic>
        <p:nvPicPr>
          <p:cNvPr id="4" name="Image 3">
            <a:extLst>
              <a:ext uri="{FF2B5EF4-FFF2-40B4-BE49-F238E27FC236}">
                <a16:creationId xmlns:a16="http://schemas.microsoft.com/office/drawing/2014/main" id="{1254F217-CB43-611A-68DA-02BD723AC9D6}"/>
              </a:ext>
            </a:extLst>
          </p:cNvPr>
          <p:cNvPicPr>
            <a:picLocks noChangeAspect="1"/>
          </p:cNvPicPr>
          <p:nvPr/>
        </p:nvPicPr>
        <p:blipFill>
          <a:blip r:embed="rId6"/>
          <a:srcRect r="1593" b="11327"/>
          <a:stretch>
            <a:fillRect/>
          </a:stretch>
        </p:blipFill>
        <p:spPr>
          <a:xfrm>
            <a:off x="215393" y="650122"/>
            <a:ext cx="1087654" cy="980062"/>
          </a:xfrm>
          <a:prstGeom prst="ellipse">
            <a:avLst/>
          </a:prstGeom>
        </p:spPr>
      </p:pic>
      <p:sp>
        <p:nvSpPr>
          <p:cNvPr id="18" name="Rectangle : coins arrondis 17">
            <a:extLst>
              <a:ext uri="{FF2B5EF4-FFF2-40B4-BE49-F238E27FC236}">
                <a16:creationId xmlns:a16="http://schemas.microsoft.com/office/drawing/2014/main" id="{82DBB016-7F19-2372-0D9C-2898835D93E4}"/>
              </a:ext>
            </a:extLst>
          </p:cNvPr>
          <p:cNvSpPr/>
          <p:nvPr/>
        </p:nvSpPr>
        <p:spPr>
          <a:xfrm>
            <a:off x="3417341" y="1552563"/>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ZoneTexte 20">
            <a:extLst>
              <a:ext uri="{FF2B5EF4-FFF2-40B4-BE49-F238E27FC236}">
                <a16:creationId xmlns:a16="http://schemas.microsoft.com/office/drawing/2014/main" id="{81858D9A-EC09-E271-1C40-0C46A6456028}"/>
              </a:ext>
            </a:extLst>
          </p:cNvPr>
          <p:cNvSpPr txBox="1"/>
          <p:nvPr/>
        </p:nvSpPr>
        <p:spPr>
          <a:xfrm>
            <a:off x="3588814" y="1588656"/>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lumMod val="85000"/>
                  </a:schemeClr>
                </a:solidFill>
                <a:effectLst/>
                <a:uLnTx/>
                <a:uFillTx/>
                <a:latin typeface="Dosis" pitchFamily="2" charset="0"/>
              </a:rPr>
              <a:t>Etape 1</a:t>
            </a:r>
            <a:endParaRPr kumimoji="0" lang="fr-FR" sz="2000" i="0" u="none" strike="noStrike" kern="1200" cap="none" spc="0" normalizeH="0" baseline="0" noProof="0" dirty="0">
              <a:ln w="0"/>
              <a:solidFill>
                <a:schemeClr val="bg1">
                  <a:lumMod val="85000"/>
                </a:schemeClr>
              </a:solidFill>
              <a:effectLst/>
              <a:uLnTx/>
              <a:uFillTx/>
              <a:latin typeface="Dosis" pitchFamily="2" charset="0"/>
            </a:endParaRPr>
          </a:p>
        </p:txBody>
      </p:sp>
      <p:sp>
        <p:nvSpPr>
          <p:cNvPr id="22" name="ZoneTexte 21">
            <a:extLst>
              <a:ext uri="{FF2B5EF4-FFF2-40B4-BE49-F238E27FC236}">
                <a16:creationId xmlns:a16="http://schemas.microsoft.com/office/drawing/2014/main" id="{1907FF4A-3A59-1295-8FE1-158B6B89E773}"/>
              </a:ext>
            </a:extLst>
          </p:cNvPr>
          <p:cNvSpPr txBox="1"/>
          <p:nvPr/>
        </p:nvSpPr>
        <p:spPr>
          <a:xfrm>
            <a:off x="1685241" y="1642235"/>
            <a:ext cx="1903573" cy="430887"/>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200" b="1" i="0" u="none" strike="noStrike" kern="1200" cap="none" spc="0" normalizeH="0" baseline="0" noProof="0" dirty="0">
                <a:ln w="0"/>
                <a:solidFill>
                  <a:schemeClr val="accent5">
                    <a:lumMod val="50000"/>
                  </a:schemeClr>
                </a:solidFill>
                <a:effectLst/>
                <a:uLnTx/>
                <a:uFillTx/>
                <a:latin typeface="Dosis Medium" pitchFamily="2" charset="0"/>
              </a:rPr>
              <a:t>Partie 3/3</a:t>
            </a:r>
          </a:p>
        </p:txBody>
      </p:sp>
      <p:sp>
        <p:nvSpPr>
          <p:cNvPr id="24" name="Rectangle : coins arrondis 23">
            <a:extLst>
              <a:ext uri="{FF2B5EF4-FFF2-40B4-BE49-F238E27FC236}">
                <a16:creationId xmlns:a16="http://schemas.microsoft.com/office/drawing/2014/main" id="{42274801-7800-B0EC-D0C2-C154A8210D7A}"/>
              </a:ext>
            </a:extLst>
          </p:cNvPr>
          <p:cNvSpPr/>
          <p:nvPr/>
        </p:nvSpPr>
        <p:spPr>
          <a:xfrm>
            <a:off x="5150999" y="1571104"/>
            <a:ext cx="1308657" cy="502018"/>
          </a:xfrm>
          <a:prstGeom prst="roundRect">
            <a:avLst>
              <a:gd name="adj" fmla="val 41592"/>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5" name="ZoneTexte 24">
            <a:extLst>
              <a:ext uri="{FF2B5EF4-FFF2-40B4-BE49-F238E27FC236}">
                <a16:creationId xmlns:a16="http://schemas.microsoft.com/office/drawing/2014/main" id="{6FA1DB3D-DA67-60C4-A7C1-6ED55F91DA57}"/>
              </a:ext>
            </a:extLst>
          </p:cNvPr>
          <p:cNvSpPr txBox="1"/>
          <p:nvPr/>
        </p:nvSpPr>
        <p:spPr>
          <a:xfrm>
            <a:off x="5352998" y="1600688"/>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lumMod val="85000"/>
                  </a:schemeClr>
                </a:solidFill>
                <a:effectLst/>
                <a:uLnTx/>
                <a:uFillTx/>
                <a:latin typeface="Dosis" pitchFamily="2" charset="0"/>
              </a:rPr>
              <a:t>Etape 2</a:t>
            </a:r>
            <a:endParaRPr kumimoji="0" lang="fr-FR" sz="2000" i="0" u="none" strike="noStrike" kern="1200" cap="none" spc="0" normalizeH="0" baseline="0" noProof="0" dirty="0">
              <a:ln w="0"/>
              <a:solidFill>
                <a:schemeClr val="bg1">
                  <a:lumMod val="85000"/>
                </a:schemeClr>
              </a:solidFill>
              <a:effectLst/>
              <a:uLnTx/>
              <a:uFillTx/>
              <a:latin typeface="Dosis" pitchFamily="2" charset="0"/>
            </a:endParaRPr>
          </a:p>
        </p:txBody>
      </p:sp>
      <p:sp>
        <p:nvSpPr>
          <p:cNvPr id="28" name="Rectangle : coins arrondis 27">
            <a:extLst>
              <a:ext uri="{FF2B5EF4-FFF2-40B4-BE49-F238E27FC236}">
                <a16:creationId xmlns:a16="http://schemas.microsoft.com/office/drawing/2014/main" id="{2B7BD530-37D8-6806-5A11-BBB61A1855A3}"/>
              </a:ext>
            </a:extLst>
          </p:cNvPr>
          <p:cNvSpPr/>
          <p:nvPr/>
        </p:nvSpPr>
        <p:spPr>
          <a:xfrm>
            <a:off x="6867728" y="1571104"/>
            <a:ext cx="1308657" cy="502018"/>
          </a:xfrm>
          <a:prstGeom prst="roundRect">
            <a:avLst>
              <a:gd name="adj" fmla="val 41592"/>
            </a:avLst>
          </a:prstGeom>
          <a:solidFill>
            <a:srgbClr val="565F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9" name="ZoneTexte 28">
            <a:extLst>
              <a:ext uri="{FF2B5EF4-FFF2-40B4-BE49-F238E27FC236}">
                <a16:creationId xmlns:a16="http://schemas.microsoft.com/office/drawing/2014/main" id="{ACE897AC-EB6C-FEE4-8DF9-2C59B84FC618}"/>
              </a:ext>
            </a:extLst>
          </p:cNvPr>
          <p:cNvSpPr txBox="1"/>
          <p:nvPr/>
        </p:nvSpPr>
        <p:spPr>
          <a:xfrm>
            <a:off x="7060102" y="1607906"/>
            <a:ext cx="1054948" cy="400110"/>
          </a:xfrm>
          <a:prstGeom prst="rect">
            <a:avLst/>
          </a:prstGeom>
          <a:noFill/>
        </p:spPr>
        <p:txBody>
          <a:bodyPr wrap="square">
            <a:spAutoFit/>
          </a:bodyPr>
          <a:lstStyle/>
          <a:p>
            <a:pPr marL="0" marR="0" lvl="0" indent="0" algn="just" defTabSz="914400" rtl="0" eaLnBrk="1" fontAlgn="auto" latinLnBrk="0" hangingPunct="1">
              <a:spcBef>
                <a:spcPts val="0"/>
              </a:spcBef>
              <a:spcAft>
                <a:spcPts val="1800"/>
              </a:spcAft>
              <a:buClrTx/>
              <a:buSzTx/>
              <a:buFontTx/>
              <a:buNone/>
              <a:tabLst/>
              <a:defRPr/>
            </a:pPr>
            <a:r>
              <a:rPr kumimoji="0" lang="fr-FR" sz="2000" b="1" i="0" u="none" strike="noStrike" kern="1200" cap="none" spc="0" normalizeH="0" baseline="0" noProof="0" dirty="0">
                <a:ln w="0"/>
                <a:solidFill>
                  <a:schemeClr val="bg1"/>
                </a:solidFill>
                <a:effectLst/>
                <a:uLnTx/>
                <a:uFillTx/>
                <a:latin typeface="Dosis" pitchFamily="2" charset="0"/>
              </a:rPr>
              <a:t>Etape </a:t>
            </a:r>
            <a:r>
              <a:rPr lang="fr-FR" sz="2000" b="1" dirty="0">
                <a:ln w="0"/>
                <a:solidFill>
                  <a:schemeClr val="bg1"/>
                </a:solidFill>
                <a:latin typeface="Dosis" pitchFamily="2" charset="0"/>
              </a:rPr>
              <a:t>3</a:t>
            </a:r>
            <a:endParaRPr kumimoji="0" lang="fr-FR" sz="2000" i="0" u="none" strike="noStrike" kern="1200" cap="none" spc="0" normalizeH="0" baseline="0" noProof="0" dirty="0">
              <a:ln w="0"/>
              <a:solidFill>
                <a:schemeClr val="bg1"/>
              </a:solidFill>
              <a:effectLst/>
              <a:uLnTx/>
              <a:uFillTx/>
              <a:latin typeface="Dosis" pitchFamily="2" charset="0"/>
            </a:endParaRPr>
          </a:p>
        </p:txBody>
      </p:sp>
      <p:sp>
        <p:nvSpPr>
          <p:cNvPr id="5" name="ZoneTexte 4">
            <a:extLst>
              <a:ext uri="{FF2B5EF4-FFF2-40B4-BE49-F238E27FC236}">
                <a16:creationId xmlns:a16="http://schemas.microsoft.com/office/drawing/2014/main" id="{70B6BAC4-F8B3-CDB4-68E9-586455DBDAD8}"/>
              </a:ext>
            </a:extLst>
          </p:cNvPr>
          <p:cNvSpPr txBox="1"/>
          <p:nvPr/>
        </p:nvSpPr>
        <p:spPr>
          <a:xfrm>
            <a:off x="1197095" y="2489857"/>
            <a:ext cx="7057806" cy="461665"/>
          </a:xfrm>
          <a:prstGeom prst="rect">
            <a:avLst/>
          </a:prstGeom>
          <a:noFill/>
        </p:spPr>
        <p:txBody>
          <a:bodyPr wrap="square">
            <a:spAutoFit/>
          </a:bodyPr>
          <a:lstStyle/>
          <a:p>
            <a:pPr algn="ctr"/>
            <a:r>
              <a:rPr lang="fr-FR" sz="2400" b="1" dirty="0">
                <a:solidFill>
                  <a:schemeClr val="accent1">
                    <a:lumMod val="50000"/>
                  </a:schemeClr>
                </a:solidFill>
                <a:latin typeface="Dosis" pitchFamily="2" charset="0"/>
              </a:rPr>
              <a:t>Question 3 : Que recherche Nora ? </a:t>
            </a:r>
          </a:p>
        </p:txBody>
      </p:sp>
      <p:sp>
        <p:nvSpPr>
          <p:cNvPr id="6" name="ZoneTexte 5">
            <a:extLst>
              <a:ext uri="{FF2B5EF4-FFF2-40B4-BE49-F238E27FC236}">
                <a16:creationId xmlns:a16="http://schemas.microsoft.com/office/drawing/2014/main" id="{ED7D3776-2623-DD9C-555B-4F4A72919EAB}"/>
              </a:ext>
            </a:extLst>
          </p:cNvPr>
          <p:cNvSpPr txBox="1"/>
          <p:nvPr/>
        </p:nvSpPr>
        <p:spPr>
          <a:xfrm>
            <a:off x="1045480" y="3265505"/>
            <a:ext cx="7334934" cy="1131079"/>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fr-FR" sz="2400" b="1" dirty="0">
                <a:solidFill>
                  <a:srgbClr val="424D7B"/>
                </a:solidFill>
                <a:latin typeface="Dosis SemiBold" pitchFamily="2" charset="0"/>
              </a:rPr>
              <a:t>Nora réfléchit et dit : « C’est vrai, chacun a ses raisons. Moi, </a:t>
            </a:r>
            <a:r>
              <a:rPr lang="fr-FR" sz="2400" b="1" dirty="0">
                <a:solidFill>
                  <a:srgbClr val="C00000"/>
                </a:solidFill>
                <a:latin typeface="Dosis SemiBold" pitchFamily="2" charset="0"/>
              </a:rPr>
              <a:t>je recherche surtout l’action et l’émotion</a:t>
            </a:r>
            <a:r>
              <a:rPr lang="fr-FR" sz="2400" b="1" dirty="0">
                <a:solidFill>
                  <a:srgbClr val="424D7B"/>
                </a:solidFill>
                <a:latin typeface="Dosis SemiBold" pitchFamily="2" charset="0"/>
              </a:rPr>
              <a:t>. »</a:t>
            </a:r>
          </a:p>
        </p:txBody>
      </p:sp>
    </p:spTree>
    <p:extLst>
      <p:ext uri="{BB962C8B-B14F-4D97-AF65-F5344CB8AC3E}">
        <p14:creationId xmlns:p14="http://schemas.microsoft.com/office/powerpoint/2010/main" val="12424670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2B91D-5621-2A8C-8E2B-15F2075E5852}"/>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E6384F8A-E656-6861-497C-5F80E75BA727}"/>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Prenez vos livrets à la page 41.   Avec votre voisin, vous allez lire le texte. Je vais circuler entre les rangs pour vous aider. </a:t>
            </a:r>
          </a:p>
        </p:txBody>
      </p:sp>
      <p:pic>
        <p:nvPicPr>
          <p:cNvPr id="2" name="Image 1">
            <a:extLst>
              <a:ext uri="{FF2B5EF4-FFF2-40B4-BE49-F238E27FC236}">
                <a16:creationId xmlns:a16="http://schemas.microsoft.com/office/drawing/2014/main" id="{4AD15E81-0124-AD59-80AE-B06E7849C92D}"/>
              </a:ext>
            </a:extLst>
          </p:cNvPr>
          <p:cNvPicPr>
            <a:picLocks noChangeAspect="1"/>
          </p:cNvPicPr>
          <p:nvPr/>
        </p:nvPicPr>
        <p:blipFill>
          <a:blip r:embed="rId2"/>
          <a:stretch>
            <a:fillRect/>
          </a:stretch>
        </p:blipFill>
        <p:spPr>
          <a:xfrm>
            <a:off x="148577" y="535130"/>
            <a:ext cx="1152244" cy="1072989"/>
          </a:xfrm>
          <a:prstGeom prst="rect">
            <a:avLst/>
          </a:prstGeom>
        </p:spPr>
      </p:pic>
      <p:pic>
        <p:nvPicPr>
          <p:cNvPr id="9" name="Image 8">
            <a:extLst>
              <a:ext uri="{FF2B5EF4-FFF2-40B4-BE49-F238E27FC236}">
                <a16:creationId xmlns:a16="http://schemas.microsoft.com/office/drawing/2014/main" id="{D77EBF02-E923-BA84-F8F7-36E907F90AA0}"/>
              </a:ext>
            </a:extLst>
          </p:cNvPr>
          <p:cNvPicPr>
            <a:picLocks noChangeAspect="1"/>
          </p:cNvPicPr>
          <p:nvPr/>
        </p:nvPicPr>
        <p:blipFill>
          <a:blip r:embed="rId3"/>
          <a:srcRect t="4959"/>
          <a:stretch>
            <a:fillRect/>
          </a:stretch>
        </p:blipFill>
        <p:spPr>
          <a:xfrm>
            <a:off x="5112000" y="2718757"/>
            <a:ext cx="3241578" cy="2485899"/>
          </a:xfrm>
          <a:prstGeom prst="rect">
            <a:avLst/>
          </a:prstGeom>
        </p:spPr>
      </p:pic>
      <p:pic>
        <p:nvPicPr>
          <p:cNvPr id="3" name="Image 2">
            <a:extLst>
              <a:ext uri="{FF2B5EF4-FFF2-40B4-BE49-F238E27FC236}">
                <a16:creationId xmlns:a16="http://schemas.microsoft.com/office/drawing/2014/main" id="{0AF48EFC-8375-26FE-528D-AF5F65F2867A}"/>
              </a:ext>
            </a:extLst>
          </p:cNvPr>
          <p:cNvPicPr>
            <a:picLocks noChangeAspect="1"/>
          </p:cNvPicPr>
          <p:nvPr/>
        </p:nvPicPr>
        <p:blipFill>
          <a:blip r:embed="rId4"/>
          <a:stretch>
            <a:fillRect/>
          </a:stretch>
        </p:blipFill>
        <p:spPr>
          <a:xfrm>
            <a:off x="655757" y="2635180"/>
            <a:ext cx="4456243" cy="2569476"/>
          </a:xfrm>
          <a:prstGeom prst="rect">
            <a:avLst/>
          </a:prstGeom>
        </p:spPr>
      </p:pic>
    </p:spTree>
    <p:extLst>
      <p:ext uri="{BB962C8B-B14F-4D97-AF65-F5344CB8AC3E}">
        <p14:creationId xmlns:p14="http://schemas.microsoft.com/office/powerpoint/2010/main" val="3624332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78ADB-7C0F-2056-FC07-C726F906426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E91AC9D-0C0C-4684-927E-D7846FC8300F}"/>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Notez les devoirs à faire à la maison. Vous allez relire et le texte de la page 41. Vous allez aussi refaire l’activité 2 de la page 42.</a:t>
            </a:r>
            <a:endParaRPr lang="fr-MA" dirty="0">
              <a:solidFill>
                <a:schemeClr val="tx1">
                  <a:lumMod val="65000"/>
                  <a:lumOff val="35000"/>
                </a:schemeClr>
              </a:solidFill>
              <a:latin typeface="Dosis Medium" pitchFamily="2" charset="0"/>
            </a:endParaRPr>
          </a:p>
        </p:txBody>
      </p:sp>
      <p:pic>
        <p:nvPicPr>
          <p:cNvPr id="9" name="Image 8">
            <a:extLst>
              <a:ext uri="{FF2B5EF4-FFF2-40B4-BE49-F238E27FC236}">
                <a16:creationId xmlns:a16="http://schemas.microsoft.com/office/drawing/2014/main" id="{4A1F45E8-5B08-8C45-17AA-C8D9E1DFCDE4}"/>
              </a:ext>
            </a:extLst>
          </p:cNvPr>
          <p:cNvPicPr>
            <a:picLocks noChangeAspect="1"/>
          </p:cNvPicPr>
          <p:nvPr/>
        </p:nvPicPr>
        <p:blipFill>
          <a:blip r:embed="rId2"/>
          <a:stretch>
            <a:fillRect/>
          </a:stretch>
        </p:blipFill>
        <p:spPr>
          <a:xfrm>
            <a:off x="148577" y="535130"/>
            <a:ext cx="1152244" cy="1072989"/>
          </a:xfrm>
          <a:prstGeom prst="rect">
            <a:avLst/>
          </a:prstGeom>
        </p:spPr>
      </p:pic>
      <p:pic>
        <p:nvPicPr>
          <p:cNvPr id="6" name="Image 5">
            <a:extLst>
              <a:ext uri="{FF2B5EF4-FFF2-40B4-BE49-F238E27FC236}">
                <a16:creationId xmlns:a16="http://schemas.microsoft.com/office/drawing/2014/main" id="{ED367C0A-BF36-B668-367A-474430615E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3115" y="1972267"/>
            <a:ext cx="3088885" cy="4129733"/>
          </a:xfrm>
          <a:prstGeom prst="rect">
            <a:avLst/>
          </a:prstGeom>
        </p:spPr>
      </p:pic>
      <p:sp>
        <p:nvSpPr>
          <p:cNvPr id="7" name="Rectangle : coins arrondis 6">
            <a:extLst>
              <a:ext uri="{FF2B5EF4-FFF2-40B4-BE49-F238E27FC236}">
                <a16:creationId xmlns:a16="http://schemas.microsoft.com/office/drawing/2014/main" id="{29807C57-4C0C-8746-E571-1B148C28CA31}"/>
              </a:ext>
            </a:extLst>
          </p:cNvPr>
          <p:cNvSpPr/>
          <p:nvPr/>
        </p:nvSpPr>
        <p:spPr>
          <a:xfrm>
            <a:off x="1945372" y="2708009"/>
            <a:ext cx="2388603" cy="1441982"/>
          </a:xfrm>
          <a:prstGeom prst="roundRect">
            <a:avLst/>
          </a:prstGeom>
          <a:noFill/>
          <a:ln w="38100">
            <a:solidFill>
              <a:srgbClr val="E84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Image 10" descr="Une image contenant texte, capture d’écran, menu, rose&#10;&#10;Le contenu généré par l’IA peut être incorrect.">
            <a:extLst>
              <a:ext uri="{FF2B5EF4-FFF2-40B4-BE49-F238E27FC236}">
                <a16:creationId xmlns:a16="http://schemas.microsoft.com/office/drawing/2014/main" id="{86ADBD73-5ABE-3D29-7013-A4406F9F1313}"/>
              </a:ext>
            </a:extLst>
          </p:cNvPr>
          <p:cNvPicPr>
            <a:picLocks noChangeAspect="1"/>
          </p:cNvPicPr>
          <p:nvPr/>
        </p:nvPicPr>
        <p:blipFill>
          <a:blip r:embed="rId4"/>
          <a:stretch>
            <a:fillRect/>
          </a:stretch>
        </p:blipFill>
        <p:spPr>
          <a:xfrm>
            <a:off x="5112000" y="1972266"/>
            <a:ext cx="2771358" cy="4129733"/>
          </a:xfrm>
          <a:prstGeom prst="rect">
            <a:avLst/>
          </a:prstGeom>
        </p:spPr>
      </p:pic>
      <p:sp>
        <p:nvSpPr>
          <p:cNvPr id="12" name="Rectangle : coins arrondis 11">
            <a:extLst>
              <a:ext uri="{FF2B5EF4-FFF2-40B4-BE49-F238E27FC236}">
                <a16:creationId xmlns:a16="http://schemas.microsoft.com/office/drawing/2014/main" id="{F99920F2-E0C1-4B74-2A9A-6BC84E806427}"/>
              </a:ext>
            </a:extLst>
          </p:cNvPr>
          <p:cNvSpPr/>
          <p:nvPr/>
        </p:nvSpPr>
        <p:spPr>
          <a:xfrm>
            <a:off x="5494755" y="3900933"/>
            <a:ext cx="2388603" cy="1238626"/>
          </a:xfrm>
          <a:prstGeom prst="roundRect">
            <a:avLst/>
          </a:prstGeom>
          <a:noFill/>
          <a:ln w="38100">
            <a:solidFill>
              <a:srgbClr val="E84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98997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51406-E967-0649-69A2-50857B44F46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FA708A4-5313-7180-184A-8E71A4FAA67E}"/>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La séance d’aujourd’hui est terminée. A bientôt.  </a:t>
            </a:r>
            <a:endParaRPr lang="fr-MA" dirty="0">
              <a:solidFill>
                <a:schemeClr val="tx1">
                  <a:lumMod val="65000"/>
                  <a:lumOff val="35000"/>
                </a:schemeClr>
              </a:solidFill>
              <a:latin typeface="Dosis Medium" pitchFamily="2" charset="0"/>
            </a:endParaRPr>
          </a:p>
        </p:txBody>
      </p:sp>
      <p:pic>
        <p:nvPicPr>
          <p:cNvPr id="5" name="Espace réservé pour une image  2" descr="Une image contenant habits, illustration, dessin humoristique&#10;&#10;Le contenu généré par l’IA peut être incorrect.">
            <a:extLst>
              <a:ext uri="{FF2B5EF4-FFF2-40B4-BE49-F238E27FC236}">
                <a16:creationId xmlns:a16="http://schemas.microsoft.com/office/drawing/2014/main" id="{B64B6E0C-6C61-1720-A09C-8BC90E5610F9}"/>
              </a:ext>
            </a:extLst>
          </p:cNvPr>
          <p:cNvPicPr>
            <a:picLocks noChangeAspect="1"/>
          </p:cNvPicPr>
          <p:nvPr/>
        </p:nvPicPr>
        <p:blipFill>
          <a:blip r:embed="rId6">
            <a:extLst>
              <a:ext uri="{28A0092B-C50C-407E-A947-70E740481C1C}">
                <a14:useLocalDpi xmlns:a14="http://schemas.microsoft.com/office/drawing/2010/main" val="0"/>
              </a:ext>
            </a:extLst>
          </a:blip>
          <a:srcRect b="27354"/>
          <a:stretch>
            <a:fillRect/>
          </a:stretch>
        </p:blipFill>
        <p:spPr>
          <a:xfrm>
            <a:off x="115503" y="651192"/>
            <a:ext cx="1289783" cy="936977"/>
          </a:xfrm>
          <a:prstGeom prst="ellipse">
            <a:avLst/>
          </a:prstGeom>
        </p:spPr>
      </p:pic>
      <p:pic>
        <p:nvPicPr>
          <p:cNvPr id="3" name="Nada-Wave">
            <a:hlinkClick r:id="" action="ppaction://media"/>
            <a:extLst>
              <a:ext uri="{FF2B5EF4-FFF2-40B4-BE49-F238E27FC236}">
                <a16:creationId xmlns:a16="http://schemas.microsoft.com/office/drawing/2014/main" id="{19880917-F9B2-8DAB-D662-73251E8A3C8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475746" y="2156059"/>
            <a:ext cx="2319092" cy="3703624"/>
          </a:xfrm>
          <a:prstGeom prst="rect">
            <a:avLst/>
          </a:prstGeom>
        </p:spPr>
      </p:pic>
      <p:pic>
        <p:nvPicPr>
          <p:cNvPr id="8" name="majd_wave">
            <a:hlinkClick r:id="" action="ppaction://media"/>
            <a:extLst>
              <a:ext uri="{FF2B5EF4-FFF2-40B4-BE49-F238E27FC236}">
                <a16:creationId xmlns:a16="http://schemas.microsoft.com/office/drawing/2014/main" id="{412BB488-D1F2-7463-D98C-1DE9B4032C47}"/>
              </a:ext>
            </a:extLst>
          </p:cNvPr>
          <p:cNvPicPr>
            <a:picLocks noChangeAspect="1"/>
          </p:cNvPicPr>
          <p:nvPr>
            <a:videoFile r:link="rId4"/>
            <p:extLst>
              <p:ext uri="{DAA4B4D4-6D71-4841-9C94-3DE7FCFB9230}">
                <p14:media xmlns:p14="http://schemas.microsoft.com/office/powerpoint/2010/main" r:embed="rId3"/>
              </p:ext>
            </p:extLst>
          </p:nvPr>
        </p:nvPicPr>
        <p:blipFill>
          <a:blip r:embed="rId8"/>
          <a:srcRect b="3380"/>
          <a:stretch>
            <a:fillRect/>
          </a:stretch>
        </p:blipFill>
        <p:spPr>
          <a:xfrm>
            <a:off x="2459433" y="2156059"/>
            <a:ext cx="2112567" cy="3628724"/>
          </a:xfrm>
          <a:prstGeom prst="rect">
            <a:avLst/>
          </a:prstGeom>
        </p:spPr>
      </p:pic>
    </p:spTree>
    <p:extLst>
      <p:ext uri="{BB962C8B-B14F-4D97-AF65-F5344CB8AC3E}">
        <p14:creationId xmlns:p14="http://schemas.microsoft.com/office/powerpoint/2010/main" val="11740752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94" fill="hold"/>
                                        <p:tgtEl>
                                          <p:spTgt spid="3"/>
                                        </p:tgtEl>
                                      </p:cBhvr>
                                    </p:cmd>
                                  </p:childTnLst>
                                </p:cTn>
                              </p:par>
                              <p:par>
                                <p:cTn id="7" presetID="1" presetClass="mediacall" presetSubtype="0" fill="hold" nodeType="withEffect">
                                  <p:stCondLst>
                                    <p:cond delay="0"/>
                                  </p:stCondLst>
                                  <p:childTnLst>
                                    <p:cmd type="call" cmd="playFrom(0.0)">
                                      <p:cBhvr>
                                        <p:cTn id="8" dur="322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3"/>
                </p:tgtEl>
              </p:cMediaNode>
            </p:video>
            <p:video>
              <p:cMediaNode vol="80000">
                <p:cTn id="10" fill="hold" display="0">
                  <p:stCondLst>
                    <p:cond delay="indefinite"/>
                  </p:stCondLst>
                </p:cTn>
                <p:tgtEl>
                  <p:spTgt spid="8"/>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8BB3682-5100-42DF-EF13-D65CD745D28A}"/>
              </a:ext>
            </a:extLst>
          </p:cNvPr>
          <p:cNvPicPr>
            <a:picLocks noChangeAspect="1"/>
          </p:cNvPicPr>
          <p:nvPr/>
        </p:nvPicPr>
        <p:blipFill>
          <a:blip r:embed="rId2"/>
          <a:srcRect l="1542" t="8381" r="3284" b="18195"/>
          <a:stretch>
            <a:fillRect/>
          </a:stretch>
        </p:blipFill>
        <p:spPr>
          <a:xfrm>
            <a:off x="1448602" y="2088283"/>
            <a:ext cx="6246795" cy="1349939"/>
          </a:xfrm>
          <a:prstGeom prst="rect">
            <a:avLst/>
          </a:prstGeom>
        </p:spPr>
      </p:pic>
      <p:sp>
        <p:nvSpPr>
          <p:cNvPr id="13" name="Espace réservé du texte 12">
            <a:extLst>
              <a:ext uri="{FF2B5EF4-FFF2-40B4-BE49-F238E27FC236}">
                <a16:creationId xmlns:a16="http://schemas.microsoft.com/office/drawing/2014/main" id="{AC6BF3D7-556E-448C-F085-3C1582824A2B}"/>
              </a:ext>
            </a:extLst>
          </p:cNvPr>
          <p:cNvSpPr>
            <a:spLocks noGrp="1"/>
          </p:cNvSpPr>
          <p:nvPr>
            <p:ph type="body" sz="quarter" idx="19"/>
          </p:nvPr>
        </p:nvSpPr>
        <p:spPr/>
        <p:txBody>
          <a:bodyPr/>
          <a:lstStyle/>
          <a:p>
            <a:r>
              <a:rPr lang="fr-FR" sz="1400" dirty="0"/>
              <a:t>La comparaison.</a:t>
            </a:r>
          </a:p>
        </p:txBody>
      </p:sp>
      <p:sp>
        <p:nvSpPr>
          <p:cNvPr id="14" name="Espace réservé du texte 13">
            <a:extLst>
              <a:ext uri="{FF2B5EF4-FFF2-40B4-BE49-F238E27FC236}">
                <a16:creationId xmlns:a16="http://schemas.microsoft.com/office/drawing/2014/main" id="{55B1DD48-DCD5-6EEE-7311-AD30A741D962}"/>
              </a:ext>
            </a:extLst>
          </p:cNvPr>
          <p:cNvSpPr>
            <a:spLocks noGrp="1"/>
          </p:cNvSpPr>
          <p:nvPr>
            <p:ph type="body" sz="quarter" idx="20"/>
          </p:nvPr>
        </p:nvSpPr>
        <p:spPr/>
        <p:txBody>
          <a:bodyPr/>
          <a:lstStyle/>
          <a:p>
            <a:r>
              <a:rPr lang="fr-FR" sz="1400" dirty="0"/>
              <a:t>Texte : Compréhension 1. </a:t>
            </a:r>
          </a:p>
        </p:txBody>
      </p:sp>
      <p:pic>
        <p:nvPicPr>
          <p:cNvPr id="20" name="Espace réservé pour une image  19" descr="Une image contenant horloge, cercle, symbole, Police&#10;&#10;Le contenu généré par l’IA peut être incorrect.">
            <a:extLst>
              <a:ext uri="{FF2B5EF4-FFF2-40B4-BE49-F238E27FC236}">
                <a16:creationId xmlns:a16="http://schemas.microsoft.com/office/drawing/2014/main" id="{2F02A0D9-D793-8E90-F2B1-7F736C3BFEE6}"/>
              </a:ext>
            </a:extLst>
          </p:cNvPr>
          <p:cNvPicPr>
            <a:picLocks noGrp="1" noChangeAspect="1"/>
          </p:cNvPicPr>
          <p:nvPr>
            <p:ph type="pic" sz="quarter" idx="12"/>
          </p:nvPr>
        </p:nvPicPr>
        <p:blipFill rotWithShape="1">
          <a:blip r:embed="rId3">
            <a:grayscl/>
            <a:extLst>
              <a:ext uri="{28A0092B-C50C-407E-A947-70E740481C1C}">
                <a14:useLocalDpi xmlns:a14="http://schemas.microsoft.com/office/drawing/2010/main" val="0"/>
              </a:ext>
            </a:extLst>
          </a:blip>
          <a:srcRect l="-7526" r="-7526"/>
          <a:stretch>
            <a:fillRect/>
          </a:stretch>
        </p:blipFill>
        <p:spPr/>
      </p:pic>
      <p:pic>
        <p:nvPicPr>
          <p:cNvPr id="22" name="Espace réservé pour une image  21" descr="Une image contenant horloge, cercle, symbole, Police&#10;&#10;Le contenu généré par l’IA peut être incorrect.">
            <a:extLst>
              <a:ext uri="{FF2B5EF4-FFF2-40B4-BE49-F238E27FC236}">
                <a16:creationId xmlns:a16="http://schemas.microsoft.com/office/drawing/2014/main" id="{3068D98F-B919-E1C8-FE2A-127F46CE9B27}"/>
              </a:ext>
            </a:extLst>
          </p:cNvPr>
          <p:cNvPicPr>
            <a:picLocks noGrp="1" noChangeAspect="1"/>
          </p:cNvPicPr>
          <p:nvPr>
            <p:ph type="pic" sz="quarter" idx="13"/>
          </p:nvPr>
        </p:nvPicPr>
        <p:blipFill rotWithShape="1">
          <a:blip r:embed="rId4">
            <a:grayscl/>
            <a:extLst>
              <a:ext uri="{28A0092B-C50C-407E-A947-70E740481C1C}">
                <a14:useLocalDpi xmlns:a14="http://schemas.microsoft.com/office/drawing/2010/main" val="0"/>
              </a:ext>
            </a:extLst>
          </a:blip>
          <a:srcRect l="-7560" r="-7560"/>
          <a:stretch>
            <a:fillRect/>
          </a:stretch>
        </p:blipFill>
        <p:spPr/>
      </p:pic>
      <p:sp>
        <p:nvSpPr>
          <p:cNvPr id="16" name="ZoneTexte 15">
            <a:extLst>
              <a:ext uri="{FF2B5EF4-FFF2-40B4-BE49-F238E27FC236}">
                <a16:creationId xmlns:a16="http://schemas.microsoft.com/office/drawing/2014/main" id="{82B5FAC4-ACF8-1ECD-6767-F343568C1958}"/>
              </a:ext>
            </a:extLst>
          </p:cNvPr>
          <p:cNvSpPr txBox="1"/>
          <p:nvPr/>
        </p:nvSpPr>
        <p:spPr>
          <a:xfrm>
            <a:off x="2245716" y="2156862"/>
            <a:ext cx="160011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424D7B"/>
                </a:solidFill>
                <a:effectLst/>
                <a:uLnTx/>
                <a:uFillTx/>
                <a:latin typeface="Dosis ExtraBold" pitchFamily="2" charset="0"/>
                <a:ea typeface="+mn-ea"/>
                <a:cs typeface="+mn-cs"/>
              </a:rPr>
              <a:t>1.  Acte de parole</a:t>
            </a:r>
          </a:p>
        </p:txBody>
      </p:sp>
      <p:sp>
        <p:nvSpPr>
          <p:cNvPr id="17" name="Espace réservé du texte 5">
            <a:extLst>
              <a:ext uri="{FF2B5EF4-FFF2-40B4-BE49-F238E27FC236}">
                <a16:creationId xmlns:a16="http://schemas.microsoft.com/office/drawing/2014/main" id="{39A7660A-DEEB-2C87-175B-55238BB1DF0E}"/>
              </a:ext>
            </a:extLst>
          </p:cNvPr>
          <p:cNvSpPr txBox="1">
            <a:spLocks/>
          </p:cNvSpPr>
          <p:nvPr/>
        </p:nvSpPr>
        <p:spPr>
          <a:xfrm>
            <a:off x="2221200" y="2516862"/>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100000"/>
              </a:lnSpc>
              <a:spcBef>
                <a:spcPts val="300"/>
              </a:spcBef>
              <a:spcAft>
                <a:spcPts val="0"/>
              </a:spcAft>
              <a:buClrTx/>
              <a:buSzTx/>
              <a:buFont typeface="Wingdings" panose="05000000000000000000" pitchFamily="2" charset="2"/>
              <a:buChar char="l"/>
              <a:tabLst/>
              <a:defRPr/>
            </a:pPr>
            <a:r>
              <a:rPr kumimoji="0" lang="fr-FR" sz="1400" b="0" i="0" u="none" strike="noStrike" kern="1200" cap="none" spc="0" normalizeH="0" baseline="0" noProof="0" dirty="0">
                <a:ln>
                  <a:noFill/>
                </a:ln>
                <a:solidFill>
                  <a:srgbClr val="424D7B"/>
                </a:solidFill>
                <a:effectLst/>
                <a:uLnTx/>
                <a:uFillTx/>
                <a:latin typeface="Dosis SemiBold" pitchFamily="2" charset="0"/>
                <a:ea typeface="+mn-ea"/>
                <a:cs typeface="+mn-cs"/>
              </a:rPr>
              <a:t>Acte de parole 2 : «  Comparer  et exprimer une différence ». </a:t>
            </a:r>
          </a:p>
        </p:txBody>
      </p:sp>
      <p:sp>
        <p:nvSpPr>
          <p:cNvPr id="7" name="Titre 1">
            <a:extLst>
              <a:ext uri="{FF2B5EF4-FFF2-40B4-BE49-F238E27FC236}">
                <a16:creationId xmlns:a16="http://schemas.microsoft.com/office/drawing/2014/main" id="{F4072A8C-CA17-E815-A0C0-21BF3F80A258}"/>
              </a:ext>
            </a:extLst>
          </p:cNvPr>
          <p:cNvSpPr>
            <a:spLocks noGrp="1"/>
          </p:cNvSpPr>
          <p:nvPr>
            <p:ph type="title"/>
          </p:nvPr>
        </p:nvSpPr>
        <p:spPr>
          <a:xfrm>
            <a:off x="522773" y="1347954"/>
            <a:ext cx="7886700" cy="705267"/>
          </a:xfrm>
        </p:spPr>
        <p:txBody>
          <a:bodyPr/>
          <a:lstStyle/>
          <a:p>
            <a:r>
              <a:rPr lang="fr-MA" sz="3600" dirty="0"/>
              <a:t>Plan de la séance 3</a:t>
            </a:r>
          </a:p>
        </p:txBody>
      </p:sp>
      <p:grpSp>
        <p:nvGrpSpPr>
          <p:cNvPr id="2" name="Groupe 1">
            <a:extLst>
              <a:ext uri="{FF2B5EF4-FFF2-40B4-BE49-F238E27FC236}">
                <a16:creationId xmlns:a16="http://schemas.microsoft.com/office/drawing/2014/main" id="{A0CB1F8C-322C-73F1-1E7D-E48E6F847FE4}"/>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EFA72197-02B3-38EA-B4B6-7F6C71BC75DB}"/>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74E7E04A-10BA-79A4-9731-0AA6E2C0F64B}"/>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FB30D522-34C5-FDD6-287A-6F9AF01E3BED}"/>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pic>
        <p:nvPicPr>
          <p:cNvPr id="8" name="Espace réservé pour une image  13" descr="Une image contenant horloge, cercle, symbole, Police&#10;&#10;Le contenu généré par l’IA peut être incorrect.">
            <a:extLst>
              <a:ext uri="{FF2B5EF4-FFF2-40B4-BE49-F238E27FC236}">
                <a16:creationId xmlns:a16="http://schemas.microsoft.com/office/drawing/2014/main" id="{F85F3087-3FAE-2B78-82DE-4036B1578860}"/>
              </a:ext>
            </a:extLst>
          </p:cNvPr>
          <p:cNvPicPr>
            <a:picLocks noChangeAspect="1"/>
          </p:cNvPicPr>
          <p:nvPr/>
        </p:nvPicPr>
        <p:blipFill rotWithShape="1">
          <a:blip r:embed="rId4">
            <a:extLst>
              <a:ext uri="{28A0092B-C50C-407E-A947-70E740481C1C}">
                <a14:useLocalDpi xmlns:a14="http://schemas.microsoft.com/office/drawing/2010/main" val="0"/>
              </a:ext>
            </a:extLst>
          </a:blip>
          <a:srcRect l="-7560" r="-7560"/>
          <a:stretch>
            <a:fillRect/>
          </a:stretch>
        </p:blipFill>
        <p:spPr>
          <a:xfrm>
            <a:off x="7298796" y="1899379"/>
            <a:ext cx="540000" cy="540000"/>
          </a:xfrm>
          <a:prstGeom prst="rect">
            <a:avLst/>
          </a:prstGeom>
          <a:noFill/>
        </p:spPr>
      </p:pic>
    </p:spTree>
    <p:extLst>
      <p:ext uri="{BB962C8B-B14F-4D97-AF65-F5344CB8AC3E}">
        <p14:creationId xmlns:p14="http://schemas.microsoft.com/office/powerpoint/2010/main" val="22495037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F7903-714F-586E-9779-B12E3575A745}"/>
            </a:ext>
          </a:extLst>
        </p:cNvPr>
        <p:cNvGrpSpPr/>
        <p:nvPr/>
      </p:nvGrpSpPr>
      <p:grpSpPr>
        <a:xfrm>
          <a:off x="0" y="0"/>
          <a:ext cx="0" cy="0"/>
          <a:chOff x="0" y="0"/>
          <a:chExt cx="0" cy="0"/>
        </a:xfrm>
      </p:grpSpPr>
      <p:sp>
        <p:nvSpPr>
          <p:cNvPr id="5" name="Titre 8">
            <a:extLst>
              <a:ext uri="{FF2B5EF4-FFF2-40B4-BE49-F238E27FC236}">
                <a16:creationId xmlns:a16="http://schemas.microsoft.com/office/drawing/2014/main" id="{427B6A50-1D03-38E6-8DC8-9F7E4C146F9F}"/>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latin typeface="Dosis Medium" pitchFamily="2" charset="0"/>
              </a:rPr>
              <a:t>Bonjour les enfants !  La leçon de français commence maintenant. Soyez attentifs.</a:t>
            </a:r>
            <a:endParaRPr lang="fr-MA" dirty="0">
              <a:solidFill>
                <a:schemeClr val="tx1">
                  <a:lumMod val="65000"/>
                  <a:lumOff val="35000"/>
                </a:schemeClr>
              </a:solidFill>
              <a:latin typeface="Dosis Medium" pitchFamily="2" charset="0"/>
            </a:endParaRPr>
          </a:p>
        </p:txBody>
      </p:sp>
      <p:pic>
        <p:nvPicPr>
          <p:cNvPr id="6" name="Nada-Wave">
            <a:hlinkClick r:id="" action="ppaction://media"/>
            <a:extLst>
              <a:ext uri="{FF2B5EF4-FFF2-40B4-BE49-F238E27FC236}">
                <a16:creationId xmlns:a16="http://schemas.microsoft.com/office/drawing/2014/main" id="{A35963A7-1F7D-B1A3-B504-7D6BB3C068B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604824" y="2362199"/>
            <a:ext cx="2190014" cy="3497484"/>
          </a:xfrm>
          <a:prstGeom prst="rect">
            <a:avLst/>
          </a:prstGeom>
        </p:spPr>
      </p:pic>
      <p:pic>
        <p:nvPicPr>
          <p:cNvPr id="7" name="majd_wave">
            <a:hlinkClick r:id="" action="ppaction://media"/>
            <a:extLst>
              <a:ext uri="{FF2B5EF4-FFF2-40B4-BE49-F238E27FC236}">
                <a16:creationId xmlns:a16="http://schemas.microsoft.com/office/drawing/2014/main" id="{EBF2F085-6C51-DCAB-5271-F42BD421D1EE}"/>
              </a:ext>
            </a:extLst>
          </p:cNvPr>
          <p:cNvPicPr>
            <a:picLocks noChangeAspect="1"/>
          </p:cNvPicPr>
          <p:nvPr>
            <a:videoFile r:link="rId4"/>
            <p:extLst>
              <p:ext uri="{DAA4B4D4-6D71-4841-9C94-3DE7FCFB9230}">
                <p14:media xmlns:p14="http://schemas.microsoft.com/office/powerpoint/2010/main" r:embed="rId3"/>
              </p:ext>
            </p:extLst>
          </p:nvPr>
        </p:nvPicPr>
        <p:blipFill>
          <a:blip r:embed="rId7"/>
          <a:srcRect b="1466"/>
          <a:stretch>
            <a:fillRect/>
          </a:stretch>
        </p:blipFill>
        <p:spPr>
          <a:xfrm>
            <a:off x="2575387" y="2362200"/>
            <a:ext cx="1996613" cy="3497484"/>
          </a:xfrm>
          <a:prstGeom prst="rect">
            <a:avLst/>
          </a:prstGeom>
        </p:spPr>
      </p:pic>
      <p:pic>
        <p:nvPicPr>
          <p:cNvPr id="8" name="Espace réservé pour une image  2" descr="Une image contenant habits, illustration, dessin humoristique&#10;&#10;Le contenu généré par l’IA peut être incorrect.">
            <a:extLst>
              <a:ext uri="{FF2B5EF4-FFF2-40B4-BE49-F238E27FC236}">
                <a16:creationId xmlns:a16="http://schemas.microsoft.com/office/drawing/2014/main" id="{DE5DC14A-DE79-E750-5B99-51C94389B8E4}"/>
              </a:ext>
            </a:extLst>
          </p:cNvPr>
          <p:cNvPicPr>
            <a:picLocks noChangeAspect="1"/>
          </p:cNvPicPr>
          <p:nvPr/>
        </p:nvPicPr>
        <p:blipFill>
          <a:blip r:embed="rId8">
            <a:extLst>
              <a:ext uri="{28A0092B-C50C-407E-A947-70E740481C1C}">
                <a14:useLocalDpi xmlns:a14="http://schemas.microsoft.com/office/drawing/2010/main" val="0"/>
              </a:ext>
            </a:extLst>
          </a:blip>
          <a:srcRect b="27354"/>
          <a:stretch>
            <a:fillRect/>
          </a:stretch>
        </p:blipFill>
        <p:spPr>
          <a:xfrm>
            <a:off x="115503" y="651192"/>
            <a:ext cx="1289783" cy="936977"/>
          </a:xfrm>
          <a:prstGeom prst="ellipse">
            <a:avLst/>
          </a:prstGeom>
        </p:spPr>
      </p:pic>
    </p:spTree>
    <p:extLst>
      <p:ext uri="{BB962C8B-B14F-4D97-AF65-F5344CB8AC3E}">
        <p14:creationId xmlns:p14="http://schemas.microsoft.com/office/powerpoint/2010/main" val="338696256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94" fill="hold"/>
                                        <p:tgtEl>
                                          <p:spTgt spid="6"/>
                                        </p:tgtEl>
                                      </p:cBhvr>
                                    </p:cmd>
                                  </p:childTnLst>
                                </p:cTn>
                              </p:par>
                              <p:par>
                                <p:cTn id="7" presetID="1" presetClass="mediacall" presetSubtype="0" fill="hold" nodeType="withEffect">
                                  <p:stCondLst>
                                    <p:cond delay="0"/>
                                  </p:stCondLst>
                                  <p:childTnLst>
                                    <p:cmd type="call" cmd="playFrom(0.0)">
                                      <p:cBhvr>
                                        <p:cTn id="8" dur="322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6"/>
                </p:tgtEl>
              </p:cMediaNode>
            </p:video>
            <p:video>
              <p:cMediaNode vol="80000">
                <p:cTn id="10" fill="hold" display="0">
                  <p:stCondLst>
                    <p:cond delay="indefinite"/>
                  </p:stCondLst>
                </p:cTn>
                <p:tgtEl>
                  <p:spTgt spid="7"/>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F7903-714F-586E-9779-B12E3575A745}"/>
            </a:ext>
          </a:extLst>
        </p:cNvPr>
        <p:cNvGrpSpPr/>
        <p:nvPr/>
      </p:nvGrpSpPr>
      <p:grpSpPr>
        <a:xfrm>
          <a:off x="0" y="0"/>
          <a:ext cx="0" cy="0"/>
          <a:chOff x="0" y="0"/>
          <a:chExt cx="0" cy="0"/>
        </a:xfrm>
      </p:grpSpPr>
      <p:sp>
        <p:nvSpPr>
          <p:cNvPr id="4" name="Titre 1">
            <a:extLst>
              <a:ext uri="{FF2B5EF4-FFF2-40B4-BE49-F238E27FC236}">
                <a16:creationId xmlns:a16="http://schemas.microsoft.com/office/drawing/2014/main" id="{6116C979-1242-D6BD-C1D7-DE2251432FFB}"/>
              </a:ext>
            </a:extLst>
          </p:cNvPr>
          <p:cNvSpPr>
            <a:spLocks noGrp="1"/>
          </p:cNvSpPr>
          <p:nvPr>
            <p:ph type="title"/>
          </p:nvPr>
        </p:nvSpPr>
        <p:spPr>
          <a:xfrm>
            <a:off x="1692000" y="756000"/>
            <a:ext cx="6840000" cy="612000"/>
          </a:xfrm>
        </p:spPr>
        <p:txBody>
          <a:bodyPr/>
          <a:lstStyle/>
          <a:p>
            <a:r>
              <a:rPr lang="fr-MA" dirty="0">
                <a:solidFill>
                  <a:schemeClr val="tx1">
                    <a:lumMod val="75000"/>
                    <a:lumOff val="25000"/>
                  </a:schemeClr>
                </a:solidFill>
                <a:latin typeface="Dosis" pitchFamily="2" charset="0"/>
              </a:rPr>
              <a:t>Avant de commencer, nous allons revoir la scène avec les mots du vocabulaire. </a:t>
            </a:r>
          </a:p>
        </p:txBody>
      </p:sp>
      <p:pic>
        <p:nvPicPr>
          <p:cNvPr id="9" name="Image 8">
            <a:extLst>
              <a:ext uri="{FF2B5EF4-FFF2-40B4-BE49-F238E27FC236}">
                <a16:creationId xmlns:a16="http://schemas.microsoft.com/office/drawing/2014/main" id="{5F7E2ABE-6D82-98F3-CEAF-E955799E79BE}"/>
              </a:ext>
            </a:extLst>
          </p:cNvPr>
          <p:cNvPicPr>
            <a:picLocks noChangeAspect="1"/>
          </p:cNvPicPr>
          <p:nvPr/>
        </p:nvPicPr>
        <p:blipFill>
          <a:blip r:embed="rId2"/>
          <a:stretch>
            <a:fillRect/>
          </a:stretch>
        </p:blipFill>
        <p:spPr>
          <a:xfrm>
            <a:off x="94996" y="539014"/>
            <a:ext cx="1148073" cy="1069105"/>
          </a:xfrm>
          <a:prstGeom prst="rect">
            <a:avLst/>
          </a:prstGeom>
        </p:spPr>
      </p:pic>
      <p:pic>
        <p:nvPicPr>
          <p:cNvPr id="2" name="Image 1">
            <a:extLst>
              <a:ext uri="{FF2B5EF4-FFF2-40B4-BE49-F238E27FC236}">
                <a16:creationId xmlns:a16="http://schemas.microsoft.com/office/drawing/2014/main" id="{8FC6DC03-48D4-41CA-4476-AAF65475E5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4934" y="1859820"/>
            <a:ext cx="6254132" cy="4478663"/>
          </a:xfrm>
          <a:prstGeom prst="rect">
            <a:avLst/>
          </a:prstGeom>
        </p:spPr>
      </p:pic>
    </p:spTree>
    <p:extLst>
      <p:ext uri="{BB962C8B-B14F-4D97-AF65-F5344CB8AC3E}">
        <p14:creationId xmlns:p14="http://schemas.microsoft.com/office/powerpoint/2010/main" val="157520596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A69BF-B680-0587-8DE1-C93554BB064A}"/>
            </a:ext>
          </a:extLst>
        </p:cNvPr>
        <p:cNvGrpSpPr/>
        <p:nvPr/>
      </p:nvGrpSpPr>
      <p:grpSpPr>
        <a:xfrm>
          <a:off x="0" y="0"/>
          <a:ext cx="0" cy="0"/>
          <a:chOff x="0" y="0"/>
          <a:chExt cx="0" cy="0"/>
        </a:xfrm>
      </p:grpSpPr>
      <p:pic>
        <p:nvPicPr>
          <p:cNvPr id="5" name="Espace réservé pour une image  32" descr="Une image contenant capture d’écran, Graphique, Bleu électrique, conception&#10;&#10;Le contenu généré par l’IA peut être incorrect.">
            <a:extLst>
              <a:ext uri="{FF2B5EF4-FFF2-40B4-BE49-F238E27FC236}">
                <a16:creationId xmlns:a16="http://schemas.microsoft.com/office/drawing/2014/main" id="{2A9330D4-91CA-BE6C-CF72-7F49C9912B03}"/>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10" b="110"/>
          <a:stretch/>
        </p:blipFill>
        <p:spPr>
          <a:xfrm>
            <a:off x="381000" y="711081"/>
            <a:ext cx="809386" cy="809386"/>
          </a:xfrm>
        </p:spPr>
      </p:pic>
      <p:sp>
        <p:nvSpPr>
          <p:cNvPr id="6" name="Titre 8">
            <a:extLst>
              <a:ext uri="{FF2B5EF4-FFF2-40B4-BE49-F238E27FC236}">
                <a16:creationId xmlns:a16="http://schemas.microsoft.com/office/drawing/2014/main" id="{23F0D63E-417A-696B-4B4F-834D39D15B78}"/>
              </a:ext>
            </a:extLst>
          </p:cNvPr>
          <p:cNvSpPr>
            <a:spLocks noGrp="1"/>
          </p:cNvSpPr>
          <p:nvPr>
            <p:ph type="title"/>
          </p:nvPr>
        </p:nvSpPr>
        <p:spPr>
          <a:xfrm>
            <a:off x="1692000" y="756000"/>
            <a:ext cx="6840000" cy="612000"/>
          </a:xfrm>
        </p:spPr>
        <p:txBody>
          <a:bodyPr>
            <a:normAutofit/>
          </a:bodyPr>
          <a:lstStyle/>
          <a:p>
            <a:r>
              <a:rPr lang="fr-MA" i="1" dirty="0">
                <a:solidFill>
                  <a:schemeClr val="tx1">
                    <a:lumMod val="65000"/>
                    <a:lumOff val="35000"/>
                  </a:schemeClr>
                </a:solidFill>
                <a:latin typeface="Dosis Medium" pitchFamily="2" charset="0"/>
              </a:rPr>
              <a:t>Lecture de la vidéo. </a:t>
            </a:r>
            <a:endParaRPr lang="fr-MA" dirty="0">
              <a:solidFill>
                <a:schemeClr val="tx1">
                  <a:lumMod val="65000"/>
                  <a:lumOff val="35000"/>
                </a:schemeClr>
              </a:solidFill>
              <a:latin typeface="Dosis Medium" pitchFamily="2" charset="0"/>
            </a:endParaRPr>
          </a:p>
        </p:txBody>
      </p:sp>
      <p:pic>
        <p:nvPicPr>
          <p:cNvPr id="2" name="FR_N5_P2_W2_Scène">
            <a:hlinkClick r:id="" action="ppaction://media"/>
            <a:extLst>
              <a:ext uri="{FF2B5EF4-FFF2-40B4-BE49-F238E27FC236}">
                <a16:creationId xmlns:a16="http://schemas.microsoft.com/office/drawing/2014/main" id="{9F36A16E-AE0D-5AFE-499D-E783B0E3890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5964" y="1955890"/>
            <a:ext cx="7176654" cy="4146110"/>
          </a:xfrm>
          <a:prstGeom prst="rect">
            <a:avLst/>
          </a:prstGeom>
        </p:spPr>
      </p:pic>
      <p:pic>
        <p:nvPicPr>
          <p:cNvPr id="3" name="Image 2" descr="Une image contenant noir, obscurité&#10;&#10;Le contenu généré par l’IA peut être incorrect.">
            <a:extLst>
              <a:ext uri="{FF2B5EF4-FFF2-40B4-BE49-F238E27FC236}">
                <a16:creationId xmlns:a16="http://schemas.microsoft.com/office/drawing/2014/main" id="{CAAF783A-FB6F-2246-297D-3CA44D04F4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19461" y="5968461"/>
            <a:ext cx="812539" cy="812539"/>
          </a:xfrm>
          <a:prstGeom prst="rect">
            <a:avLst/>
          </a:prstGeom>
        </p:spPr>
      </p:pic>
    </p:spTree>
    <p:extLst>
      <p:ext uri="{BB962C8B-B14F-4D97-AF65-F5344CB8AC3E}">
        <p14:creationId xmlns:p14="http://schemas.microsoft.com/office/powerpoint/2010/main" val="291958129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64" fill="hold"/>
                                        <p:tgtEl>
                                          <p:spTgt spid="2"/>
                                        </p:tgtEl>
                                      </p:cBhvr>
                                    </p:cmd>
                                  </p:childTnLst>
                                </p:cTn>
                              </p:par>
                            </p:childTnLst>
                          </p:cTn>
                        </p:par>
                        <p:par>
                          <p:cTn id="7" fill="hold">
                            <p:stCondLst>
                              <p:cond delay="40064"/>
                            </p:stCondLst>
                            <p:childTnLst>
                              <p:par>
                                <p:cTn id="8" presetID="1"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theme/theme1.xml><?xml version="1.0" encoding="utf-8"?>
<a:theme xmlns:a="http://schemas.openxmlformats.org/drawingml/2006/main" name="2_Conception personnalisé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2_Or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Lec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_Lec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00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r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ec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Ecri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Lec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r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Conception personnalisé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1_Ecri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8719</TotalTime>
  <Words>2069</Words>
  <Application>Microsoft Office PowerPoint</Application>
  <PresentationFormat>Affichage à l'écran (4:3)</PresentationFormat>
  <Paragraphs>207</Paragraphs>
  <Slides>54</Slides>
  <Notes>2</Notes>
  <HiddenSlides>0</HiddenSlides>
  <MMClips>8</MMClips>
  <ScaleCrop>false</ScaleCrop>
  <HeadingPairs>
    <vt:vector size="6" baseType="variant">
      <vt:variant>
        <vt:lpstr>Polices utilisées</vt:lpstr>
      </vt:variant>
      <vt:variant>
        <vt:i4>7</vt:i4>
      </vt:variant>
      <vt:variant>
        <vt:lpstr>Thème</vt:lpstr>
      </vt:variant>
      <vt:variant>
        <vt:i4>12</vt:i4>
      </vt:variant>
      <vt:variant>
        <vt:lpstr>Titres des diapositives</vt:lpstr>
      </vt:variant>
      <vt:variant>
        <vt:i4>54</vt:i4>
      </vt:variant>
    </vt:vector>
  </HeadingPairs>
  <TitlesOfParts>
    <vt:vector size="73" baseType="lpstr">
      <vt:lpstr>Dosis ExtraBold</vt:lpstr>
      <vt:lpstr>Dosis Medium</vt:lpstr>
      <vt:lpstr>Calibri</vt:lpstr>
      <vt:lpstr>Dosis</vt:lpstr>
      <vt:lpstr>Arial</vt:lpstr>
      <vt:lpstr>Dosis SemiBold</vt:lpstr>
      <vt:lpstr>Wingdings</vt:lpstr>
      <vt:lpstr>2_Conception personnalisée</vt:lpstr>
      <vt:lpstr>00_Env-Enseignant</vt:lpstr>
      <vt:lpstr>Oral</vt:lpstr>
      <vt:lpstr>Lecture</vt:lpstr>
      <vt:lpstr>Ecriture</vt:lpstr>
      <vt:lpstr>1_Lecture</vt:lpstr>
      <vt:lpstr>1_Oral</vt:lpstr>
      <vt:lpstr>3_Conception personnalisée</vt:lpstr>
      <vt:lpstr>1_Ecriture</vt:lpstr>
      <vt:lpstr>2_Oral</vt:lpstr>
      <vt:lpstr>2_Lecture</vt:lpstr>
      <vt:lpstr>3_Lecture</vt:lpstr>
      <vt:lpstr>Présentation PowerPoint</vt:lpstr>
      <vt:lpstr>Il convient de lancer le mode diaporama pour la diffusion de la leçon en classe</vt:lpstr>
      <vt:lpstr>Pictogrammes</vt:lpstr>
      <vt:lpstr>Contenu de la semaine </vt:lpstr>
      <vt:lpstr>Organisation de la semaine </vt:lpstr>
      <vt:lpstr>Plan de la séance 3</vt:lpstr>
      <vt:lpstr>Bonjour les enfants !  La leçon de français commence maintenant. Soyez attentifs.</vt:lpstr>
      <vt:lpstr>Avant de commencer, nous allons revoir la scène avec les mots du vocabulaire. </vt:lpstr>
      <vt:lpstr>Lecture de la vidéo. </vt:lpstr>
      <vt:lpstr>Qui veut décrire l’image ? </vt:lpstr>
      <vt:lpstr>Aujourd’hui, nous allons apprendre à poser une question avec Majd et Nada. Soyez attentifs. </vt:lpstr>
      <vt:lpstr>Lecture de la vidéo.</vt:lpstr>
      <vt:lpstr>Maintenant, on va poser les questions comme Majd et Nada. Répétons ensemble. </vt:lpstr>
      <vt:lpstr>Voici d’autres exemples : </vt:lpstr>
      <vt:lpstr>Maintenant, nous allons apprendre à répondre aux questions : Quelle est la différence entre T’choupi et petit ours brun ?  Quelle est la différence entre le football et la boxe  ? </vt:lpstr>
      <vt:lpstr>Lecture de la vidéo.</vt:lpstr>
      <vt:lpstr>Maintenant, on va répondre à la question comme Majd et Nada. Répétons ensemble. </vt:lpstr>
      <vt:lpstr>Voici d’autres exemples :  </vt:lpstr>
      <vt:lpstr>Présentation PowerPoint</vt:lpstr>
      <vt:lpstr>Présentation PowerPoint</vt:lpstr>
      <vt:lpstr>Chacun joue le dialogue avec son voisin. </vt:lpstr>
      <vt:lpstr>Plan de la séance 3</vt:lpstr>
      <vt:lpstr>Maintenant, on va apprendre à comparer deux choses. Soyez attentifs.  </vt:lpstr>
      <vt:lpstr>Lecture de la vidéo.</vt:lpstr>
      <vt:lpstr>Lisons ensemble ces phrases . Qui veut lire?  </vt:lpstr>
      <vt:lpstr>Prenez vos ardoises.</vt:lpstr>
      <vt:lpstr>Écrivez sur vos ardoises l’expression de comparaison qui convient. </vt:lpstr>
      <vt:lpstr>Levez vos ardoises.</vt:lpstr>
      <vt:lpstr>Corrigez. </vt:lpstr>
      <vt:lpstr>Écrivez sur vos ardoises l’expression de comparaison qui convient. </vt:lpstr>
      <vt:lpstr>Levez vos ardoises.</vt:lpstr>
      <vt:lpstr>Corrigez. </vt:lpstr>
      <vt:lpstr>Prenez vos livrets à la page 42.</vt:lpstr>
      <vt:lpstr>Vous allez faire l’activité 2.  Je vais expliquer la consigne et passer entre les rangs pour vous aider.  </vt:lpstr>
      <vt:lpstr>Corrigez. </vt:lpstr>
      <vt:lpstr>Plan de la séance 3</vt:lpstr>
      <vt:lpstr>Maintenant, nous allons faire de la lecture.</vt:lpstr>
      <vt:lpstr>Prenez vos livrets à la page 41. Nous avons déjà lu ce texte. Maintenant, on va essayer de le comprendre, partie par partie. </vt:lpstr>
      <vt:lpstr>Pour chaque partie du texte, on va suivre les mêmes étapes. </vt:lpstr>
      <vt:lpstr>Lisez silencieusement le texte et essayez de le comprendre. </vt:lpstr>
      <vt:lpstr>Quels sont les mots difficiles dans le texte ? Levez la main. Je vais vous expliquer. </vt:lpstr>
      <vt:lpstr>Lisez la question et cherchez la réponse dans le texte. Qui veut répondre ?  </vt:lpstr>
      <vt:lpstr>La question est : « Quel est le dessin animé préféré de Nora? ». Je cherche dans le texte le dessin animé préféré de Nora .  La réponse est : C’est Naruto.</vt:lpstr>
      <vt:lpstr>On passe à la deuxième partie du texte. Lisez en silence et essayez de comprendre. </vt:lpstr>
      <vt:lpstr>Quels sont les mots difficiles dans le texte ? Levez la main. Je vais vous expliquer. </vt:lpstr>
      <vt:lpstr>Lisez la question et cherchez la réponse dans le texte. Qui veut répondre ?  </vt:lpstr>
      <vt:lpstr>La question est : « Comment  ? ». Je cherche une description dans le texte. La réponse est : Les épisodes sont courts et ils font rire.</vt:lpstr>
      <vt:lpstr>On passe à la troisième partie du texte. Lisez en silence et essayez de comprendre. </vt:lpstr>
      <vt:lpstr>Quels sont les mots difficiles dans le texte ? Levez la main. Je vais vous expliquer. </vt:lpstr>
      <vt:lpstr>Lisez la question et cherchez la réponse dans le texte. Qui veut répondre ?  </vt:lpstr>
      <vt:lpstr>La question est : « Que recherche Nora ? ». Je cherche dans le texte un objet, une personne ou une émotion que Nora cherche. La réponse est : Elle recherche l’action et l’émotion.</vt:lpstr>
      <vt:lpstr>Prenez vos livrets à la page 41.   Avec votre voisin, vous allez lire le texte. Je vais circuler entre les rangs pour vous aider. </vt:lpstr>
      <vt:lpstr>Notez les devoirs à faire à la maison. Vous allez relire et le texte de la page 41. Vous allez aussi refaire l’activité 2 de la page 42.</vt:lpstr>
      <vt:lpstr>La séance d’aujourd’hui est terminée. A bientôt.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Hassan Oukessou</dc:creator>
  <cp:lastModifiedBy>KHALID.RAMNI</cp:lastModifiedBy>
  <cp:revision>11</cp:revision>
  <cp:lastPrinted>2025-08-13T10:11:39Z</cp:lastPrinted>
  <dcterms:created xsi:type="dcterms:W3CDTF">2025-08-01T12:31:49Z</dcterms:created>
  <dcterms:modified xsi:type="dcterms:W3CDTF">2025-12-22T17:56:32Z</dcterms:modified>
</cp:coreProperties>
</file>