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2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3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5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  <p:sldMasterId id="2147483842" r:id="rId15"/>
    <p:sldMasterId id="2147483852" r:id="rId16"/>
  </p:sldMasterIdLst>
  <p:notesMasterIdLst>
    <p:notesMasterId r:id="rId75"/>
  </p:notesMasterIdLst>
  <p:sldIdLst>
    <p:sldId id="257" r:id="rId17"/>
    <p:sldId id="1029" r:id="rId18"/>
    <p:sldId id="951" r:id="rId19"/>
    <p:sldId id="1057" r:id="rId20"/>
    <p:sldId id="798" r:id="rId21"/>
    <p:sldId id="1263" r:id="rId22"/>
    <p:sldId id="917" r:id="rId23"/>
    <p:sldId id="899" r:id="rId24"/>
    <p:sldId id="1240" r:id="rId25"/>
    <p:sldId id="1241" r:id="rId26"/>
    <p:sldId id="1271" r:id="rId27"/>
    <p:sldId id="1260" r:id="rId28"/>
    <p:sldId id="1243" r:id="rId29"/>
    <p:sldId id="1245" r:id="rId30"/>
    <p:sldId id="1246" r:id="rId31"/>
    <p:sldId id="1247" r:id="rId32"/>
    <p:sldId id="1248" r:id="rId33"/>
    <p:sldId id="955" r:id="rId34"/>
    <p:sldId id="800" r:id="rId35"/>
    <p:sldId id="902" r:id="rId36"/>
    <p:sldId id="1046" r:id="rId37"/>
    <p:sldId id="1266" r:id="rId38"/>
    <p:sldId id="990" r:id="rId39"/>
    <p:sldId id="1073" r:id="rId40"/>
    <p:sldId id="1047" r:id="rId41"/>
    <p:sldId id="1051" r:id="rId42"/>
    <p:sldId id="1052" r:id="rId43"/>
    <p:sldId id="1053" r:id="rId44"/>
    <p:sldId id="1060" r:id="rId45"/>
    <p:sldId id="1063" r:id="rId46"/>
    <p:sldId id="1064" r:id="rId47"/>
    <p:sldId id="999" r:id="rId48"/>
    <p:sldId id="1031" r:id="rId49"/>
    <p:sldId id="1076" r:id="rId50"/>
    <p:sldId id="1281" r:id="rId51"/>
    <p:sldId id="1306" r:id="rId52"/>
    <p:sldId id="1253" r:id="rId53"/>
    <p:sldId id="1216" r:id="rId54"/>
    <p:sldId id="1254" r:id="rId55"/>
    <p:sldId id="1217" r:id="rId56"/>
    <p:sldId id="1218" r:id="rId57"/>
    <p:sldId id="1255" r:id="rId58"/>
    <p:sldId id="1220" r:id="rId59"/>
    <p:sldId id="1256" r:id="rId60"/>
    <p:sldId id="1315" r:id="rId61"/>
    <p:sldId id="1316" r:id="rId62"/>
    <p:sldId id="1298" r:id="rId63"/>
    <p:sldId id="1299" r:id="rId64"/>
    <p:sldId id="1300" r:id="rId65"/>
    <p:sldId id="1301" r:id="rId66"/>
    <p:sldId id="1302" r:id="rId67"/>
    <p:sldId id="1303" r:id="rId68"/>
    <p:sldId id="1304" r:id="rId69"/>
    <p:sldId id="1305" r:id="rId70"/>
    <p:sldId id="1077" r:id="rId71"/>
    <p:sldId id="1189" r:id="rId72"/>
    <p:sldId id="983" r:id="rId73"/>
    <p:sldId id="1317" r:id="rId74"/>
  </p:sldIdLst>
  <p:sldSz cx="9144000" cy="6858000" type="screen4x3"/>
  <p:notesSz cx="6735763" cy="9866313"/>
  <p:embeddedFontLst>
    <p:embeddedFont>
      <p:font typeface="Dosis" pitchFamily="2" charset="0"/>
      <p:regular r:id="rId76"/>
      <p:bold r:id="rId77"/>
    </p:embeddedFont>
    <p:embeddedFont>
      <p:font typeface="Dosis ExtraBold" pitchFamily="2" charset="0"/>
      <p:bold r:id="rId78"/>
    </p:embeddedFont>
    <p:embeddedFont>
      <p:font typeface="Dosis Medium" pitchFamily="2" charset="0"/>
      <p:regular r:id="rId79"/>
    </p:embeddedFont>
    <p:embeddedFont>
      <p:font typeface="Dosis SemiBold" pitchFamily="2" charset="0"/>
      <p:bold r:id="rId8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2AB6D7"/>
    <a:srgbClr val="565F88"/>
    <a:srgbClr val="00ACA4"/>
    <a:srgbClr val="F26553"/>
    <a:srgbClr val="E84234"/>
    <a:srgbClr val="55B7DE"/>
    <a:srgbClr val="A1A6BC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18" autoAdjust="0"/>
    <p:restoredTop sz="87607" autoAdjust="0"/>
  </p:normalViewPr>
  <p:slideViewPr>
    <p:cSldViewPr snapToGrid="0">
      <p:cViewPr varScale="1">
        <p:scale>
          <a:sx n="57" d="100"/>
          <a:sy n="57" d="100"/>
        </p:scale>
        <p:origin x="1434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8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font" Target="fonts/font4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font" Target="fonts/font2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font" Target="fonts/font5.fntdata"/><Relationship Id="rId85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notesMaster" Target="notesMasters/notesMaster1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font" Target="fonts/font3.fntdata"/><Relationship Id="rId81" Type="http://schemas.openxmlformats.org/officeDocument/2006/relationships/presProps" Target="presProps.xml"/><Relationship Id="rId86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font" Target="fonts/font1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61" Type="http://schemas.openxmlformats.org/officeDocument/2006/relationships/slide" Target="slides/slide45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Oukessou" userId="2ba0886a528e3cd3" providerId="LiveId" clId="{4B3F8389-75E1-42FB-9919-03C677484F8B}"/>
    <pc:docChg chg="undo custSel addSld modSld">
      <pc:chgData name="Hassan Oukessou" userId="2ba0886a528e3cd3" providerId="LiveId" clId="{4B3F8389-75E1-42FB-9919-03C677484F8B}" dt="2025-12-15T02:41:25.311" v="60" actId="20577"/>
      <pc:docMkLst>
        <pc:docMk/>
      </pc:docMkLst>
      <pc:sldChg chg="modSp mod">
        <pc:chgData name="Hassan Oukessou" userId="2ba0886a528e3cd3" providerId="LiveId" clId="{4B3F8389-75E1-42FB-9919-03C677484F8B}" dt="2025-12-15T02:40:13.796" v="51" actId="20577"/>
        <pc:sldMkLst>
          <pc:docMk/>
          <pc:sldMk cId="3446678664" sldId="1216"/>
        </pc:sldMkLst>
        <pc:spChg chg="mod">
          <ac:chgData name="Hassan Oukessou" userId="2ba0886a528e3cd3" providerId="LiveId" clId="{4B3F8389-75E1-42FB-9919-03C677484F8B}" dt="2025-12-15T02:40:13.796" v="51" actId="20577"/>
          <ac:spMkLst>
            <pc:docMk/>
            <pc:sldMk cId="3446678664" sldId="1216"/>
            <ac:spMk id="4" creationId="{7973FA9A-C5C4-CDC6-3439-9DB6D3340DB5}"/>
          </ac:spMkLst>
        </pc:spChg>
      </pc:sldChg>
      <pc:sldChg chg="modSp mod">
        <pc:chgData name="Hassan Oukessou" userId="2ba0886a528e3cd3" providerId="LiveId" clId="{4B3F8389-75E1-42FB-9919-03C677484F8B}" dt="2025-12-15T02:40:05.742" v="50" actId="20577"/>
        <pc:sldMkLst>
          <pc:docMk/>
          <pc:sldMk cId="2072938158" sldId="1253"/>
        </pc:sldMkLst>
        <pc:spChg chg="mod">
          <ac:chgData name="Hassan Oukessou" userId="2ba0886a528e3cd3" providerId="LiveId" clId="{4B3F8389-75E1-42FB-9919-03C677484F8B}" dt="2025-12-15T02:40:05.742" v="50" actId="20577"/>
          <ac:spMkLst>
            <pc:docMk/>
            <pc:sldMk cId="2072938158" sldId="1253"/>
            <ac:spMk id="2" creationId="{D598F8A9-EBB4-66E0-5128-2CE008372823}"/>
          </ac:spMkLst>
        </pc:spChg>
      </pc:sldChg>
      <pc:sldChg chg="modSp mod">
        <pc:chgData name="Hassan Oukessou" userId="2ba0886a528e3cd3" providerId="LiveId" clId="{4B3F8389-75E1-42FB-9919-03C677484F8B}" dt="2025-12-15T02:41:03.514" v="54" actId="20577"/>
        <pc:sldMkLst>
          <pc:docMk/>
          <pc:sldMk cId="3315889384" sldId="1287"/>
        </pc:sldMkLst>
        <pc:spChg chg="mod">
          <ac:chgData name="Hassan Oukessou" userId="2ba0886a528e3cd3" providerId="LiveId" clId="{4B3F8389-75E1-42FB-9919-03C677484F8B}" dt="2025-12-15T02:41:03.514" v="54" actId="20577"/>
          <ac:spMkLst>
            <pc:docMk/>
            <pc:sldMk cId="3315889384" sldId="1287"/>
            <ac:spMk id="2" creationId="{524DBAB6-2C10-E788-DDD7-B7998461EDB6}"/>
          </ac:spMkLst>
        </pc:spChg>
      </pc:sldChg>
      <pc:sldChg chg="modSp mod">
        <pc:chgData name="Hassan Oukessou" userId="2ba0886a528e3cd3" providerId="LiveId" clId="{4B3F8389-75E1-42FB-9919-03C677484F8B}" dt="2025-12-15T02:41:25.311" v="60" actId="20577"/>
        <pc:sldMkLst>
          <pc:docMk/>
          <pc:sldMk cId="3040018626" sldId="1288"/>
        </pc:sldMkLst>
        <pc:spChg chg="mod">
          <ac:chgData name="Hassan Oukessou" userId="2ba0886a528e3cd3" providerId="LiveId" clId="{4B3F8389-75E1-42FB-9919-03C677484F8B}" dt="2025-12-15T02:41:25.311" v="60" actId="20577"/>
          <ac:spMkLst>
            <pc:docMk/>
            <pc:sldMk cId="3040018626" sldId="1288"/>
            <ac:spMk id="4" creationId="{20964705-4B92-D80F-8AFA-4A853379AA3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23/12/2025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29565-E5A6-A955-E2C9-1372E1532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40334FE-3FB6-09C3-1248-E9A21CF155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0AC2BEF-1BE1-0C94-6034-36866619CF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E6D476-49B1-3F8D-3029-FF327CD897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54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03514-F37A-22C5-D39C-55FCD7834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4DDEAF0-C7A6-3CA3-A756-F84E72EE69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3A110AE-13F1-9204-028B-406B29E589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91CE62-4A4A-5C7C-529A-E0473D3EA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816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C6560-050D-0A65-BB3B-40F327C77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52E51CC-849E-1DED-F76A-5315A19C58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284D6A1-BFF6-B2AA-92B4-7EBBDDD0F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96D2E9-0159-4DD1-289A-26EC189721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372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7EC4E-2647-ED39-D5B1-01E1C651D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157798D-C4DC-4C31-33FA-781C8FB093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791B941-2FB9-ACE8-302E-DC1ECF25E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8D666E-21B1-9214-53F3-F780922193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184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15920-27F8-597D-74B0-FD8DA973C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AEF06C-18B8-5512-3D91-69721E7896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52BD6D7-7148-3B30-17D9-0E41C5025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432D4EF-DFF0-CF59-F830-69ABB1444D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308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039F5-B483-1978-3246-E4FAD6568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862DBEF-C290-BD40-9DF0-A7EFDF8C1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3B4A6DE-1AF4-407C-67A6-D2C109C67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F631FA-B167-F438-C24E-D9F15AA4C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549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5EA2A-58E0-19F2-F24E-164197A58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2B982A1-3C5B-3BA1-015C-E1E72FDD17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2FF1C7-F661-FB41-93E2-D2952444A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FFBE0F-8654-9EB3-DCA5-72AF962F7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6309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F81FD-9387-D869-62DD-BA8B9E7B0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F8E32B4-1AF6-8F89-C52E-1B9FBFFF9E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695D36C-953B-B6A4-0B5E-1B7033C4D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944AE9-9C00-CBD0-684B-81FDDA7121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144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15920-27F8-597D-74B0-FD8DA973C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AEF06C-18B8-5512-3D91-69721E7896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52BD6D7-7148-3B30-17D9-0E41C5025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432D4EF-DFF0-CF59-F830-69ABB1444D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30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B53E9-10A7-4137-8756-2E7D33D1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0A5F3F9-032C-F460-8565-49C8E28F1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DD33519-585A-132D-1FBC-B9DB7AA9A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97B9B9-70DA-D487-8EF4-5E2A3F1DA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32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481F5-A8CC-59C5-4E55-88DE0894B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9C50C6B-856E-72DF-9562-D0E9DFF2A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BBC63E4-58C9-B25C-76F7-93DCD03DE3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145CB6-DCB5-5628-CF77-C54C4F2D61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173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72745-4818-FD3C-7324-FA01082E0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A01E9BD-2879-65E3-B23F-2D3E86E60C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B8797D7-88A6-66AB-1A1A-D08A1D3DD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3CF433-3DEC-9FD9-8EFE-CC4FBE4B6D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9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FCA3C-B641-0C92-8A3D-96B26555A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FED717B-330E-1066-4339-27F648AD00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4877058-6B09-BDB8-1C2C-76AD28737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3EC868-8E80-9839-DA3C-63D36E73D9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004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03D99-1952-F125-4671-27639135B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8C02AAF-145D-619D-EC70-C77CC70D3B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363C0F9-3EC2-0EE3-42DB-408BA51BA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D941B5-7159-325A-DC6C-676008C67B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3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A38A2-0266-4BC6-40A7-C987C0B55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1CF3729-8C7E-C482-662B-0965E68FC1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39BF8D8-0107-F9B9-0C85-98FC56F50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6FFAEA-26C8-459E-700F-75CB3D622E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818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AD05C-144F-C233-48C7-51F0321CD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70E4A76-55DA-3F3A-2A7E-5EDBB3DCB1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C5E3E6A-95B6-A74B-EA28-FA69D2A0D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495FBF-4B92-4BA1-2A29-A57381AB52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900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E1CD1-D21C-FCC6-C6EA-F1B368ED7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02CA3FE-0CF8-1842-D4D0-7FD120A9DB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830EB76-24D2-D7E6-AA45-50A15F3735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3DDA3A-2AD6-D307-B06C-6B2771320C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16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1881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DNL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9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676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98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276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472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04218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858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59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DNL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355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6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473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015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59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370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49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492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89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07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829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23/12/2025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64152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23/12/2025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81253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23/12/2025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06627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23/12/2025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75860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23/12/2025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112706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23/12/2025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75853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23/12/2025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79602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23/12/2025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9993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23/12/2025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96203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23/12/2025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1176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23/12/2025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3034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32246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2296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7" y="2358258"/>
            <a:ext cx="1370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27597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72358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2145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DNL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33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09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7.xml"/><Relationship Id="rId9" Type="http://schemas.openxmlformats.org/officeDocument/2006/relationships/image" Target="../media/image2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25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9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65" r:id="rId10"/>
    <p:sldLayoutId id="214748386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3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Oral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31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5059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183339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23/12/2025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568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867" r:id="rId8"/>
    <p:sldLayoutId id="214748386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071" y="1948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197908" y="130335"/>
            <a:ext cx="149807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Oral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47542" y="165659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6092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80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16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10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16.png"/><Relationship Id="rId4" Type="http://schemas.openxmlformats.org/officeDocument/2006/relationships/image" Target="../media/image32.gif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6.mp4"/><Relationship Id="rId7" Type="http://schemas.openxmlformats.org/officeDocument/2006/relationships/image" Target="../media/image30.png"/><Relationship Id="rId12" Type="http://schemas.openxmlformats.org/officeDocument/2006/relationships/image" Target="../media/image1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9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04.xml"/><Relationship Id="rId10" Type="http://schemas.openxmlformats.org/officeDocument/2006/relationships/image" Target="../media/image9.png"/><Relationship Id="rId4" Type="http://schemas.openxmlformats.org/officeDocument/2006/relationships/video" Target="../media/media6.mp4"/><Relationship Id="rId9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9.png"/><Relationship Id="rId5" Type="http://schemas.openxmlformats.org/officeDocument/2006/relationships/image" Target="../media/image47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8.png"/><Relationship Id="rId4" Type="http://schemas.openxmlformats.org/officeDocument/2006/relationships/video" Target="../media/media2.mp4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16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AC6AA15-FC04-A16A-C19A-582513CC9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D9E2E7E-2AC1-0EF4-3A51-DAD0EE6EF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17F793A-1DA5-22EB-2123-16A097276F6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76190981-7616-A898-0293-7E20B24B3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49E663-BE6D-9795-A2B1-8EC260B94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DFEAA44-B3EC-7101-F74C-1E3C98D82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3D2ACF6-30FA-510F-FAC5-E95AAB88E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AC04837-3594-5233-A0B5-7FBD89EA7A3C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67D74D-06BE-4B8F-4349-FD10F06C5CE6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79379E-356F-0C49-8A33-6CB2F86A911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C5D8E26-DB36-CF83-4B0F-C38DD68B16A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54F30FE-8791-2C65-0AEB-A3D25D494D21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2663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R_N5_P2_W2_S4 (dialogue)">
            <a:hlinkClick r:id="" action="ppaction://media"/>
            <a:extLst>
              <a:ext uri="{FF2B5EF4-FFF2-40B4-BE49-F238E27FC236}">
                <a16:creationId xmlns:a16="http://schemas.microsoft.com/office/drawing/2014/main" id="{B763E2F4-C0CE-4395-3418-614798472F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666" y="2357816"/>
            <a:ext cx="8212667" cy="292576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EE18866-E9D2-0C1B-C1A5-B29706C74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4B344CB-8B29-5938-20BB-1FE0D9108BD5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8ADAA5-18EB-26CD-0511-36135D8447D5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397C0F3-18F1-F1A8-D710-B98ED9B61B8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D97CC8A-1E9E-6D40-7D12-1CB62D9FE20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4CBE80D-93A0-DC0D-6EC7-2D86AF2FA502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223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655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9EA4D-B888-5A32-6D18-E107126D4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re 1">
            <a:extLst>
              <a:ext uri="{FF2B5EF4-FFF2-40B4-BE49-F238E27FC236}">
                <a16:creationId xmlns:a16="http://schemas.microsoft.com/office/drawing/2014/main" id="{C122774D-7CCB-11A7-610B-6B852070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Puis, on va continuer à répéter le dialogue.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BFD74FDC-98F8-814B-ACFC-3E91B7471AA3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11B6BB36-C4F9-347F-A2B8-84D1C11F5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92B39C3-B0A6-CE4A-2FFE-3C74C656C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96FE08C-31EC-2BC4-F9AD-F7518671C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940" y="1615550"/>
            <a:ext cx="5712119" cy="483333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D88ECA5-079E-973F-0102-35F1778ED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0297F07-523B-8960-A326-562DAE2F6E6B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A6589C0-CC63-CBCF-4A2C-6497840A4465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1A951AE-4CDE-5E08-4118-8CA1ED0737D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31762B5-24E4-2C74-3DE1-D9BD10A33C4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81F9609-02C5-5462-40F3-878B0879CDBD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57137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re 1">
            <a:extLst>
              <a:ext uri="{FF2B5EF4-FFF2-40B4-BE49-F238E27FC236}">
                <a16:creationId xmlns:a16="http://schemas.microsoft.com/office/drawing/2014/main" id="{D780D286-4275-1EE9-37EB-E82DE36E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On va continuer la répétition du dialogue.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F8E9047A-1211-4677-ECAD-84BB1217F832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936F0967-38DC-4981-5B37-129D9B3D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3795B70-C01C-5047-520B-0B58C8C27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B196A430-7954-4DCE-FCA9-930B2B21D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E3EB38F-E37F-594A-C081-3B473A82234B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686D9AE-2F4E-AF29-227F-ABD9E5B3C1F2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8D03C4-CE16-9AF1-A4B2-0071EEFAC2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F36FACC-B4DC-11C3-38D5-A10EC44C4AF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81D9D51-B340-3263-5449-D8B76B07117E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4E2059D-ADB8-7FD2-6466-E27F7244F4B4}"/>
              </a:ext>
            </a:extLst>
          </p:cNvPr>
          <p:cNvGrpSpPr/>
          <p:nvPr/>
        </p:nvGrpSpPr>
        <p:grpSpPr>
          <a:xfrm>
            <a:off x="1152000" y="1846560"/>
            <a:ext cx="6840000" cy="4712599"/>
            <a:chOff x="1152000" y="1846560"/>
            <a:chExt cx="6840000" cy="4712599"/>
          </a:xfrm>
        </p:grpSpPr>
        <p:pic>
          <p:nvPicPr>
            <p:cNvPr id="10" name="Image 9" descr="Une image contenant texte, capture d’écran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FCEEDCF8-C939-18DF-4B5C-57E7A6F9A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2000" y="1846560"/>
              <a:ext cx="6840000" cy="471259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0694F40-0E35-EDA4-A917-05DF314ECE76}"/>
                </a:ext>
              </a:extLst>
            </p:cNvPr>
            <p:cNvSpPr/>
            <p:nvPr/>
          </p:nvSpPr>
          <p:spPr>
            <a:xfrm>
              <a:off x="2929467" y="3166533"/>
              <a:ext cx="423333" cy="262467"/>
            </a:xfrm>
            <a:prstGeom prst="rect">
              <a:avLst/>
            </a:prstGeom>
            <a:solidFill>
              <a:srgbClr val="EBE3F1"/>
            </a:solidFill>
            <a:ln>
              <a:solidFill>
                <a:srgbClr val="EBE3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215947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D6F3887B-CEC2-2B49-B051-61C34C29A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4DD56D-74F4-4546-36E6-87B37BD99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4" name="AutoShape 4">
            <a:extLst>
              <a:ext uri="{FF2B5EF4-FFF2-40B4-BE49-F238E27FC236}">
                <a16:creationId xmlns:a16="http://schemas.microsoft.com/office/drawing/2014/main" id="{237AD3E1-1ADA-7724-E4BB-F151DC49B5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6142" y="30534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08B8212-7A29-D4C3-6925-632B819DC5E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C27569-D4DD-771D-B197-4F9D092F4A6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07CBE0B-141A-2891-2E6F-DAC32E43A200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102ECB3-D8F1-7EED-7A78-D7ABFF88777D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513A3D6-BB9C-7373-EC10-16667ECA3ACA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1B31378-5E55-C210-2A2B-C3A90AD128C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pic>
        <p:nvPicPr>
          <p:cNvPr id="3" name="Image 2" descr="Une image contenant Dessin d’enfant, habits, illustration, Animation&#10;&#10;Le contenu généré par l’IA peut être incorrect.">
            <a:extLst>
              <a:ext uri="{FF2B5EF4-FFF2-40B4-BE49-F238E27FC236}">
                <a16:creationId xmlns:a16="http://schemas.microsoft.com/office/drawing/2014/main" id="{92924A6A-AEA9-7118-66C1-03C4141E7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156" y="2371150"/>
            <a:ext cx="4999572" cy="340509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219E3DA-0F2C-063E-1EBA-81596106E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194742D-1E80-EBF9-E35F-6899CC5BF58B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1BD9212-F40F-FFF0-B490-47F498C66E19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92BE9B1-22BA-D858-B43F-BDCE0A0C066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04D6C2D-5F77-2561-BC08-5E2E5107B8E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43E44E6-D2C7-8313-E9E0-E56A3AC5C852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6248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FB84C-67C7-525A-756E-8B3DFC662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91987670-9C92-B1C2-D63F-804BD7281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 </a:t>
            </a:r>
          </a:p>
        </p:txBody>
      </p:sp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43E953C-71B1-EFC9-DEE9-2202A8C13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46543F7-827C-41BF-EEE7-5A01C57CA445}"/>
              </a:ext>
            </a:extLst>
          </p:cNvPr>
          <p:cNvSpPr txBox="1"/>
          <p:nvPr/>
        </p:nvSpPr>
        <p:spPr>
          <a:xfrm>
            <a:off x="1324496" y="2263834"/>
            <a:ext cx="6724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dans la bibliothèque. Chacun pose à l’autre les questions suivantes: </a:t>
            </a: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B9E8508E-84C4-E8F3-CBB0-28CE40203B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39346" y="315204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51E1580-626A-A37B-DBBA-14DA88178A6E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F76501-7683-07A8-7742-2A10A3A20AB9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B7C9018-0269-586D-8658-12F298AE05F0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47862F-830D-095A-CF7B-BD1F33B92F97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19CFAC9-6DE3-342C-6EA5-A605B7CE8809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9600311-57D8-FE34-A6AA-DBFBD7A088B7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5556FE-131D-CB86-EB5D-B54A6B282658}"/>
              </a:ext>
            </a:extLst>
          </p:cNvPr>
          <p:cNvSpPr txBox="1"/>
          <p:nvPr/>
        </p:nvSpPr>
        <p:spPr>
          <a:xfrm>
            <a:off x="4223218" y="3199835"/>
            <a:ext cx="43087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Est-ce que tu aimes regarder des dessins animés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?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Quel est ton dessin animé préféré 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Quelle est la différence entre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[dessin animé ]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[dessin animé ] 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Quel est ton sport préféré ?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Quelle est la différence entre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[sport ]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[ sport] ?</a:t>
            </a:r>
          </a:p>
        </p:txBody>
      </p:sp>
      <p:pic>
        <p:nvPicPr>
          <p:cNvPr id="12" name="Image 11" descr="Une image contenant Dessin d’enfant, habits, illustration, Animation&#10;&#10;Le contenu généré par l’IA peut être incorrect.">
            <a:extLst>
              <a:ext uri="{FF2B5EF4-FFF2-40B4-BE49-F238E27FC236}">
                <a16:creationId xmlns:a16="http://schemas.microsoft.com/office/drawing/2014/main" id="{28300042-C13C-E522-A38A-1215B9D75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05" y="3199835"/>
            <a:ext cx="3970361" cy="270412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F9D6EFA-3601-40D6-6938-171036B9E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DBE5E7F-04EE-35A9-1A8F-14FCEB67695C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D541496-E772-8BB3-E0EC-5549FDEC6E27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3DDFDE2-139C-ADAB-D56A-82D6C91106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CDB1272-8CC4-36DF-457F-93CFB153023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10DF041-C6ED-C665-BA0E-218DF860A426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905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98A3B-914C-149F-67CA-A82DE61D0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1DE9F0C3-0834-F6A4-0EC5-4B76CF229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092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le dialogue.</a:t>
            </a:r>
          </a:p>
        </p:txBody>
      </p:sp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260055B-111D-9DDB-36B9-3797AEFE6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02E1D90-8BAC-67F6-1D2B-04297CB243B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DA19700-4492-7786-3A2E-21763710B759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0FCC782-67F7-2424-AD55-17672208CF0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B0039BF-9646-8031-3411-E9C58273C8E6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4215C25-7D15-E3FA-B4FD-7720414A40D4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67950C4-D00D-D04C-8AAA-0822CF7497E9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4144DA9D-3172-EDA7-99AC-C8DBEF6A89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1656" y="319014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E3829ED-46BB-4043-5863-C26EFCA476D0}"/>
              </a:ext>
            </a:extLst>
          </p:cNvPr>
          <p:cNvSpPr txBox="1"/>
          <p:nvPr/>
        </p:nvSpPr>
        <p:spPr>
          <a:xfrm>
            <a:off x="1324496" y="2263834"/>
            <a:ext cx="6724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dans la bibliothèque. Chacun pose à l’autre les questions suivantes: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F1FA6C3-D1FF-D52D-5B1C-50C4BDCC7A30}"/>
              </a:ext>
            </a:extLst>
          </p:cNvPr>
          <p:cNvSpPr txBox="1"/>
          <p:nvPr/>
        </p:nvSpPr>
        <p:spPr>
          <a:xfrm>
            <a:off x="4223218" y="3199835"/>
            <a:ext cx="43087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Est-ce que tu aimes regarder des dessins animés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?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Quel est ton dessin animé préféré 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Quelle est la différence entre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[dessin animé ]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[dessin animé ] 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Quel est ton sport préféré ?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Quelle est la différence entre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[sport ]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[ sport] ?</a:t>
            </a:r>
          </a:p>
        </p:txBody>
      </p:sp>
      <p:pic>
        <p:nvPicPr>
          <p:cNvPr id="16" name="Image 15" descr="Une image contenant Dessin d’enfant, habits, illustration, Animation&#10;&#10;Le contenu généré par l’IA peut être incorrect.">
            <a:extLst>
              <a:ext uri="{FF2B5EF4-FFF2-40B4-BE49-F238E27FC236}">
                <a16:creationId xmlns:a16="http://schemas.microsoft.com/office/drawing/2014/main" id="{E516BB61-401D-14B7-5108-440204C74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05" y="3199835"/>
            <a:ext cx="3970361" cy="27041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822447F-6B3C-8F33-AB6B-CE385CDC1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F483B46-2230-649D-6DE1-EDCD02F4A4A0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1573656-CFEB-A250-AC6B-F7593A41C91F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574839A-EF35-31B8-D3FF-C50C61398EA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0CFB598-201F-3007-8FA7-CDC78E42B77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CE9F410-4486-E7E4-90A3-5E483091564F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1295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57351-77B1-BF05-9B69-1E0C0DE8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A3974DE6-1777-C9C7-ED6D-20B580BE9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jouer le dialogue. Qui veut passer au tableau ? </a:t>
            </a:r>
          </a:p>
        </p:txBody>
      </p:sp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3233119-79EC-F332-6762-AC6EAC91D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88E84A8-6583-84BB-F1C4-DBEFC7A0FC14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A289B7-CCCA-B208-7CCB-8883F27BA382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DE12DC3-5EC0-0F99-E86F-E93D762B4E7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AEB546-29A1-7A27-E0BD-D131BB93FE42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FF7E10F-174B-555F-F50F-83CDBABFE540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A366133-2D0A-3F48-14B4-4869F9F998F1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D3CABB-6978-7FF2-F299-C6F938D726B7}"/>
              </a:ext>
            </a:extLst>
          </p:cNvPr>
          <p:cNvSpPr txBox="1"/>
          <p:nvPr/>
        </p:nvSpPr>
        <p:spPr>
          <a:xfrm>
            <a:off x="1324496" y="2263834"/>
            <a:ext cx="6724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dans la bibliothèque. Chacun pose à l’autre les questions suivantes: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94FE90-069E-57DB-FE4D-D5CE8FE0373E}"/>
              </a:ext>
            </a:extLst>
          </p:cNvPr>
          <p:cNvSpPr txBox="1"/>
          <p:nvPr/>
        </p:nvSpPr>
        <p:spPr>
          <a:xfrm>
            <a:off x="4223218" y="3199835"/>
            <a:ext cx="43087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Est-ce que tu aimes regarder des dessins animés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?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Quel est ton dessin animé préféré 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Quelle est la différence entre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[dessin animé ]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[dessin animé ] 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Quel est ton sport préféré ?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Quelle est la différence entre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[sport ]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[ sport] ?</a:t>
            </a:r>
          </a:p>
        </p:txBody>
      </p:sp>
      <p:pic>
        <p:nvPicPr>
          <p:cNvPr id="5" name="Image 4" descr="Une image contenant Dessin d’enfant, habits, illustration, Animation&#10;&#10;Le contenu généré par l’IA peut être incorrect.">
            <a:extLst>
              <a:ext uri="{FF2B5EF4-FFF2-40B4-BE49-F238E27FC236}">
                <a16:creationId xmlns:a16="http://schemas.microsoft.com/office/drawing/2014/main" id="{19A53008-9743-B258-3916-A26083B7B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05" y="3199835"/>
            <a:ext cx="3970361" cy="27041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1C1942C-9025-2DBA-00C3-75BB579AC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7FCB1CC-91E1-994C-DC47-42A53E863B06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5410935-37A1-8245-7B44-0849AB15AC7E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661CCB7-4215-763E-2CD0-FDB0EBA18B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9BC1620-9C2E-2487-5747-15290A052F2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72E5782-B5AF-A759-316D-13924E6B4013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20441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8">
            <a:extLst>
              <a:ext uri="{FF2B5EF4-FFF2-40B4-BE49-F238E27FC236}">
                <a16:creationId xmlns:a16="http://schemas.microsoft.com/office/drawing/2014/main" id="{CCEBF468-DA27-85DB-0354-80B56EA2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E819158-5420-8B00-7E6F-F4207C99D4F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B5EBF4F-03A0-3CAF-0E44-F9D202082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F22E2A9-0053-5B15-96F9-27C2C8942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26915DAE-49FF-81B9-C554-F25DBC340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432334" y="2002556"/>
            <a:ext cx="4279332" cy="285288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E092A3B-C48C-FB0C-977B-660E27A7F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AD27CE7-C0F9-DA0C-9DA9-10BF1098A37E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536D97F-7105-6CDC-0965-EE7C82440AAB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19022BD-0CC4-D836-720C-08DD549C8F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720589-C93A-F048-A15D-352AF6525AF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14F2E96-8519-E769-F504-8964DE5437ED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A737422-4846-4BB0-9391-732782688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66" y="3532594"/>
            <a:ext cx="6242845" cy="1347333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Jouer un dialogue reprenant les actes de parole enseignés.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Lire des nombres décimaux.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09" y="3641803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Texte : Compréhension (2).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</a:t>
            </a:r>
            <a:r>
              <a:rPr lang="ar-MA" sz="3200" dirty="0"/>
              <a:t> 4</a:t>
            </a:r>
            <a:r>
              <a:rPr lang="fr-MA" sz="3200" dirty="0"/>
              <a:t> </a:t>
            </a:r>
          </a:p>
        </p:txBody>
      </p:sp>
      <p:pic>
        <p:nvPicPr>
          <p:cNvPr id="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B797EC90-A1C6-144F-45BF-0BC08DD3BE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75" y="3371803"/>
            <a:ext cx="540000" cy="540000"/>
          </a:xfrm>
          <a:prstGeom prst="rect">
            <a:avLst/>
          </a:prstGeom>
          <a:noFill/>
        </p:spPr>
      </p:pic>
      <p:pic>
        <p:nvPicPr>
          <p:cNvPr id="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BF54F1C-4A97-3E44-049B-6151DB444C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0607" y="4832880"/>
            <a:ext cx="540000" cy="540000"/>
          </a:xfrm>
          <a:prstGeom prst="rect">
            <a:avLst/>
          </a:prstGeom>
          <a:noFill/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61B60CE-2001-A73E-43D2-5C8B2E940C27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2C22C4-A244-0D0E-6CE0-7D9046E4032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A93FC7-68E3-1C32-8834-E3BB3AED20A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0CEDED6B-78CA-AA37-BC06-CF7CF474EC39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62D6-7D07-FCF4-7AA6-E25B628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A4342FC-8890-5500-AF50-2EFFE23A6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A8C2640-8C6D-2F97-8BB6-42E901742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D2656044-8DF8-6B9A-B784-92CE2164A4D6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F06ACA4-F9BB-A7C0-0133-1FB5B07EF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A99995-DA67-65AF-E6A3-A66A959F8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0026A1B-119C-312C-CB0F-00ABF6B2C81C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7E31713-DE30-7E1A-CAEE-A74CC13675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659ED91-0FEA-B1FB-DC3B-70A819A8511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184997C-6BB7-8FA4-49DD-8CF2049083B3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5A23F1B-802F-3828-C2B8-68779642C1C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4EDB202-9E49-740F-E650-BB2089B93472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6783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4FA07-8B4F-C9E4-7B1B-81559D1F5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AE55465-3850-0DA1-7BD8-B6BFFB57F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68" y="1624017"/>
            <a:ext cx="3540030" cy="4732898"/>
          </a:xfrm>
          <a:prstGeom prst="rect">
            <a:avLst/>
          </a:prstGeom>
        </p:spPr>
      </p:pic>
      <p:sp>
        <p:nvSpPr>
          <p:cNvPr id="6" name="Titre 3">
            <a:extLst>
              <a:ext uri="{FF2B5EF4-FFF2-40B4-BE49-F238E27FC236}">
                <a16:creationId xmlns:a16="http://schemas.microsoft.com/office/drawing/2014/main" id="{BEABB45A-BD75-502A-D159-B658E5DE6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41. On va lire ce texte.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2851FE5-B876-95EA-0881-83B05C4AD8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7689B14-34F9-A236-4EAB-95C1D9A4F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BFBF44C-C467-1161-119C-3A9D0985E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5E8686E-D9E3-61BB-8D9B-5E34729E4950}"/>
              </a:ext>
            </a:extLst>
          </p:cNvPr>
          <p:cNvSpPr/>
          <p:nvPr/>
        </p:nvSpPr>
        <p:spPr>
          <a:xfrm>
            <a:off x="3049696" y="2408087"/>
            <a:ext cx="3445802" cy="174371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4646D61-4DF1-46BA-18F3-3548E006BE48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F1A02D2-3023-27DA-6066-C408E4587B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3FFD1F5-FC3F-BC63-EF77-AF375DD3882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A70B3D4-0002-83FF-261B-209B4E1E01EA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377F98B-D2ED-5016-900D-35C7A4DA318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1E3CAEC-4110-A03F-5B47-D2FA2738A51F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73395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4E329-E236-92EB-E7A0-FB81BAA05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E279989E-CEA7-1898-7999-F155E7EE5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 texte silencieusement sur votre livret.  Après, on écoutera une lecture audio.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C75A108-A504-A415-2A45-3CDF0C69FAE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3E32D0F-266E-D75B-4614-B83DA6E58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27904A8-E400-7690-91CF-8B9589B55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DAC9BF9B-E8EF-70B8-E367-D95AC3944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905" y="1877069"/>
            <a:ext cx="6763694" cy="395342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678123C-7447-72A2-5ACB-9CE32B9D91BE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9C57F89-6C85-812F-AA71-F9E14D8960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509DBFA-AA95-06EE-984B-9FBA5612E9F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CC3A637-6B05-C703-CEAC-A3132ED37E16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7365DDF-67B6-D1CA-876E-65982B3A9E5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A0E1D85-FD65-0FE4-1816-901BB9E7C941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59037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642B4-099A-1713-AF88-44AAEE02E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E512E136-1766-29AC-2487-554EF75A8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ADC3A7-ADDD-6AF7-104B-D260ED0B6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8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80C45E2-C27B-8919-9C2A-C14B363BF3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pic>
        <p:nvPicPr>
          <p:cNvPr id="4" name="Karaoké-N6-P2-W2-S2">
            <a:hlinkClick r:id="" action="ppaction://media"/>
            <a:extLst>
              <a:ext uri="{FF2B5EF4-FFF2-40B4-BE49-F238E27FC236}">
                <a16:creationId xmlns:a16="http://schemas.microsoft.com/office/drawing/2014/main" id="{9FD4E039-22BD-CA7F-262D-10153126B1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835" y="2002219"/>
            <a:ext cx="7936165" cy="446409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05DD589-8340-DA8D-946D-402424E4FC15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3547940-CC94-5AC1-32FA-16309767285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337FEED-87DE-3D6D-2154-DCD808D5168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EE17ACE-FCA3-6A4C-7C5D-8354E65F9C4D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677110-D763-94E7-C89B-56D8948C8F3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705D90F-5AD4-6F98-85F4-54FF0DE61211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09243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37492-8F44-0D57-31BC-82ADF25CC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BDBD61-75A7-1D50-D094-B36E1659C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 Je vais désigner plusieurs élèves. Chacun va lire un passage. 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2AB2C62-F506-28D4-469F-B6B47CCDB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99588105-AEE9-3AF9-AD8C-363EAC291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905" y="1877069"/>
            <a:ext cx="6763694" cy="395342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8FC07C-3A55-879E-8D86-0688C51CA8EA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F6BFABE-28E1-FEA0-8C9A-CA7BBEE8997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CA98661-66C4-5EC5-829F-C76333DA4BB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DB49777-1FA1-6349-19AD-A3450AA1C196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2EAA0CB-65A6-DF7D-914B-3B8200F039C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8B876C3-1CB5-3134-5830-7500D3C2A935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6613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9BF5A-2266-8084-19E8-BBDDDA18E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046FE284-6656-8863-DD98-08F62AC15A0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3DAFBD4-777D-A2D5-000D-15EA181E9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134A7B5-22B2-390D-E051-AB35B6E67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id="{D55F1368-8FEF-3917-3FDC-13AAB0443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On va répondre à des questions de compréhension. </a:t>
            </a:r>
          </a:p>
        </p:txBody>
      </p: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B0FDF5-D499-3305-D4C5-476F01282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C889C29-4AC7-3DEB-A961-B22A93D7B644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973BF4-7048-3A23-9204-68622D0A12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7156F4-57EB-C722-34AC-6A0A9BCAC2E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46C1EFC-977D-B501-E9B1-A5F046173B2A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93C7D20-FE47-DD60-B0B7-A2DEFCF5628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96FAD9F-0046-0CCB-6DD0-FC7027C73D1C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4805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AFCEF-B44C-06AA-FD10-EDD4EC93C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5A0E5881-552A-AFE6-7C3A-AD17998F33E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4325968-8A2A-4B53-4EA3-3072D3838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EC2C571-317C-9B6D-5229-2AD0BB19D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BF58FC95-EC17-341C-6971-EA1189E23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11204E9-8CDC-B1DD-D7D7-544BC4E1FE6F}"/>
              </a:ext>
            </a:extLst>
          </p:cNvPr>
          <p:cNvSpPr txBox="1">
            <a:spLocks/>
          </p:cNvSpPr>
          <p:nvPr/>
        </p:nvSpPr>
        <p:spPr>
          <a:xfrm>
            <a:off x="96835" y="1681768"/>
            <a:ext cx="8721601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 algn="ctr">
              <a:defRPr/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Pourquoi Nora aime-t-elle Naruto ?</a:t>
            </a:r>
            <a:endParaRPr lang="fr-FR" sz="28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1229D07D-DAAD-432D-F0AA-EFD4D8524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975" y="2494252"/>
            <a:ext cx="6763694" cy="395342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1BF39E6-2540-CA9C-550C-1C85C1238D5C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3143C28-42EF-E04A-C6EE-56C683C85C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E3AE9B4-A4F0-B1F3-C709-169F9BB0FF3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E740553-C66A-BD47-680A-071C0044142C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794DD21-9F2F-C61E-453C-E4BC005806D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05369B4-7B40-63E0-6283-0C3B622EB1BE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50750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0D685-D366-15A7-5744-6638E7DDE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AB387930-8F14-F325-EBA0-9E1F0583ADA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1A9B33F-EBE2-0AD4-B2C9-70CFEA66C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CEF343C-3E08-2FE1-DB97-AA352A3A3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C1563A8F-19E2-37A9-E488-546AE42EC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numéro de la bonne réponse sur vos ardoises.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0D6939-7260-C673-3A48-F1A5763543B6}"/>
              </a:ext>
            </a:extLst>
          </p:cNvPr>
          <p:cNvSpPr txBox="1"/>
          <p:nvPr/>
        </p:nvSpPr>
        <p:spPr>
          <a:xfrm>
            <a:off x="796550" y="2893343"/>
            <a:ext cx="7735450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</a:rPr>
              <a:t>Parce qu’il est paresseux.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</a:rPr>
              <a:t>Parce qu’il est courageux et drôle.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</a:rPr>
              <a:t>Parce qu’il est méchant.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</a:rPr>
              <a:t>Parce qu’il ne parle jamais.</a:t>
            </a:r>
            <a:endParaRPr kumimoji="0" lang="fr-MA" sz="240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32666CA-FEF7-10B0-B67B-98D926031BDE}"/>
              </a:ext>
            </a:extLst>
          </p:cNvPr>
          <p:cNvSpPr txBox="1">
            <a:spLocks/>
          </p:cNvSpPr>
          <p:nvPr/>
        </p:nvSpPr>
        <p:spPr>
          <a:xfrm>
            <a:off x="502353" y="2034055"/>
            <a:ext cx="7663638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 algn="ctr">
              <a:defRPr/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Pourquoi Nora aime-t-elle Naruto ?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43D433-61C5-EF23-2301-64C3BDED943D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01694F1-9D88-F77A-45CC-D8BA73E2A7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88A7FA-ADE8-4CEA-15C9-1A5750DA64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1035EA2-C236-7FB3-C37E-0A70591FF361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B6FC765-B5AB-3DDF-661E-130E1FF4D5B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B79CFDC-1892-464D-24C5-AFACCE19CE9B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60775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48D8B-1091-EFDF-7E56-FDC842CF6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5019D348-D7FB-83DF-46BA-A7151FB95F0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7BC8789-8138-FBC3-9F31-7543183A1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6D9188-84D0-45B6-9447-B3E7E5781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id="{09C82B9A-E462-3BD0-2C29-953B35790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968" y="756000"/>
            <a:ext cx="701301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La bonne réponse est :  « Parce qu’il est courageux et drôle ».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68EAFED-977D-13F4-B8AC-6823BED8EF84}"/>
              </a:ext>
            </a:extLst>
          </p:cNvPr>
          <p:cNvSpPr txBox="1"/>
          <p:nvPr/>
        </p:nvSpPr>
        <p:spPr>
          <a:xfrm>
            <a:off x="796550" y="2893343"/>
            <a:ext cx="7735450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</a:rPr>
              <a:t>Parce qu’il est paresseux.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Parce qu’il est courageux et drôle.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</a:rPr>
              <a:t>Parce qu’il est méchant.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</a:rPr>
              <a:t>Parce qu’il ne parle jamais.</a:t>
            </a:r>
            <a:endParaRPr kumimoji="0" lang="fr-MA" sz="240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840225A-D015-B16A-EA07-0F92DD64E50D}"/>
              </a:ext>
            </a:extLst>
          </p:cNvPr>
          <p:cNvSpPr txBox="1">
            <a:spLocks/>
          </p:cNvSpPr>
          <p:nvPr/>
        </p:nvSpPr>
        <p:spPr>
          <a:xfrm>
            <a:off x="502353" y="2034055"/>
            <a:ext cx="7663638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 algn="ctr">
              <a:defRPr/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Pourquoi Nora aime-t-elle Naruto ?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C61B10-B847-6D1F-74F5-F4AF44E99933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152323C-F311-AFA7-78C3-4197D027CE5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AE3F94A-C8F2-44F4-A666-6ACF0AB719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25221A-E8E2-B5D1-C783-BFBF30CCF234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2F281BF-5D6C-70BC-3575-96CF20E271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5DD65A8-34BD-4C17-83E5-A483D4FB0FA4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2676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8E790-5984-7F67-F85E-9AD03B5F5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D7E1FBE1-2A5C-5922-EAD0-6A8E6B3505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4BC76B7-6E00-C77F-B56E-64E1AFB1A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12E8EB-0C8F-676E-E353-EFDBFCD5F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id="{0876B494-C567-DDC3-97E3-D99FE3481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1B1F983-F6AD-1CB4-949F-E502AFCBBE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8E482D-3086-270E-1DC4-27064C8D21D2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CBF446-F544-6784-F31D-4ADA3D2053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17BD7C-F9CE-1A8A-FBD8-C3498830498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CB2BBCF-EE5E-83D6-1E42-48CE9D3183E7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0EEF9AA-9750-B52A-3597-53251D9C248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DE18CF6-8CDA-8D90-819E-02BCF6E814E6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95314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D0310C7-8B7A-65C9-CDA2-9B031FFF9FCA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42A297D-FCA2-1158-8054-F1AC81C99EF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BD7704-9EFD-1DDE-D8D4-C75F512C8F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410F6A3A-7786-3E09-175B-2A0FC33BDB02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CADAC-4490-C446-8621-404DCB504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22635A95-376F-49CC-E397-7A238ACE9B8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FA8D6DA-FB10-F309-C853-47B2AF650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748A1E-9474-884B-EE80-341AE5DA2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C737A69E-722F-1393-D9CF-8DB854BC3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6C084B3-EF4F-DF50-CA57-C35C02E8DF09}"/>
              </a:ext>
            </a:extLst>
          </p:cNvPr>
          <p:cNvSpPr txBox="1">
            <a:spLocks/>
          </p:cNvSpPr>
          <p:nvPr/>
        </p:nvSpPr>
        <p:spPr>
          <a:xfrm>
            <a:off x="645300" y="1681768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 algn="ctr">
              <a:defRPr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Que dit Yassine sur les épisodes de Shaun ?</a:t>
            </a:r>
          </a:p>
        </p:txBody>
      </p:sp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DE2F84F6-2D2C-3D2C-6664-CE7D092D7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975" y="2494252"/>
            <a:ext cx="6763694" cy="395342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20EEC02-7D3D-035D-3CF5-7791D70327F7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9BAA80A-2446-22EA-24D7-638004E5BB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2A92E65-E0BE-8706-7CB9-66F3A874F60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6766E50-91B7-CDED-1B84-3CB90C9EF463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8D370F1-301A-80B8-ABBD-E84558E19BD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696A40E-5A24-6C35-918B-A69EB1E259C4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2769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D02B1-D796-89D3-2470-7DE499F6B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5DA4D9E-DBA4-D31C-A2B1-0E584F1DF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6AEF287-D6E9-E70E-AF76-9C9A36266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464A3B-6F5B-9B55-C3EA-DD8C3008D5F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609ABD5-A2AC-58D7-C202-588875E88E94}"/>
              </a:ext>
            </a:extLst>
          </p:cNvPr>
          <p:cNvSpPr txBox="1">
            <a:spLocks/>
          </p:cNvSpPr>
          <p:nvPr/>
        </p:nvSpPr>
        <p:spPr>
          <a:xfrm>
            <a:off x="1001435" y="2028278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Que dit Yassine sur les épisodes de Shaun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E0C3C16-7C57-84F5-C257-2D5DB24A5516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BB7A3A8-5380-69F8-E978-65C5BBECBD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C531E7F-E5EF-0180-DD34-FD1423D4DC1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12FB87-063C-20F0-EBD6-35035695F138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E21A90B-C0D2-D96E-63C5-96E2D1D7863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3BEC90E-AC73-E0AA-C140-BB4DFCE66D69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3249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F7893-DDA8-BC3B-C9DF-14EA5BB30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504358DE-DBD8-6499-967B-89264654E52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0C8AD51-9158-6405-49D6-20B300D14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65A4FC9-6FC9-F4F3-F835-2A6587F2E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DD4AF10D-5646-142D-E1EF-C77920D8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10214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 est : « Yassine dit : « Les épisodes sont courts et ils font rire. »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347C0E4-2547-0CC3-04B4-E486057C0B95}"/>
              </a:ext>
            </a:extLst>
          </p:cNvPr>
          <p:cNvSpPr txBox="1"/>
          <p:nvPr/>
        </p:nvSpPr>
        <p:spPr>
          <a:xfrm>
            <a:off x="425828" y="3429000"/>
            <a:ext cx="8219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</a:rPr>
              <a:t>Yassine dit : « Les épisodes sont courts et ils font rire. »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EC1C44-B85A-39D0-7A05-54E3443B2D2A}"/>
              </a:ext>
            </a:extLst>
          </p:cNvPr>
          <p:cNvSpPr txBox="1">
            <a:spLocks/>
          </p:cNvSpPr>
          <p:nvPr/>
        </p:nvSpPr>
        <p:spPr>
          <a:xfrm>
            <a:off x="628650" y="2302877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Que dit Yassine sur les épisodes de Shaun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1AE6244-D929-021F-6A98-83D96351370D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3C7CCA-3F0E-C1DE-CF6B-FA9591274B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5B7C126-2A70-7E19-7E0E-4441DB2C23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0086D19-AB25-EDA2-EB5E-A6A2BB505D3A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D90252-AAB9-0EC0-40BB-09E82E82522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CDC97DE-8419-8D73-5205-E33B500E975F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79101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EA3D9-75D0-0948-7841-A9115DC46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58FB903B-7F74-2972-186F-606F4F88905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924A9FD-C833-16B6-D13F-4F43DC66E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235F821-BB69-B5D5-4460-DF501C390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009886BD-7E81-EDBD-FA97-6A4CC082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chacun va parler de son dessin animé préféré. Répondez à cette question sur vos cahiers. Je vais passer entre les rangs pour vous aider.  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343BBF0-6DA8-E1D6-67F3-F788DDA59358}"/>
              </a:ext>
            </a:extLst>
          </p:cNvPr>
          <p:cNvSpPr txBox="1">
            <a:spLocks/>
          </p:cNvSpPr>
          <p:nvPr/>
        </p:nvSpPr>
        <p:spPr>
          <a:xfrm>
            <a:off x="690522" y="2976954"/>
            <a:ext cx="4768802" cy="1361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Quel est ton dessin animé préféré ? Pourquoi ?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E6CFDA4-2BB7-8CE2-7FA0-058A2495A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324" y="2070098"/>
            <a:ext cx="3175672" cy="317567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DFC25F5-E30A-664B-3061-1AE802F88E33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A6E5FC8-512B-05AE-59CE-3293623007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8D7B34-B088-711F-2C6C-52550DF7975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BC3DB41-D2F3-A159-C0F0-7DF0900A1A2F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84A5139-3983-EA71-BD97-EB5D754E264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6551321-CF12-9D4E-FA97-3BECF6B9DDE4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86752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060FD-9EDF-6FA5-BC35-926C0F00C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25B3494-8F86-B421-31D3-776693B3C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0A48567-9335-D51B-62C1-F5642BEC0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22949B0-E373-9FEC-0AEC-8D694EA446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49931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DDB890B-4FD2-8136-BF41-B4657A480897}"/>
              </a:ext>
            </a:extLst>
          </p:cNvPr>
          <p:cNvSpPr txBox="1">
            <a:spLocks/>
          </p:cNvSpPr>
          <p:nvPr/>
        </p:nvSpPr>
        <p:spPr>
          <a:xfrm>
            <a:off x="227019" y="1742013"/>
            <a:ext cx="8689961" cy="1361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Quel est ton dessin animé préféré ? Pourquoi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3E8A848-00A5-71B0-C018-A91F07C0B8EA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C51AD59-AD62-4161-EBA9-E9D94256CA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51686E3-4B8E-FAAE-30C0-39ED262D1C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5A70E49-0FC0-17BE-C2FA-CFBA85E66C5D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E13C9CD-C6FA-3138-64DB-4E22B6C264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C590F30-28AC-421A-AF19-861F3DAACF61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13306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56C0C5EB-0BAA-AB78-2535-4DBA44912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811" y="5038233"/>
            <a:ext cx="6242845" cy="1347333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Texte : Compréhension (2).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Jouer un dialogue reprenant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2118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DNL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les nombres décimaux.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6CF52F-EB33-43E1-19BB-ADA739EB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4</a:t>
            </a:r>
          </a:p>
        </p:txBody>
      </p:sp>
      <p:pic>
        <p:nvPicPr>
          <p:cNvPr id="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1C7B977-905E-5F19-5394-8B6C52AAB7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16586"/>
            <a:ext cx="540000" cy="540000"/>
          </a:xfrm>
          <a:prstGeom prst="rect">
            <a:avLst/>
          </a:prstGeom>
          <a:noFill/>
        </p:spPr>
      </p:pic>
      <p:pic>
        <p:nvPicPr>
          <p:cNvPr id="4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94D554E7-4201-CE61-8FB4-819F085ADA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34306" y="4970046"/>
            <a:ext cx="540000" cy="540000"/>
          </a:xfrm>
          <a:prstGeom prst="rect">
            <a:avLst/>
          </a:prstGeom>
          <a:noFill/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6B60B49-FB08-2707-F8BF-E97124F71F39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1DEFF5-EC68-483A-EA1C-160E1CBE1C3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A687BAE-8D50-9CA4-E762-F5F764391598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5E14EB14-90A7-0F1C-DE7B-51007912B9D7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062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387E74-A73C-0E32-3325-44B3B5EB2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Lire des nombres décimaux. Soyez attentifs!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A816407D-72DF-46E9-0159-344124468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9AF46448-D7B4-AE11-3540-3BBF54922FB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68509E1A-5CF3-99E7-E5AB-0EA16919D0F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6B4F8E3-F71D-2E56-6A4B-FCE408198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A0EF9B9-2C11-2DC2-00F6-6E119E04A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D5AA114-8B00-2E09-1744-5DF7D7783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A55DF52-5436-CFAB-FF51-0794B2FEF71A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775A8D3-C1B0-93ED-1967-557EFEEA8FD0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6601F24-F737-68B3-0151-9EE8F8685BAA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8C6DE11-2F82-23B1-11E3-2F211A5E18E9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42BC298-B78D-8D51-D0F7-3B95D3E45930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89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2597D-A51B-BEF7-224A-30F9C444E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38F03D99-BCED-EFAA-9A9E-EBCABE402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E64297AE-25AD-AF4B-AC9A-85B188D5B6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C736CDD-4D55-5A90-069D-2C45C602680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C9C466C-FD06-08D2-3DD0-45F2025F9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9FBA8AD-C130-26A8-4245-0E5ACC4AE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598F8A9-EBB4-66E0-5128-2CE008372823}"/>
              </a:ext>
            </a:extLst>
          </p:cNvPr>
          <p:cNvSpPr txBox="1"/>
          <p:nvPr/>
        </p:nvSpPr>
        <p:spPr>
          <a:xfrm>
            <a:off x="965020" y="3019272"/>
            <a:ext cx="7518760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0,42       2,31       5,85       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6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,79       9,24   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5E79416-E960-2BC4-5323-F4FBCC7B0D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76B8A50-FEA5-6F66-B175-4F9C7E71B095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D7871F-DB47-AA84-3FF7-2259E6BEE30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EC0014D-4C4A-13CA-74F8-1F854C04703F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E34EB4E-4C90-2859-4F2B-18E9320124D7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0DD7C05-5B6E-3541-4D8E-D99FF6AACB1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93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F41E7-1FFC-51A0-E0CD-D428ED2F7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EE011CEE-179F-E855-51E4-FE1807FF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B665017D-7CC1-CCE3-435F-637D498E75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3AA41FF-68BC-38B1-FB40-0F80A015356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55092E3-8CE9-8C28-3C00-2CD6A7DAA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4829DBE-8BF9-417A-DBFA-9510F10EA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C037F97-AAED-73EC-FF45-48FF6D76EB2A}"/>
              </a:ext>
            </a:extLst>
          </p:cNvPr>
          <p:cNvSpPr txBox="1"/>
          <p:nvPr/>
        </p:nvSpPr>
        <p:spPr>
          <a:xfrm>
            <a:off x="965020" y="3019272"/>
            <a:ext cx="7518760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0,42       2,31       5,85       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6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,79       9,24   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2572A11-658D-671E-E9DC-94FD476A26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9F942C7-E5C8-2576-6774-032A4F541B96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00CCF0B-9BEA-FEB7-2DFA-A908A36B498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219426D-A942-F596-2BA5-FF25A9031DD1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7CFBCE3-CBFE-693D-0226-BD38B157C9B1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5DC20EB-E3C5-700A-CF49-CE48663AA40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6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EDDD3-78DE-5E01-D68C-E6D1AAE13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DB3AED98-CA4F-35F1-8CD5-95C41552F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1A1E6ABA-CA95-EC63-86B5-32CF01F6D9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47F38BF-C897-0616-5399-220EB383C6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06AE667-F5C6-14BB-0D01-3A25F80CEA99}"/>
              </a:ext>
            </a:extLst>
          </p:cNvPr>
          <p:cNvSpPr txBox="1"/>
          <p:nvPr/>
        </p:nvSpPr>
        <p:spPr>
          <a:xfrm>
            <a:off x="550558" y="3019272"/>
            <a:ext cx="8042884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10,15       19,72        21,83      12,65 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  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 38,49  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DADDCB-2FED-9487-31AF-AD94CA90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29E75DB-B1CA-039B-1E57-422C92617436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45C1EB-BAEA-6403-E71F-C511996651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E6F2B52-B78A-733A-2EC2-EA4E78554152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A8137F-7B2C-E2A9-804F-842E57E02798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B70D18C-80D4-0C3E-120C-308C15D6A1D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58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284F3-D799-44A3-6890-E12EECD40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5B14CB7-DF56-F9ED-81ED-1C41AA2D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C4A71E-6CBA-61F0-8C68-CBC8C764F059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ADEC6A7-04DF-1F3C-3B87-BC6897C22AC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FB39C44-A888-992B-8DCA-081AFF191A8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C43B02B-4BDC-E85A-7757-30C42AF40C2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BE758C5B-F433-136D-8F8E-EA8A8829A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2" y="2452085"/>
            <a:ext cx="2049224" cy="27152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0BA16F7-7752-655F-F987-BB2612F67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56" y="2452085"/>
            <a:ext cx="2193732" cy="271529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7C69EB4-A879-DE77-8D89-C2C3C089B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14" y="2452085"/>
            <a:ext cx="2030940" cy="271529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0B272EE-FE2C-63D3-366A-3FB48F220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28" y="2452084"/>
            <a:ext cx="1873248" cy="271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DF21D-34F1-D8FB-2659-006C47FEA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C369DA88-A557-D310-F50E-F58C7270E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79AC614C-5629-896D-FD04-537F2ED7A9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D93E2A-9BD7-70D3-6157-93D0AA80F6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89A6315-A1C0-30B2-155C-F4E1089AFB4A}"/>
              </a:ext>
            </a:extLst>
          </p:cNvPr>
          <p:cNvSpPr txBox="1"/>
          <p:nvPr/>
        </p:nvSpPr>
        <p:spPr>
          <a:xfrm>
            <a:off x="550558" y="3019272"/>
            <a:ext cx="8042884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10,15       19,72        21,83      12,65 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  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 38,49  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0B5C95-DE45-9F21-9B14-3BE4C749F2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C660C5E-C29D-95B2-76FB-94A63383CD2C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BE47D18-BCE9-144C-EEDE-E02B6BCD81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78348A7-FA42-A2DF-EECB-77B1EAD92838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B214DFA-E9AE-5EC1-C701-1F3CFAD0818C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652EBE3-2EFD-851B-49A8-C7C84DD3D4B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3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86EF6-125A-141E-3C03-D34B49DAC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604B6651-CE99-755C-EF25-20C75384F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395822B1-7DE2-7BD4-A1FD-C7AB043F50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B101C50-96EC-7CBE-A4DE-FE1B63131B8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555064D-ADFC-80FD-A97A-92C55670E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2CFF2C8-297A-B521-E72F-24042C8CE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E6BB8D1-E201-CC08-09B5-94F94F35070D}"/>
              </a:ext>
            </a:extLst>
          </p:cNvPr>
          <p:cNvSpPr txBox="1"/>
          <p:nvPr/>
        </p:nvSpPr>
        <p:spPr>
          <a:xfrm>
            <a:off x="425827" y="3019272"/>
            <a:ext cx="8219409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200,1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1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     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5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07,75      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3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15,82      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4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27,63         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BDE1BC-509C-2999-7A6E-477C37399E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97DE7DC-CC8D-832E-7DD3-8163B2ED06A7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D86AC69-32CB-2A79-727D-F81D379C159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442C513-1EDB-E6B3-7D55-6BC045A030C8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2E63944-9C7E-3391-F409-E3B6E1E9FF06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FC1EF3E-7D70-9691-CA43-A503F8AB8EA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08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413C5-CB25-97A1-0788-11C89FA41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798010F0-49F5-B33A-DF0D-C6132A992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A0B3B61F-8A2A-A17D-93D4-334E7E0D6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F5FC7DE-84DA-5C0E-864B-E9F8F50C623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CEAA95B-D961-1001-79EF-3D5BF1345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0B86734-F25E-906C-E326-601376C7A1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1EF04EA4-131C-65E1-0C00-4BFA4BFB51B5}"/>
              </a:ext>
            </a:extLst>
          </p:cNvPr>
          <p:cNvSpPr txBox="1"/>
          <p:nvPr/>
        </p:nvSpPr>
        <p:spPr>
          <a:xfrm>
            <a:off x="425827" y="3019272"/>
            <a:ext cx="8219409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200,1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1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     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5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07,75      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3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15,82      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4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27,63         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E0F01A3-3A6C-F201-B423-9414CDDF6AA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BEF2FC3-75F0-9264-0991-82D1C98E611B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E0FBB5B-3EFB-377A-EEDC-078AC81BA4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724E4C5-86BE-5218-D25B-1E868F5A5881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25E8CC7-BDD1-D9F5-2884-A350308CBDE1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A2F9C35-088E-9563-0924-9607D94511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151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0B829-78D8-F3D5-2297-67E8CA35F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0AD5357E-FD7B-C1BD-11FB-C06E4789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AD61B308-6BA6-7B26-2822-DFD3083B09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D30C329-FED6-E7DB-C3F9-A8DEF482C9E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B577596-1A9E-7F8E-11FE-5040CE5BA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2EC07BB-E056-1C2A-86E7-273703079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3BFF8B90-E9D7-81E2-5AEF-FC9EB45D9DBE}"/>
              </a:ext>
            </a:extLst>
          </p:cNvPr>
          <p:cNvSpPr txBox="1"/>
          <p:nvPr/>
        </p:nvSpPr>
        <p:spPr>
          <a:xfrm>
            <a:off x="166254" y="3212068"/>
            <a:ext cx="8506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3412,14       6302,27         2318,38       1328,46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A205D7D-EDC3-4C92-AEF1-DFB822B8D1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5820733-475B-42EC-BA71-929AA75DFA21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1B88D34-43FF-7006-EE0A-890925D454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7E91444-E90A-E882-AF01-61E15CC2A2F5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D186280-62B6-602C-FEBA-738E95350520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A64454C-AD4F-9CB2-EBD5-F3D00971BFD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425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48156-ED86-634B-7D4F-1256E7926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07996780-3759-178F-4F3B-B376D3E4D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CA1C00CA-07F9-A7E8-8CB4-0ADB64CDD4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3BAEBF8-0F9E-82B2-346B-07DBADC4DEC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76611FA-8F28-693A-11DB-E63BDD9E5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5A3B980-EC94-6E39-B390-51BC974E5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BE4C1661-5CA3-15CA-939D-811EDEB645B7}"/>
              </a:ext>
            </a:extLst>
          </p:cNvPr>
          <p:cNvSpPr txBox="1"/>
          <p:nvPr/>
        </p:nvSpPr>
        <p:spPr>
          <a:xfrm>
            <a:off x="166254" y="3212068"/>
            <a:ext cx="8506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3412,14       6302,27         2318,38       1328,46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5A44E01-CD0F-575D-7E24-C692A50CA5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E1C9F77-E808-8E79-AB6C-C38F585039FD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AB649D-18DA-9BCF-C0F4-05E75C62B1C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7D8BD8C-9EBE-E0F0-F3CB-E43023E435C1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F19A0FD-30FE-46E7-E450-0B0AA36703CB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4969DFB-A19E-F21E-732C-DDBF5A13F5E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886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526E1-6F7B-C2F8-F8C2-58CA81621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31F30789-BB10-EB21-DF19-B7C0FC8F3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B5ECEC6E-639F-2656-FC01-273CABD8D1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65CAA40-0097-C725-2426-ECFDF377D4E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F545521-BFF4-6739-79F8-601F63215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14927B6-AF07-9477-C078-F168B4229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95A1B69-F3B7-76E3-1BD3-9642A46A3DCC}"/>
              </a:ext>
            </a:extLst>
          </p:cNvPr>
          <p:cNvSpPr txBox="1"/>
          <p:nvPr/>
        </p:nvSpPr>
        <p:spPr>
          <a:xfrm>
            <a:off x="166254" y="3212068"/>
            <a:ext cx="8506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3,15        63,72       318,89       1328,61       19339,46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EADF53-A44E-E074-7E11-888FE6D5FB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8B6500C-559A-4E84-13D8-ECDFA234F2D0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DC0B6A-80EA-FE6D-91A8-7F40C1058C5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C53B65B-8CD2-ED61-0C39-9286865DEC63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E46A5CC-6BB7-1932-1CD4-005BD2FAD75D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12963E3-CE0C-8B58-5886-9D410503B2E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00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06A7C-5D1B-E05A-94E2-7DE15173E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C55D071F-73AA-8838-352D-366AFAE7F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2CA44B49-A47A-39E4-D4DC-417FC82306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4A6282A-6C2D-B1FE-A57C-0843E2CC03F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73B859C-58BC-C7B1-891B-4CF452189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1C5B0DC-2B6D-5C11-7016-FB7DF6C96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32AE8575-3099-D756-2201-9EA673FC3427}"/>
              </a:ext>
            </a:extLst>
          </p:cNvPr>
          <p:cNvSpPr txBox="1"/>
          <p:nvPr/>
        </p:nvSpPr>
        <p:spPr>
          <a:xfrm>
            <a:off x="166254" y="3212068"/>
            <a:ext cx="8506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3,15        63,72       318,89       1328,61       19339,46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97C01D-F779-BDC9-F296-E3A6CB6E36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8356F65-20FF-4F23-BE42-628385957908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7BCB0B1-537C-995B-762A-BC0329DC964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1DE671B-D07D-E892-8E18-47A44E76C77E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B6CE1D0-B112-4710-22F3-1CF97AE305A6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F2F16C8-326F-5361-63F6-07091F42611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49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C97C985-C0D5-F3E7-681B-4FE05BFC5D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BD3B618-2555-5E0A-D683-8E57D34F9FA4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669BFB-13C6-0FF0-03B5-D3C9F9A046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7BAE239-3DE8-AFFB-6ED3-4A27BD96C3E8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0847DD-BCFD-A864-A73A-3C43D60BF719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575DB02-5219-37D6-D64F-C3B6F7B8885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760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4700E-88B4-936E-18E1-49F20886C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9D003F11-1EA6-157D-2DC3-498C9152C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Ecrivez en chiffres le nombre suivant.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66FBB836-FB04-5BBD-3051-88C60D3C58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0B240F2-D78C-EBB4-6502-8A70BB1E49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A4A88A5-2BC7-74B2-D37F-7FC7FA96BC78}"/>
              </a:ext>
            </a:extLst>
          </p:cNvPr>
          <p:cNvSpPr txBox="1"/>
          <p:nvPr/>
        </p:nvSpPr>
        <p:spPr>
          <a:xfrm>
            <a:off x="431721" y="3181290"/>
            <a:ext cx="79757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zéro virgule  vingt neuf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1C3C457-99F3-691A-91FB-BBB37DCCD0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FFF8E34-9C33-F7C0-3D77-31A3CF37EBED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1C18CC-A8B0-E7A4-3017-D01226D400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ACEF9D8-3EA3-0682-C68F-8E7B670FEF24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003B61A-5C3F-87BF-ECA5-78B96736BB91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8DE603C-5CAD-F423-A27B-4EA8BB94F0E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0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891FD-EE99-177E-EE5A-4373839C1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5EA9C1-C407-A37E-84B4-F1042429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61F661-D1CB-D5F3-E188-053AB7902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755F435-62E4-1849-4345-7DFFC915048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312CE4E-3F10-8A5E-2564-4EB86F294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33E8F9-999C-5BD3-8CEB-EA97FEE10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0B5FE3D-1326-1F1C-9105-368727D882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BBB1856-532E-963F-E05D-317A278302BB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F35A7F-3545-8A53-376C-65588BF555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8437E6E-2AAF-EE64-C5F5-B7B560D7B646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426E3B8-5369-96FE-EE3D-B907E776D8B3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64AE316-AB07-608A-8CFF-3BAF8ABC2F8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092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60FB62-505D-8E3E-5A0F-DFDFB1137021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F8EB7F-8CD0-742C-389C-294DBEFB100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8A4C2A-DD36-71C2-DB2D-7399B2EE8DC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A2C4ABB-2858-9289-1EF1-4CA6D87613B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83B4BBC2-508F-1B0E-F6B1-2151E1C6A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50" y="1940880"/>
            <a:ext cx="3828620" cy="1359526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7772B79-4114-C3EF-10AF-CF9D52066F37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rganigramme : Terminateur 15">
            <a:extLst>
              <a:ext uri="{FF2B5EF4-FFF2-40B4-BE49-F238E27FC236}">
                <a16:creationId xmlns:a16="http://schemas.microsoft.com/office/drawing/2014/main" id="{45780AEF-B4B6-A1D2-BD7A-CE83BC7DE9A3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DB1B373-8735-15C1-22ED-95653C47A33A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476F97C7-9EF6-7CAF-E251-1F7E4DDFF593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A572B47-F398-04DB-CF46-19BE3E1438F1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rganigramme : Terminateur 19">
            <a:extLst>
              <a:ext uri="{FF2B5EF4-FFF2-40B4-BE49-F238E27FC236}">
                <a16:creationId xmlns:a16="http://schemas.microsoft.com/office/drawing/2014/main" id="{82983C6F-BF1D-98CC-51FF-E1D73C3574FB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C4F660B5-26D1-FE9B-1211-646041F25F89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(fluidité) 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258770A2-0470-06BA-92BC-152C2E78C11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</a:t>
            </a:r>
            <a:r>
              <a:rPr lang="fr-FR" dirty="0"/>
              <a:t>texte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C723FC22-1D9A-5F1C-9FFC-AA7797C82EF8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9CA4D0C2-ADEB-5F14-03A6-8176BD4E2863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922FC28B-8E47-36D6-57AF-3ED1B07EECF9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rganigramme : Terminateur 25">
              <a:extLst>
                <a:ext uri="{FF2B5EF4-FFF2-40B4-BE49-F238E27FC236}">
                  <a16:creationId xmlns:a16="http://schemas.microsoft.com/office/drawing/2014/main" id="{6B889B5F-5840-AC0F-80A3-3FF05244FAD3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27" name="Espace réservé du texte 5">
              <a:extLst>
                <a:ext uri="{FF2B5EF4-FFF2-40B4-BE49-F238E27FC236}">
                  <a16:creationId xmlns:a16="http://schemas.microsoft.com/office/drawing/2014/main" id="{AC22C680-B8F8-F142-AE27-562EA47E6F6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28" name="Titre 30">
            <a:extLst>
              <a:ext uri="{FF2B5EF4-FFF2-40B4-BE49-F238E27FC236}">
                <a16:creationId xmlns:a16="http://schemas.microsoft.com/office/drawing/2014/main" id="{7E378277-EED2-A985-81E1-251FEDF4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A67D7A06-81B3-9EF4-D066-B1B9509CD250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1595AE09-2A58-66ED-18BA-C7BBB28FA57B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BD02C7DC-724C-F829-5BD7-3B680F1238C0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1)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DDD0102-BA97-5025-A32E-F71139BA9272}"/>
              </a:ext>
            </a:extLst>
          </p:cNvPr>
          <p:cNvSpPr txBox="1"/>
          <p:nvPr/>
        </p:nvSpPr>
        <p:spPr>
          <a:xfrm>
            <a:off x="4915350" y="2477857"/>
            <a:ext cx="383142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 2)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DNL</a:t>
            </a: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804A227B-68AD-BCCB-340D-C5DEB923D9CA}"/>
              </a:ext>
            </a:extLst>
          </p:cNvPr>
          <p:cNvSpPr/>
          <p:nvPr/>
        </p:nvSpPr>
        <p:spPr>
          <a:xfrm>
            <a:off x="4951350" y="196562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EBCBB-0B0E-FE86-99A1-D01001759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4EF8293D-F5EA-9328-7721-9CEEFE845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B94C9BB0-55AC-5444-A798-3EC90ED24C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48727E-8DD1-1439-AC0F-DCD02D6BC93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F6917EE-D3ED-73EF-18AD-780C00836E4E}"/>
              </a:ext>
            </a:extLst>
          </p:cNvPr>
          <p:cNvSpPr txBox="1"/>
          <p:nvPr/>
        </p:nvSpPr>
        <p:spPr>
          <a:xfrm>
            <a:off x="2252976" y="2767280"/>
            <a:ext cx="4333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0,29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F6F2C55-722A-3B51-DC85-13A8F355D9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3396879-8695-FFB4-2518-A2086698A85F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4AB7FF-2C7E-C3BC-7658-B65D2E6287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004A550-DF93-1D97-D060-CD6DB406C0EC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C71160-4042-BDCC-9B2D-47C21A0A5D85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8514DE-36C0-CC24-015A-6932B16668D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62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1B0FE-701F-67CD-ACC7-D9AC1F259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24F14E1C-6A7D-C98A-3981-655B7E3EC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Ecrivez en chiffres le nombre suivant.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CB185BA6-114D-2340-606D-60175BB94F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9712B7-F0B3-BB8A-D9A3-26331858BD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4F7FB6F-DA9F-08E9-1EBA-ADA766453437}"/>
              </a:ext>
            </a:extLst>
          </p:cNvPr>
          <p:cNvSpPr txBox="1"/>
          <p:nvPr/>
        </p:nvSpPr>
        <p:spPr>
          <a:xfrm>
            <a:off x="473568" y="3181290"/>
            <a:ext cx="8196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Vingt et un virgule soixante sept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2CAF98-2C78-74F0-0568-7243D09B4A4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80806C9-FF1D-35D1-9D70-4820F98712D9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31FB290-C3B9-1DF7-CB2B-98AB44E8348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6455CA6-B3BD-6543-461E-DE83B8C69DC8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10073D6-CB64-35E4-1E27-47DAF497DD49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459DE3-C13E-41CA-4FAC-1A38F14C4D2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1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B8615-FB13-3D87-6604-853D23D00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1E4F14-11E8-793E-FA57-0CCF5F858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6298CEC-35A1-2FF4-0D96-EAAE2462C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9E318D4-7FB9-860B-1337-92F40FC413D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2C0448C-5BB7-E54D-F6C6-9DF2C6236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1E72D60-C410-947C-E9A1-08ECF02F7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BC1BDD0-66B4-6561-D949-D8A1955836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4758753-16C0-D648-A70E-22F80D4A08F4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6017DD9-58A8-58EC-61A0-A2EF0139644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B9588F7-51AB-EC86-1D13-12A794E569DB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DDED278-7F68-F231-9288-1E5ADB62B2FF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C67737C-4A85-6062-B0B9-DE5BE9895C7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6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A7A7B-9FA6-038F-3AD2-40A5023AB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A35A15BA-8FAE-3A3E-480C-38790A51A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D7ED8A77-AFB9-DB2E-C598-3D4E2B4283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918337-7A60-19E8-CE50-A9B6B5EA50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EDED6B6-C946-663D-0CC6-AF0526ED97F2}"/>
              </a:ext>
            </a:extLst>
          </p:cNvPr>
          <p:cNvSpPr txBox="1"/>
          <p:nvPr/>
        </p:nvSpPr>
        <p:spPr>
          <a:xfrm>
            <a:off x="1872687" y="2919680"/>
            <a:ext cx="5398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21,67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7034838-1F2D-6446-D09F-F24418C6C9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EEA8C60-F326-3871-7C0C-BDAA1FA90D7C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95EC6B-3CE8-FDAA-CAB0-67374B3D26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03A4BC0-4189-D4FB-AF31-BD9BAEA0F1D3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EA428F0-1226-0BE9-48D6-EAE6D41CFA89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DF39323-585D-72AD-6B74-A9924AF12D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242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6DA2A-8D60-C2D9-8A9C-EEA61920E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DB790E82-8528-BCA2-D500-1461BB3A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Ecrivez en chiffres le nombre suivant.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112F764C-BD1A-BFC4-ADB2-90BF5C3290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7357E4D-CD14-A413-8413-2C63886730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8373372-E4C5-71BB-8F11-1B81E21DA2EF}"/>
              </a:ext>
            </a:extLst>
          </p:cNvPr>
          <p:cNvSpPr txBox="1"/>
          <p:nvPr/>
        </p:nvSpPr>
        <p:spPr>
          <a:xfrm>
            <a:off x="-479007" y="3028890"/>
            <a:ext cx="10406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Cent quatre-vingts virgule seize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C24623D-FC72-95E5-4B33-0E979DB8AF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2B53FB6-08C0-6B89-7BDA-E8DC5F98E668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A5D8BBA-610E-10DE-130D-AB63B32B89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339C155-73DA-769F-6A45-1196FAC2ED08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0B48DA3-BC89-2468-806B-E4F549CEEDC2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6D7E784-C516-6243-E8FF-ED7DBEEDC42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51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891FD-EE99-177E-EE5A-4373839C1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5EA9C1-C407-A37E-84B4-F1042429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61F661-D1CB-D5F3-E188-053AB7902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755F435-62E4-1849-4345-7DFFC915048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312CE4E-3F10-8A5E-2564-4EB86F294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33E8F9-999C-5BD3-8CEB-EA97FEE10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F25D00A-A03A-50EF-588D-A2DE417974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F99FA4E-63C5-D64B-24B6-D10F9D9ABE8E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DE3924-E6EA-5281-2A87-C1B4136A20A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976ADB9-FE28-F83D-0BD0-CE2867EB4FEE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280CADF-2836-E1AB-35D3-F606053FDB5C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B245A2E-4F49-AC68-E389-7D77FB66253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70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EBCBB-0B0E-FE86-99A1-D01001759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4EF8293D-F5EA-9328-7721-9CEEFE845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B94C9BB0-55AC-5444-A798-3EC90ED24C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48727E-8DD1-1439-AC0F-DCD02D6BC93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F6917EE-D3ED-73EF-18AD-780C00836E4E}"/>
              </a:ext>
            </a:extLst>
          </p:cNvPr>
          <p:cNvSpPr txBox="1"/>
          <p:nvPr/>
        </p:nvSpPr>
        <p:spPr>
          <a:xfrm>
            <a:off x="484909" y="2767280"/>
            <a:ext cx="81464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180,16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0AADCA4-119C-6357-0C90-53F185DCAD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F617626-BDA2-D237-FC44-12E0AB48E4D5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79DE4E-4BBB-E442-2B80-94AA6BBE84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3A98F62-7B7A-A621-E697-DE1BA2C59876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2EEBA2B-15FE-1DF5-691C-A86CAB1B80B8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40B83F7-CEAD-C874-3366-05FB3211D2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719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A388201-4EC3-19E8-40B4-94CFF94DC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68" y="1624017"/>
            <a:ext cx="3540030" cy="47328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Notez les devoirs à faire à la maison. Vous allez relire le texte.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7DE647B-11FB-641F-4302-FE930C14B46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601D145-ED13-E4A8-5F0C-9BC4A721C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FF5790-73E2-0AF9-4497-F0C696538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6F73D15-5CE6-4F5C-4A5A-B9F27D01448C}"/>
              </a:ext>
            </a:extLst>
          </p:cNvPr>
          <p:cNvSpPr/>
          <p:nvPr/>
        </p:nvSpPr>
        <p:spPr>
          <a:xfrm>
            <a:off x="3247697" y="2590073"/>
            <a:ext cx="3073143" cy="161932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1AAEEB-739C-730F-CE1F-47A8BFB277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0D5ADC9-301A-697E-D84F-CFFA16E9510A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6B8DC2E-6B80-1661-EB32-951D6DCB7C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BBB6094-9A51-A860-4DD2-F4E305C5A53A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CE5A84C-8D00-CA42-FB75-C010AB4535D1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162F2E5-D009-639E-7DF6-82E39FBAC07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05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bientôt.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8F03A6ED-8091-1670-C590-B575DFF481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1604" y="1943686"/>
            <a:ext cx="2272592" cy="36293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8F064E0-1057-F239-4C13-515212327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0F36CB-D688-1CAA-5D8E-25C972FD56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E648B98-F6E3-F98A-1974-D6274E4D8E6B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76EE07-227E-1A21-DE59-418A19EC8DB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2F8BA23-D58E-FB88-ACFE-2D9C1840BD80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942AF05-F314-4763-9BE5-E08270053148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17D1EFF-5572-F80A-B80E-9F51C5C5DD9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47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8CA2AA0-80E9-8B6C-B84B-F85280FD2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77" y="2045869"/>
            <a:ext cx="6242845" cy="1347333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Texte : Compréhension (2).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Lire des nombres décimaux.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4901452"/>
            <a:ext cx="540000" cy="54000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393202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21200" y="2162542"/>
            <a:ext cx="1157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Jouer un dialogue reprenant les actes de parole enseignés.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F656464-B09E-AC66-4AB5-98E5BD83A5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884952"/>
            <a:ext cx="540000" cy="540000"/>
          </a:xfrm>
          <a:prstGeom prst="rect">
            <a:avLst/>
          </a:prstGeom>
          <a:noFill/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F8F0C09-0B29-069E-F8AD-B28CE4FCCE5F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16D23A0-A9C1-7884-2EB2-24B44803352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141A2D-59D4-F15A-B70E-D452C9AB97F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C68AED69-082E-18D7-DCF1-BEEEE68BEC47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227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8">
            <a:extLst>
              <a:ext uri="{FF2B5EF4-FFF2-40B4-BE49-F238E27FC236}">
                <a16:creationId xmlns:a16="http://schemas.microsoft.com/office/drawing/2014/main" id="{75F02BA1-4D98-976D-E5FB-AD2CFCD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AACF978-032E-1F37-A836-9F78931B106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57527C7-AF31-AB07-83A9-500FCAA0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1F17479-9BDB-FF67-37A9-FC177D0DA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9B4E084B-DCCF-793D-3DB3-C07AD2B4CA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44AD6D55-9CCA-AF6C-FADD-C004619CFDD9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466"/>
          <a:stretch>
            <a:fillRect/>
          </a:stretch>
        </p:blipFill>
        <p:spPr>
          <a:xfrm flipH="1">
            <a:off x="2135345" y="2310148"/>
            <a:ext cx="2190013" cy="3497485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3085D24-17BA-CA98-3E26-12FF23F0C8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AC9D19C-3C67-B383-1BBD-A3F4E62D9051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8238AAA-18BC-DB18-297A-6D2566497EB2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FA1B440-4382-E161-58CE-43B20D32CA4A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8585B29-41C1-F5B4-9134-8DC0BB6288AD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7A07E98-690F-336B-7C47-22B0A7539074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8">
            <a:extLst>
              <a:ext uri="{FF2B5EF4-FFF2-40B4-BE49-F238E27FC236}">
                <a16:creationId xmlns:a16="http://schemas.microsoft.com/office/drawing/2014/main" id="{BE98E796-6839-6613-7734-54675A25B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avec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83F23F2-BEA6-CD7B-DB47-BBFF52271A0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7B09657-85F7-9D63-74E5-C98D5AA75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3C5E0A0-B9F6-9FE6-F4F7-00D556562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179C1DF5-959D-774A-0969-909207D91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266" y="2397020"/>
            <a:ext cx="4710907" cy="33978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F14A5B4-CDB2-C28F-CE54-D80243764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70A1301-0DC5-9555-B87E-45A45E2ECB55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D213744-D19F-75C3-3D98-D1CE5B4ED718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9BD55C-6497-0DDD-967C-C8E7FC0078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1421831-C737-BE9D-70E1-372131256F4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BD5AE13-4A88-2A1E-B1D0-63A01B885171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R_N5_P2_W2_S4 (dialogue)">
            <a:hlinkClick r:id="" action="ppaction://media"/>
            <a:extLst>
              <a:ext uri="{FF2B5EF4-FFF2-40B4-BE49-F238E27FC236}">
                <a16:creationId xmlns:a16="http://schemas.microsoft.com/office/drawing/2014/main" id="{B763E2F4-C0CE-4395-3418-614798472F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666" y="2357816"/>
            <a:ext cx="8212667" cy="292576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81F50BE-76DF-84E9-4176-B61C80C546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FE369CA-BBF2-2EC5-D691-06168C857A73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5F4E5C-B267-6AB6-E6FE-BEAA9D969488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47EA8F5-4216-1318-CC32-CD62119D82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2E9AD87-F45B-6363-0B62-8B6A2E936B3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74F2407-2797-F606-324B-C25EB02DC38B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5474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655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9936</TotalTime>
  <Words>1336</Words>
  <Application>Microsoft Office PowerPoint</Application>
  <PresentationFormat>Affichage à l'écran (4:3)</PresentationFormat>
  <Paragraphs>335</Paragraphs>
  <Slides>58</Slides>
  <Notes>18</Notes>
  <HiddenSlides>0</HiddenSlides>
  <MMClips>8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58</vt:i4>
      </vt:variant>
    </vt:vector>
  </HeadingPairs>
  <TitlesOfParts>
    <vt:vector size="83" baseType="lpstr">
      <vt:lpstr>Dosis</vt:lpstr>
      <vt:lpstr>Wingdings</vt:lpstr>
      <vt:lpstr>Dosis SemiBold</vt:lpstr>
      <vt:lpstr>Dosis Medium</vt:lpstr>
      <vt:lpstr>Aptos Display</vt:lpstr>
      <vt:lpstr>Calibri</vt:lpstr>
      <vt:lpstr>Dosis ExtraBold</vt:lpstr>
      <vt:lpstr>Arial</vt:lpstr>
      <vt:lpstr>Aptos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1_Env-Enseignant</vt:lpstr>
      <vt:lpstr>2_Ecriture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 La leçon de français commence maintenant. </vt:lpstr>
      <vt:lpstr>Aujourd’hui, nous allons apprendre un dialogue avec Majd et Nada. </vt:lpstr>
      <vt:lpstr>Lecture de la vidéo.</vt:lpstr>
      <vt:lpstr>Nous allons écouter le dialogue une deuxième fois.</vt:lpstr>
      <vt:lpstr>Lecture de la vidéo.</vt:lpstr>
      <vt:lpstr>Maintenant, on va répéter le dialogue ensemble. Je vais lire chaque réplique et vous allez répéter après moi. Puis, on va continuer à répéter le dialogue.</vt:lpstr>
      <vt:lpstr>On va continuer la répétition du dialogue. Je vais lire chaque réplique et vous allez répéter après moi. </vt:lpstr>
      <vt:lpstr>Maintenant, on va jouer ce dialogue. On va le faire en 3 étapes. Soyez attentifs. </vt:lpstr>
      <vt:lpstr>Etape 1. Je vais vous expliquer la situation.  </vt:lpstr>
      <vt:lpstr>Etape 2.  Chacun réfléchit silencieusement à ce qu’il va dire dans le dialogue.</vt:lpstr>
      <vt:lpstr>Etape 3.  Maintenant, vous allez jouer le dialogue. Qui veut passer au tableau ? </vt:lpstr>
      <vt:lpstr>Maintenant, tout le monde participe. Jouez le dialogue avec votre voisin.</vt:lpstr>
      <vt:lpstr>Plan de la séance  4 </vt:lpstr>
      <vt:lpstr>Maintenant, on va faire de la lecture. </vt:lpstr>
      <vt:lpstr>Ouvrez le manuel à la page 41. On va lire ce texte. </vt:lpstr>
      <vt:lpstr>Lisez le texte silencieusement sur votre livret.  Après, on écoutera une lecture audio. </vt:lpstr>
      <vt:lpstr>Lecture de la vidéo.</vt:lpstr>
      <vt:lpstr>Qui veut lire le texte ? Je vais désigner plusieurs élèves. Chacun va lire un passage. </vt:lpstr>
      <vt:lpstr>Prenez vos ardoises. On va répondre à des questions de compréhension. </vt:lpstr>
      <vt:lpstr>Lisez la question et cherchez la réponse dans le texte. </vt:lpstr>
      <vt:lpstr>Écrivez le numéro de la bonne réponse sur vos ardoises.</vt:lpstr>
      <vt:lpstr>Levez vos ardoises. La bonne réponse est :  « Parce qu’il est courageux et drôle ».</vt:lpstr>
      <vt:lpstr>Prenez vos cahiers.</vt:lpstr>
      <vt:lpstr>Répondez à cette question sur vos cahiers. Je vais passer entre les rangs pour vous aider. </vt:lpstr>
      <vt:lpstr>Qui veut lire sa réponse ?</vt:lpstr>
      <vt:lpstr>La réponse  est : « Yassine dit : « Les épisodes sont courts et ils font rire. »</vt:lpstr>
      <vt:lpstr>Maintenant, chacun va parler de son dessin animé préféré. Répondez à cette question sur vos cahiers. Je vais passer entre les rangs pour vous aider.  </vt:lpstr>
      <vt:lpstr>Qui veut lire sa réponse ?</vt:lpstr>
      <vt:lpstr>Plan de la séance 4</vt:lpstr>
      <vt:lpstr>Maintenant, nous allons apprendre à Lire des nombres décimaux. Soyez attentifs!</vt:lpstr>
      <vt:lpstr>Lisons ensemble ces nombres. </vt:lpstr>
      <vt:lpstr>Qui veut lire ? </vt:lpstr>
      <vt:lpstr>Lisons ensemble ces nombres. </vt:lpstr>
      <vt:lpstr>Qui veut lire ? </vt:lpstr>
      <vt:lpstr>Lisons ensemble ces nombres. </vt:lpstr>
      <vt:lpstr>Qui veut lire ? </vt:lpstr>
      <vt:lpstr>Lisons ensemble ces nombres. </vt:lpstr>
      <vt:lpstr>Qui veut lire ?</vt:lpstr>
      <vt:lpstr>Lisons ensemble ces nombres. </vt:lpstr>
      <vt:lpstr>Qui veut lire ?</vt:lpstr>
      <vt:lpstr>Prenez vos ardoises. </vt:lpstr>
      <vt:lpstr>Ecrivez en chiffres le nombre suivant. </vt:lpstr>
      <vt:lpstr>Levez les ardoises. </vt:lpstr>
      <vt:lpstr>Corrigez. </vt:lpstr>
      <vt:lpstr>Ecrivez en chiffres le nombre suivant. </vt:lpstr>
      <vt:lpstr>Levez les ardoises. </vt:lpstr>
      <vt:lpstr>Corrigez. </vt:lpstr>
      <vt:lpstr>Ecrivez en chiffres le nombre suivant. </vt:lpstr>
      <vt:lpstr>Levez les ardoises. </vt:lpstr>
      <vt:lpstr>Corrigez. </vt:lpstr>
      <vt:lpstr>Notez les devoirs à faire à la maison. Vous allez relire le texte.</vt:lpstr>
      <vt:lpstr>La séance d’aujourd’hui est terminée. À bientôt.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khalid ramni</dc:creator>
  <cp:lastModifiedBy>KHALID.RAMNI</cp:lastModifiedBy>
  <cp:revision>17</cp:revision>
  <cp:lastPrinted>2025-08-13T10:11:39Z</cp:lastPrinted>
  <dcterms:created xsi:type="dcterms:W3CDTF">2025-08-01T12:31:49Z</dcterms:created>
  <dcterms:modified xsi:type="dcterms:W3CDTF">2025-12-23T18:45:59Z</dcterms:modified>
</cp:coreProperties>
</file>