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4.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1"/>
    <p:sldMasterId id="2147483743" r:id="rId2"/>
    <p:sldMasterId id="2147483697" r:id="rId3"/>
    <p:sldMasterId id="2147483711" r:id="rId4"/>
    <p:sldMasterId id="2147483720" r:id="rId5"/>
    <p:sldMasterId id="2147483756" r:id="rId6"/>
    <p:sldMasterId id="2147483766" r:id="rId7"/>
    <p:sldMasterId id="2147483781" r:id="rId8"/>
    <p:sldMasterId id="2147483784" r:id="rId9"/>
    <p:sldMasterId id="2147483799" r:id="rId10"/>
    <p:sldMasterId id="2147483804" r:id="rId11"/>
    <p:sldMasterId id="2147483814" r:id="rId12"/>
    <p:sldMasterId id="2147483824" r:id="rId13"/>
    <p:sldMasterId id="2147483834" r:id="rId14"/>
    <p:sldMasterId id="2147483846" r:id="rId15"/>
  </p:sldMasterIdLst>
  <p:notesMasterIdLst>
    <p:notesMasterId r:id="rId53"/>
  </p:notesMasterIdLst>
  <p:sldIdLst>
    <p:sldId id="257" r:id="rId16"/>
    <p:sldId id="1029" r:id="rId17"/>
    <p:sldId id="951" r:id="rId18"/>
    <p:sldId id="1057" r:id="rId19"/>
    <p:sldId id="1106" r:id="rId20"/>
    <p:sldId id="799" r:id="rId21"/>
    <p:sldId id="917" r:id="rId22"/>
    <p:sldId id="899" r:id="rId23"/>
    <p:sldId id="953" r:id="rId24"/>
    <p:sldId id="1101" r:id="rId25"/>
    <p:sldId id="1102" r:id="rId26"/>
    <p:sldId id="1103" r:id="rId27"/>
    <p:sldId id="1104" r:id="rId28"/>
    <p:sldId id="850" r:id="rId29"/>
    <p:sldId id="800" r:id="rId30"/>
    <p:sldId id="1011" r:id="rId31"/>
    <p:sldId id="1088" r:id="rId32"/>
    <p:sldId id="1089" r:id="rId33"/>
    <p:sldId id="1086" r:id="rId34"/>
    <p:sldId id="1040" r:id="rId35"/>
    <p:sldId id="1087" r:id="rId36"/>
    <p:sldId id="1012" r:id="rId37"/>
    <p:sldId id="1010" r:id="rId38"/>
    <p:sldId id="995" r:id="rId39"/>
    <p:sldId id="1006" r:id="rId40"/>
    <p:sldId id="1007" r:id="rId41"/>
    <p:sldId id="1008" r:id="rId42"/>
    <p:sldId id="1009" r:id="rId43"/>
    <p:sldId id="1013" r:id="rId44"/>
    <p:sldId id="1098" r:id="rId45"/>
    <p:sldId id="1097" r:id="rId46"/>
    <p:sldId id="1016" r:id="rId47"/>
    <p:sldId id="1091" r:id="rId48"/>
    <p:sldId id="1092" r:id="rId49"/>
    <p:sldId id="1094" r:id="rId50"/>
    <p:sldId id="1095" r:id="rId51"/>
    <p:sldId id="1105" r:id="rId52"/>
  </p:sldIdLst>
  <p:sldSz cx="9144000" cy="6858000" type="screen4x3"/>
  <p:notesSz cx="6735763" cy="9866313"/>
  <p:embeddedFontLst>
    <p:embeddedFont>
      <p:font typeface="Dosis" pitchFamily="2" charset="0"/>
      <p:regular r:id="rId54"/>
      <p:bold r:id="rId55"/>
    </p:embeddedFont>
    <p:embeddedFont>
      <p:font typeface="Dosis ExtraBold" pitchFamily="2" charset="0"/>
      <p:bold r:id="rId56"/>
    </p:embeddedFont>
    <p:embeddedFont>
      <p:font typeface="Dosis Medium" pitchFamily="2" charset="0"/>
      <p:regular r:id="rId57"/>
    </p:embeddedFont>
    <p:embeddedFont>
      <p:font typeface="Dosis SemiBold" pitchFamily="2" charset="0"/>
      <p:bold r:id="rId58"/>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CA4"/>
    <a:srgbClr val="4B5377"/>
    <a:srgbClr val="424D7B"/>
    <a:srgbClr val="565F88"/>
    <a:srgbClr val="F26553"/>
    <a:srgbClr val="E84234"/>
    <a:srgbClr val="2AB6D7"/>
    <a:srgbClr val="55B7DE"/>
    <a:srgbClr val="A1A6B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04E780-3298-40C8-952D-85D514ACD18E}" v="19" dt="2025-12-12T05:48:56.85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87607" autoAdjust="0"/>
  </p:normalViewPr>
  <p:slideViewPr>
    <p:cSldViewPr snapToGrid="0">
      <p:cViewPr varScale="1">
        <p:scale>
          <a:sx n="57" d="100"/>
          <a:sy n="57" d="100"/>
        </p:scale>
        <p:origin x="1698" y="66"/>
      </p:cViewPr>
      <p:guideLst>
        <p:guide orient="horz" pos="2160"/>
        <p:guide pos="2880"/>
      </p:guideLst>
    </p:cSldViewPr>
  </p:slideViewPr>
  <p:notesTextViewPr>
    <p:cViewPr>
      <p:scale>
        <a:sx n="3" d="2"/>
        <a:sy n="3" d="2"/>
      </p:scale>
      <p:origin x="0" y="0"/>
    </p:cViewPr>
  </p:notesTextViewPr>
  <p:sorterViewPr>
    <p:cViewPr>
      <p:scale>
        <a:sx n="100" d="100"/>
        <a:sy n="100" d="100"/>
      </p:scale>
      <p:origin x="0" y="-4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font" Target="fonts/font2.fntdata"/><Relationship Id="rId63"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font" Target="fonts/font3.fntdata"/><Relationship Id="rId64" Type="http://schemas.microsoft.com/office/2018/10/relationships/authors" Target="author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presProps" Target="pres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font" Target="fonts/font4.fntdata"/><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dirty="0"/>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24/12/2025</a:t>
            </a:fld>
            <a:endParaRPr lang="fr-MA" dirty="0"/>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dirty="0"/>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dirty="0"/>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dirty="0"/>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B53E9-10A7-4137-8756-2E7D33D1597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A5F3F9-032C-F460-8565-49C8E28F168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DD33519-585A-132D-1FBC-B9DB7AA9ADDA}"/>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id="{2897B9B9-70DA-D487-8EF4-5E2A3F1DAE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1327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76809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80715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87980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869703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1304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430692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02702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4046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10946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658335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137815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85151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24/12/2025</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dirty="0"/>
          </a:p>
        </p:txBody>
      </p:sp>
    </p:spTree>
    <p:extLst>
      <p:ext uri="{BB962C8B-B14F-4D97-AF65-F5344CB8AC3E}">
        <p14:creationId xmlns:p14="http://schemas.microsoft.com/office/powerpoint/2010/main" val="12582863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24/12/2025</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dirty="0"/>
          </a:p>
        </p:txBody>
      </p:sp>
    </p:spTree>
    <p:extLst>
      <p:ext uri="{BB962C8B-B14F-4D97-AF65-F5344CB8AC3E}">
        <p14:creationId xmlns:p14="http://schemas.microsoft.com/office/powerpoint/2010/main" val="39846293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1D6682A-35AE-4A6A-AAB0-C328489F45FD}" type="datetimeFigureOut">
              <a:rPr lang="fr-MA" smtClean="0"/>
              <a:t>24/12/2025</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dirty="0"/>
          </a:p>
        </p:txBody>
      </p:sp>
    </p:spTree>
    <p:extLst>
      <p:ext uri="{BB962C8B-B14F-4D97-AF65-F5344CB8AC3E}">
        <p14:creationId xmlns:p14="http://schemas.microsoft.com/office/powerpoint/2010/main" val="25234806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1D6682A-35AE-4A6A-AAB0-C328489F45FD}" type="datetimeFigureOut">
              <a:rPr lang="fr-MA" smtClean="0"/>
              <a:t>24/12/2025</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dirty="0"/>
          </a:p>
        </p:txBody>
      </p:sp>
    </p:spTree>
    <p:extLst>
      <p:ext uri="{BB962C8B-B14F-4D97-AF65-F5344CB8AC3E}">
        <p14:creationId xmlns:p14="http://schemas.microsoft.com/office/powerpoint/2010/main" val="14653992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1D6682A-35AE-4A6A-AAB0-C328489F45FD}" type="datetimeFigureOut">
              <a:rPr lang="fr-MA" smtClean="0"/>
              <a:t>24/12/2025</a:t>
            </a:fld>
            <a:endParaRPr lang="fr-MA" dirty="0"/>
          </a:p>
        </p:txBody>
      </p:sp>
      <p:sp>
        <p:nvSpPr>
          <p:cNvPr id="8" name="Footer Placeholder 7"/>
          <p:cNvSpPr>
            <a:spLocks noGrp="1"/>
          </p:cNvSpPr>
          <p:nvPr>
            <p:ph type="ftr" sz="quarter" idx="11"/>
          </p:nvPr>
        </p:nvSpPr>
        <p:spPr/>
        <p:txBody>
          <a:bodyPr/>
          <a:lstStyle/>
          <a:p>
            <a:endParaRPr lang="fr-MA" dirty="0"/>
          </a:p>
        </p:txBody>
      </p:sp>
      <p:sp>
        <p:nvSpPr>
          <p:cNvPr id="9" name="Slide Number Placeholder 8"/>
          <p:cNvSpPr>
            <a:spLocks noGrp="1"/>
          </p:cNvSpPr>
          <p:nvPr>
            <p:ph type="sldNum" sz="quarter" idx="12"/>
          </p:nvPr>
        </p:nvSpPr>
        <p:spPr/>
        <p:txBody>
          <a:bodyPr/>
          <a:lstStyle/>
          <a:p>
            <a:fld id="{9CB627AA-AD07-41B9-863B-7EBB9BA48A27}" type="slidenum">
              <a:rPr lang="fr-MA" smtClean="0"/>
              <a:t>‹N°›</a:t>
            </a:fld>
            <a:endParaRPr lang="fr-MA" dirty="0"/>
          </a:p>
        </p:txBody>
      </p:sp>
    </p:spTree>
    <p:extLst>
      <p:ext uri="{BB962C8B-B14F-4D97-AF65-F5344CB8AC3E}">
        <p14:creationId xmlns:p14="http://schemas.microsoft.com/office/powerpoint/2010/main" val="40956862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1D6682A-35AE-4A6A-AAB0-C328489F45FD}" type="datetimeFigureOut">
              <a:rPr lang="fr-MA" smtClean="0"/>
              <a:t>24/12/2025</a:t>
            </a:fld>
            <a:endParaRPr lang="fr-MA" dirty="0"/>
          </a:p>
        </p:txBody>
      </p:sp>
      <p:sp>
        <p:nvSpPr>
          <p:cNvPr id="4" name="Footer Placeholder 3"/>
          <p:cNvSpPr>
            <a:spLocks noGrp="1"/>
          </p:cNvSpPr>
          <p:nvPr>
            <p:ph type="ftr" sz="quarter" idx="11"/>
          </p:nvPr>
        </p:nvSpPr>
        <p:spPr/>
        <p:txBody>
          <a:bodyPr/>
          <a:lstStyle/>
          <a:p>
            <a:endParaRPr lang="fr-MA" dirty="0"/>
          </a:p>
        </p:txBody>
      </p:sp>
      <p:sp>
        <p:nvSpPr>
          <p:cNvPr id="5" name="Slide Number Placeholder 4"/>
          <p:cNvSpPr>
            <a:spLocks noGrp="1"/>
          </p:cNvSpPr>
          <p:nvPr>
            <p:ph type="sldNum" sz="quarter" idx="12"/>
          </p:nvPr>
        </p:nvSpPr>
        <p:spPr/>
        <p:txBody>
          <a:bodyPr/>
          <a:lstStyle/>
          <a:p>
            <a:fld id="{9CB627AA-AD07-41B9-863B-7EBB9BA48A27}" type="slidenum">
              <a:rPr lang="fr-MA" smtClean="0"/>
              <a:t>‹N°›</a:t>
            </a:fld>
            <a:endParaRPr lang="fr-MA" dirty="0"/>
          </a:p>
        </p:txBody>
      </p:sp>
    </p:spTree>
    <p:extLst>
      <p:ext uri="{BB962C8B-B14F-4D97-AF65-F5344CB8AC3E}">
        <p14:creationId xmlns:p14="http://schemas.microsoft.com/office/powerpoint/2010/main" val="37777392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D6682A-35AE-4A6A-AAB0-C328489F45FD}" type="datetimeFigureOut">
              <a:rPr lang="fr-MA" smtClean="0"/>
              <a:t>24/12/2025</a:t>
            </a:fld>
            <a:endParaRPr lang="fr-MA" dirty="0"/>
          </a:p>
        </p:txBody>
      </p:sp>
      <p:sp>
        <p:nvSpPr>
          <p:cNvPr id="3" name="Footer Placeholder 2"/>
          <p:cNvSpPr>
            <a:spLocks noGrp="1"/>
          </p:cNvSpPr>
          <p:nvPr>
            <p:ph type="ftr" sz="quarter" idx="11"/>
          </p:nvPr>
        </p:nvSpPr>
        <p:spPr/>
        <p:txBody>
          <a:bodyPr/>
          <a:lstStyle/>
          <a:p>
            <a:endParaRPr lang="fr-MA" dirty="0"/>
          </a:p>
        </p:txBody>
      </p:sp>
      <p:sp>
        <p:nvSpPr>
          <p:cNvPr id="4" name="Slide Number Placeholder 3"/>
          <p:cNvSpPr>
            <a:spLocks noGrp="1"/>
          </p:cNvSpPr>
          <p:nvPr>
            <p:ph type="sldNum" sz="quarter" idx="12"/>
          </p:nvPr>
        </p:nvSpPr>
        <p:spPr/>
        <p:txBody>
          <a:bodyPr/>
          <a:lstStyle/>
          <a:p>
            <a:fld id="{9CB627AA-AD07-41B9-863B-7EBB9BA48A27}" type="slidenum">
              <a:rPr lang="fr-MA" smtClean="0"/>
              <a:t>‹N°›</a:t>
            </a:fld>
            <a:endParaRPr lang="fr-MA" dirty="0"/>
          </a:p>
        </p:txBody>
      </p:sp>
    </p:spTree>
    <p:extLst>
      <p:ext uri="{BB962C8B-B14F-4D97-AF65-F5344CB8AC3E}">
        <p14:creationId xmlns:p14="http://schemas.microsoft.com/office/powerpoint/2010/main" val="19887950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24/12/2025</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dirty="0"/>
          </a:p>
        </p:txBody>
      </p:sp>
    </p:spTree>
    <p:extLst>
      <p:ext uri="{BB962C8B-B14F-4D97-AF65-F5344CB8AC3E}">
        <p14:creationId xmlns:p14="http://schemas.microsoft.com/office/powerpoint/2010/main" val="400003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24/12/2025</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dirty="0"/>
          </a:p>
        </p:txBody>
      </p:sp>
    </p:spTree>
    <p:extLst>
      <p:ext uri="{BB962C8B-B14F-4D97-AF65-F5344CB8AC3E}">
        <p14:creationId xmlns:p14="http://schemas.microsoft.com/office/powerpoint/2010/main" val="27622200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24/12/2025</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dirty="0"/>
          </a:p>
        </p:txBody>
      </p:sp>
    </p:spTree>
    <p:extLst>
      <p:ext uri="{BB962C8B-B14F-4D97-AF65-F5344CB8AC3E}">
        <p14:creationId xmlns:p14="http://schemas.microsoft.com/office/powerpoint/2010/main" val="26614040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24/12/2025</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dirty="0"/>
          </a:p>
        </p:txBody>
      </p:sp>
    </p:spTree>
    <p:extLst>
      <p:ext uri="{BB962C8B-B14F-4D97-AF65-F5344CB8AC3E}">
        <p14:creationId xmlns:p14="http://schemas.microsoft.com/office/powerpoint/2010/main" val="15112088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704694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1885649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103757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260405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2981120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32117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551636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851302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3855024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43602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970056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92601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dirty="0"/>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dirty="0"/>
          </a:p>
        </p:txBody>
      </p:sp>
    </p:spTree>
    <p:extLst>
      <p:ext uri="{BB962C8B-B14F-4D97-AF65-F5344CB8AC3E}">
        <p14:creationId xmlns:p14="http://schemas.microsoft.com/office/powerpoint/2010/main" val="684908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673169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dirty="0"/>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dirty="0"/>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052012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6600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34633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871590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70987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31024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41471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402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312978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82143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175356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02674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430168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2606112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26399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20792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88535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761248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340365"/>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448502"/>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358258"/>
            <a:ext cx="72487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Oral</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32246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844755"/>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873474"/>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844755"/>
            <a:ext cx="1101584" cy="338554"/>
          </a:xfrm>
          <a:prstGeom prst="rect">
            <a:avLst/>
          </a:prstGeom>
          <a:noFill/>
        </p:spPr>
        <p:txBody>
          <a:bodyPr wrap="none" rtlCol="0">
            <a:spAutoFit/>
          </a:bodyPr>
          <a:lstStyle/>
          <a:p>
            <a:r>
              <a:rPr lang="fr-MA" sz="1600" dirty="0">
                <a:solidFill>
                  <a:srgbClr val="757575"/>
                </a:solidFill>
                <a:latin typeface="Dosis ExtraBold" pitchFamily="2" charset="0"/>
              </a:rPr>
              <a:t>2. Écriture </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2296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2140331"/>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674759"/>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629253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959205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409641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dirty="0"/>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dirty="0"/>
          </a:p>
        </p:txBody>
      </p:sp>
    </p:spTree>
    <p:extLst>
      <p:ext uri="{BB962C8B-B14F-4D97-AF65-F5344CB8AC3E}">
        <p14:creationId xmlns:p14="http://schemas.microsoft.com/office/powerpoint/2010/main" val="2653269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502838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04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737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dirty="0"/>
          </a:p>
        </p:txBody>
      </p:sp>
    </p:spTree>
    <p:extLst>
      <p:ext uri="{BB962C8B-B14F-4D97-AF65-F5344CB8AC3E}">
        <p14:creationId xmlns:p14="http://schemas.microsoft.com/office/powerpoint/2010/main" val="1367368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733659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427750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340365"/>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448502"/>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358258"/>
            <a:ext cx="164820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Prise de parole</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27597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844755"/>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873474"/>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844755"/>
            <a:ext cx="1143262" cy="338554"/>
          </a:xfrm>
          <a:prstGeom prst="rect">
            <a:avLst/>
          </a:prstGeom>
          <a:noFill/>
        </p:spPr>
        <p:txBody>
          <a:bodyPr wrap="none" rtlCol="0">
            <a:spAutoFit/>
          </a:bodyPr>
          <a:lstStyle/>
          <a:p>
            <a:r>
              <a:rPr lang="fr-MA" sz="1600" dirty="0">
                <a:solidFill>
                  <a:srgbClr val="757575"/>
                </a:solidFill>
                <a:latin typeface="Dosis ExtraBold" pitchFamily="2" charset="0"/>
              </a:rPr>
              <a:t>2.  Écriture </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723583"/>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2140331"/>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674759"/>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949786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6" name="Espace réservé pour une image  6">
            <a:extLst>
              <a:ext uri="{FF2B5EF4-FFF2-40B4-BE49-F238E27FC236}">
                <a16:creationId xmlns:a16="http://schemas.microsoft.com/office/drawing/2014/main"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dirty="0"/>
          </a:p>
        </p:txBody>
      </p:sp>
    </p:spTree>
    <p:extLst>
      <p:ext uri="{BB962C8B-B14F-4D97-AF65-F5344CB8AC3E}">
        <p14:creationId xmlns:p14="http://schemas.microsoft.com/office/powerpoint/2010/main" val="697894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354382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768956" y="1802903"/>
            <a:ext cx="1423044" cy="1350495"/>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3" name="Espace réservé pour une image  6">
            <a:extLst>
              <a:ext uri="{FF2B5EF4-FFF2-40B4-BE49-F238E27FC236}">
                <a16:creationId xmlns:a16="http://schemas.microsoft.com/office/drawing/2014/main" id="{B7FD94A6-28B0-9955-E289-E405ACB9AE69}"/>
              </a:ext>
            </a:extLst>
          </p:cNvPr>
          <p:cNvSpPr>
            <a:spLocks noGrp="1" noChangeAspect="1"/>
          </p:cNvSpPr>
          <p:nvPr>
            <p:ph type="pic" sz="quarter" idx="30"/>
          </p:nvPr>
        </p:nvSpPr>
        <p:spPr>
          <a:xfrm>
            <a:off x="7108956" y="1802903"/>
            <a:ext cx="1423044" cy="1350495"/>
          </a:xfrm>
          <a:prstGeom prst="rect">
            <a:avLst/>
          </a:prstGeom>
        </p:spPr>
        <p:txBody>
          <a:bodyPr/>
          <a:lstStyle/>
          <a:p>
            <a:endParaRPr lang="fr-MA" dirty="0"/>
          </a:p>
        </p:txBody>
      </p:sp>
      <p:sp>
        <p:nvSpPr>
          <p:cNvPr id="6" name="Espace réservé pour une image  6">
            <a:extLst>
              <a:ext uri="{FF2B5EF4-FFF2-40B4-BE49-F238E27FC236}">
                <a16:creationId xmlns:a16="http://schemas.microsoft.com/office/drawing/2014/main" id="{0C226263-C865-0772-0CF9-3B553CC145C1}"/>
              </a:ext>
            </a:extLst>
          </p:cNvPr>
          <p:cNvSpPr>
            <a:spLocks noGrp="1" noChangeAspect="1"/>
          </p:cNvSpPr>
          <p:nvPr>
            <p:ph type="pic" sz="quarter" idx="31"/>
          </p:nvPr>
        </p:nvSpPr>
        <p:spPr>
          <a:xfrm>
            <a:off x="4768956" y="3480276"/>
            <a:ext cx="1423044" cy="1350495"/>
          </a:xfrm>
          <a:prstGeom prst="rect">
            <a:avLst/>
          </a:prstGeom>
        </p:spPr>
        <p:txBody>
          <a:bodyPr/>
          <a:lstStyle/>
          <a:p>
            <a:endParaRPr lang="fr-MA" dirty="0"/>
          </a:p>
        </p:txBody>
      </p:sp>
      <p:sp>
        <p:nvSpPr>
          <p:cNvPr id="7" name="Espace réservé pour une image  6">
            <a:extLst>
              <a:ext uri="{FF2B5EF4-FFF2-40B4-BE49-F238E27FC236}">
                <a16:creationId xmlns:a16="http://schemas.microsoft.com/office/drawing/2014/main" id="{8B4F1161-2824-68E8-4975-6126DCF35E65}"/>
              </a:ext>
            </a:extLst>
          </p:cNvPr>
          <p:cNvSpPr>
            <a:spLocks noGrp="1" noChangeAspect="1"/>
          </p:cNvSpPr>
          <p:nvPr>
            <p:ph type="pic" sz="quarter" idx="32"/>
          </p:nvPr>
        </p:nvSpPr>
        <p:spPr>
          <a:xfrm>
            <a:off x="7108956" y="3480276"/>
            <a:ext cx="1423044" cy="1350495"/>
          </a:xfrm>
          <a:prstGeom prst="rect">
            <a:avLst/>
          </a:prstGeom>
        </p:spPr>
        <p:txBody>
          <a:bodyPr/>
          <a:lstStyle/>
          <a:p>
            <a:endParaRPr lang="fr-MA" dirty="0"/>
          </a:p>
        </p:txBody>
      </p:sp>
      <p:sp>
        <p:nvSpPr>
          <p:cNvPr id="8" name="Espace réservé pour une image  6">
            <a:extLst>
              <a:ext uri="{FF2B5EF4-FFF2-40B4-BE49-F238E27FC236}">
                <a16:creationId xmlns:a16="http://schemas.microsoft.com/office/drawing/2014/main" id="{26BD3BA5-CB00-807B-AB32-3C7BF1D21B74}"/>
              </a:ext>
            </a:extLst>
          </p:cNvPr>
          <p:cNvSpPr>
            <a:spLocks noGrp="1" noChangeAspect="1"/>
          </p:cNvSpPr>
          <p:nvPr>
            <p:ph type="pic" sz="quarter" idx="33"/>
          </p:nvPr>
        </p:nvSpPr>
        <p:spPr>
          <a:xfrm>
            <a:off x="4768956" y="5135922"/>
            <a:ext cx="1423044" cy="1350495"/>
          </a:xfrm>
          <a:prstGeom prst="rect">
            <a:avLst/>
          </a:prstGeom>
        </p:spPr>
        <p:txBody>
          <a:bodyPr/>
          <a:lstStyle/>
          <a:p>
            <a:endParaRPr lang="fr-MA" dirty="0"/>
          </a:p>
        </p:txBody>
      </p:sp>
      <p:sp>
        <p:nvSpPr>
          <p:cNvPr id="9" name="Espace réservé pour une image  6">
            <a:extLst>
              <a:ext uri="{FF2B5EF4-FFF2-40B4-BE49-F238E27FC236}">
                <a16:creationId xmlns:a16="http://schemas.microsoft.com/office/drawing/2014/main" id="{BC5F490F-E24C-E0B1-44E4-34C9BB344C28}"/>
              </a:ext>
            </a:extLst>
          </p:cNvPr>
          <p:cNvSpPr>
            <a:spLocks noGrp="1" noChangeAspect="1"/>
          </p:cNvSpPr>
          <p:nvPr>
            <p:ph type="pic" sz="quarter" idx="34"/>
          </p:nvPr>
        </p:nvSpPr>
        <p:spPr>
          <a:xfrm>
            <a:off x="7108956" y="5135922"/>
            <a:ext cx="1423044" cy="1350495"/>
          </a:xfrm>
          <a:prstGeom prst="rect">
            <a:avLst/>
          </a:prstGeom>
        </p:spPr>
        <p:txBody>
          <a:bodyPr/>
          <a:lstStyle/>
          <a:p>
            <a:endParaRPr lang="fr-MA" dirty="0"/>
          </a:p>
        </p:txBody>
      </p:sp>
    </p:spTree>
    <p:extLst>
      <p:ext uri="{BB962C8B-B14F-4D97-AF65-F5344CB8AC3E}">
        <p14:creationId xmlns:p14="http://schemas.microsoft.com/office/powerpoint/2010/main" val="3612637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1832315"/>
            <a:ext cx="1980000" cy="198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1832315"/>
            <a:ext cx="1980000" cy="198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1832315"/>
            <a:ext cx="1980000" cy="1980000"/>
          </a:xfrm>
          <a:prstGeom prst="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888704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1890371"/>
            <a:ext cx="1980000" cy="198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1890371"/>
            <a:ext cx="1980000" cy="198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1890371"/>
            <a:ext cx="1980000" cy="1980000"/>
          </a:xfrm>
          <a:prstGeom prst="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5" name="Espace réservé pour une image  14">
            <a:extLst>
              <a:ext uri="{FF2B5EF4-FFF2-40B4-BE49-F238E27FC236}">
                <a16:creationId xmlns:a16="http://schemas.microsoft.com/office/drawing/2014/main" id="{DEFEDF2B-55A0-3D92-2B90-328B2D918BE5}"/>
              </a:ext>
            </a:extLst>
          </p:cNvPr>
          <p:cNvSpPr>
            <a:spLocks noGrp="1" noChangeAspect="1"/>
          </p:cNvSpPr>
          <p:nvPr>
            <p:ph type="pic" sz="quarter" idx="22"/>
          </p:nvPr>
        </p:nvSpPr>
        <p:spPr>
          <a:xfrm>
            <a:off x="1479323" y="3994942"/>
            <a:ext cx="1980000" cy="1980000"/>
          </a:xfrm>
          <a:prstGeom prst="rect">
            <a:avLst/>
          </a:prstGeom>
          <a:ln>
            <a:noFill/>
          </a:ln>
        </p:spPr>
        <p:txBody>
          <a:bodyPr/>
          <a:lstStyle/>
          <a:p>
            <a:endParaRPr lang="fr-MA" dirty="0"/>
          </a:p>
        </p:txBody>
      </p:sp>
      <p:sp>
        <p:nvSpPr>
          <p:cNvPr id="7" name="Espace réservé pour une image  14">
            <a:extLst>
              <a:ext uri="{FF2B5EF4-FFF2-40B4-BE49-F238E27FC236}">
                <a16:creationId xmlns:a16="http://schemas.microsoft.com/office/drawing/2014/main" id="{6F83557E-1C52-59E9-48CE-EA6306972B1C}"/>
              </a:ext>
            </a:extLst>
          </p:cNvPr>
          <p:cNvSpPr>
            <a:spLocks noGrp="1" noChangeAspect="1"/>
          </p:cNvSpPr>
          <p:nvPr>
            <p:ph type="pic" sz="quarter" idx="23"/>
          </p:nvPr>
        </p:nvSpPr>
        <p:spPr>
          <a:xfrm>
            <a:off x="3759312" y="3994942"/>
            <a:ext cx="1980000" cy="198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7576EF6C-B3F1-A7B8-D645-182669BC42FD}"/>
              </a:ext>
            </a:extLst>
          </p:cNvPr>
          <p:cNvSpPr>
            <a:spLocks noGrp="1" noChangeAspect="1"/>
          </p:cNvSpPr>
          <p:nvPr>
            <p:ph type="pic" sz="quarter" idx="24"/>
          </p:nvPr>
        </p:nvSpPr>
        <p:spPr>
          <a:xfrm>
            <a:off x="6039301" y="3994942"/>
            <a:ext cx="1980000" cy="1980000"/>
          </a:xfrm>
          <a:prstGeom prst="rect">
            <a:avLst/>
          </a:prstGeom>
          <a:ln>
            <a:noFill/>
          </a:ln>
        </p:spPr>
        <p:txBody>
          <a:bodyPr/>
          <a:lstStyle/>
          <a:p>
            <a:endParaRPr lang="fr-MA" dirty="0"/>
          </a:p>
        </p:txBody>
      </p:sp>
    </p:spTree>
    <p:extLst>
      <p:ext uri="{BB962C8B-B14F-4D97-AF65-F5344CB8AC3E}">
        <p14:creationId xmlns:p14="http://schemas.microsoft.com/office/powerpoint/2010/main" val="581183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708942" y="1972706"/>
            <a:ext cx="1456294" cy="1456294"/>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730971" y="1972706"/>
            <a:ext cx="1456294" cy="1456294"/>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753000" y="1972706"/>
            <a:ext cx="1456294" cy="1456294"/>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775030" y="1972706"/>
            <a:ext cx="1456294" cy="1456294"/>
          </a:xfrm>
          <a:prstGeom prst="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5" name="Espace réservé pour une image  14">
            <a:extLst>
              <a:ext uri="{FF2B5EF4-FFF2-40B4-BE49-F238E27FC236}">
                <a16:creationId xmlns:a16="http://schemas.microsoft.com/office/drawing/2014/main" id="{F1DDB8CB-39A2-DAB6-124F-83D9FDCA3CA7}"/>
              </a:ext>
            </a:extLst>
          </p:cNvPr>
          <p:cNvSpPr>
            <a:spLocks noGrp="1" noChangeAspect="1"/>
          </p:cNvSpPr>
          <p:nvPr>
            <p:ph type="pic" sz="quarter" idx="23"/>
          </p:nvPr>
        </p:nvSpPr>
        <p:spPr>
          <a:xfrm>
            <a:off x="708942" y="3545133"/>
            <a:ext cx="1456294" cy="1456294"/>
          </a:xfrm>
          <a:prstGeom prst="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032E51FE-C7D9-3883-7F7A-BFEC19D36C5E}"/>
              </a:ext>
            </a:extLst>
          </p:cNvPr>
          <p:cNvSpPr>
            <a:spLocks noGrp="1" noChangeAspect="1"/>
          </p:cNvSpPr>
          <p:nvPr>
            <p:ph type="pic" sz="quarter" idx="24"/>
          </p:nvPr>
        </p:nvSpPr>
        <p:spPr>
          <a:xfrm>
            <a:off x="2730971" y="3545133"/>
            <a:ext cx="1456294" cy="1456294"/>
          </a:xfrm>
          <a:prstGeom prst="rect">
            <a:avLst/>
          </a:prstGeom>
          <a:ln>
            <a:noFill/>
          </a:ln>
        </p:spPr>
        <p:txBody>
          <a:bodyPr/>
          <a:lstStyle/>
          <a:p>
            <a:endParaRPr lang="fr-MA" dirty="0"/>
          </a:p>
        </p:txBody>
      </p:sp>
      <p:sp>
        <p:nvSpPr>
          <p:cNvPr id="11" name="Espace réservé pour une image  14">
            <a:extLst>
              <a:ext uri="{FF2B5EF4-FFF2-40B4-BE49-F238E27FC236}">
                <a16:creationId xmlns:a16="http://schemas.microsoft.com/office/drawing/2014/main" id="{6954FEF7-5F60-5B4B-84DF-A82F1F2ACD25}"/>
              </a:ext>
            </a:extLst>
          </p:cNvPr>
          <p:cNvSpPr>
            <a:spLocks noGrp="1" noChangeAspect="1"/>
          </p:cNvSpPr>
          <p:nvPr>
            <p:ph type="pic" sz="quarter" idx="25"/>
          </p:nvPr>
        </p:nvSpPr>
        <p:spPr>
          <a:xfrm>
            <a:off x="4753000" y="3545133"/>
            <a:ext cx="1456294" cy="1456294"/>
          </a:xfrm>
          <a:prstGeom prst="rect">
            <a:avLst/>
          </a:prstGeom>
          <a:ln>
            <a:noFill/>
          </a:ln>
        </p:spPr>
        <p:txBody>
          <a:bodyPr/>
          <a:lstStyle/>
          <a:p>
            <a:endParaRPr lang="fr-MA" dirty="0"/>
          </a:p>
        </p:txBody>
      </p:sp>
      <p:sp>
        <p:nvSpPr>
          <p:cNvPr id="12" name="Espace réservé pour une image  14">
            <a:extLst>
              <a:ext uri="{FF2B5EF4-FFF2-40B4-BE49-F238E27FC236}">
                <a16:creationId xmlns:a16="http://schemas.microsoft.com/office/drawing/2014/main" id="{D1C2B0FE-6323-21DA-17C8-E72AFF2B1DA2}"/>
              </a:ext>
            </a:extLst>
          </p:cNvPr>
          <p:cNvSpPr>
            <a:spLocks noGrp="1" noChangeAspect="1"/>
          </p:cNvSpPr>
          <p:nvPr>
            <p:ph type="pic" sz="quarter" idx="26"/>
          </p:nvPr>
        </p:nvSpPr>
        <p:spPr>
          <a:xfrm>
            <a:off x="6775030" y="3545133"/>
            <a:ext cx="1456294" cy="1456294"/>
          </a:xfrm>
          <a:prstGeom prst="rect">
            <a:avLst/>
          </a:prstGeom>
          <a:ln>
            <a:noFill/>
          </a:ln>
        </p:spPr>
        <p:txBody>
          <a:bodyPr/>
          <a:lstStyle/>
          <a:p>
            <a:endParaRPr lang="fr-MA" dirty="0"/>
          </a:p>
        </p:txBody>
      </p:sp>
      <p:sp>
        <p:nvSpPr>
          <p:cNvPr id="16" name="Espace réservé pour une image  14">
            <a:extLst>
              <a:ext uri="{FF2B5EF4-FFF2-40B4-BE49-F238E27FC236}">
                <a16:creationId xmlns:a16="http://schemas.microsoft.com/office/drawing/2014/main" id="{F0C49881-4377-E6C4-DC29-F5C78D761D34}"/>
              </a:ext>
            </a:extLst>
          </p:cNvPr>
          <p:cNvSpPr>
            <a:spLocks noGrp="1" noChangeAspect="1"/>
          </p:cNvSpPr>
          <p:nvPr>
            <p:ph type="pic" sz="quarter" idx="27"/>
          </p:nvPr>
        </p:nvSpPr>
        <p:spPr>
          <a:xfrm>
            <a:off x="708942" y="5117560"/>
            <a:ext cx="1456294" cy="1456294"/>
          </a:xfrm>
          <a:prstGeom prst="rect">
            <a:avLst/>
          </a:prstGeom>
          <a:ln>
            <a:noFill/>
          </a:ln>
        </p:spPr>
        <p:txBody>
          <a:bodyPr/>
          <a:lstStyle/>
          <a:p>
            <a:endParaRPr lang="fr-MA" dirty="0"/>
          </a:p>
        </p:txBody>
      </p:sp>
      <p:sp>
        <p:nvSpPr>
          <p:cNvPr id="17" name="Espace réservé pour une image  14">
            <a:extLst>
              <a:ext uri="{FF2B5EF4-FFF2-40B4-BE49-F238E27FC236}">
                <a16:creationId xmlns:a16="http://schemas.microsoft.com/office/drawing/2014/main" id="{3FE32F3D-30FA-B64A-59BF-8E1031E43A9C}"/>
              </a:ext>
            </a:extLst>
          </p:cNvPr>
          <p:cNvSpPr>
            <a:spLocks noGrp="1" noChangeAspect="1"/>
          </p:cNvSpPr>
          <p:nvPr>
            <p:ph type="pic" sz="quarter" idx="28"/>
          </p:nvPr>
        </p:nvSpPr>
        <p:spPr>
          <a:xfrm>
            <a:off x="2730971" y="5117560"/>
            <a:ext cx="1456294" cy="1456294"/>
          </a:xfrm>
          <a:prstGeom prst="rect">
            <a:avLst/>
          </a:prstGeom>
          <a:ln>
            <a:noFill/>
          </a:ln>
        </p:spPr>
        <p:txBody>
          <a:bodyPr/>
          <a:lstStyle/>
          <a:p>
            <a:endParaRPr lang="fr-MA" dirty="0"/>
          </a:p>
        </p:txBody>
      </p:sp>
      <p:sp>
        <p:nvSpPr>
          <p:cNvPr id="18" name="Espace réservé pour une image  14">
            <a:extLst>
              <a:ext uri="{FF2B5EF4-FFF2-40B4-BE49-F238E27FC236}">
                <a16:creationId xmlns:a16="http://schemas.microsoft.com/office/drawing/2014/main" id="{565D4B95-EEC3-C604-DD3F-E9EC9289CA4F}"/>
              </a:ext>
            </a:extLst>
          </p:cNvPr>
          <p:cNvSpPr>
            <a:spLocks noGrp="1" noChangeAspect="1"/>
          </p:cNvSpPr>
          <p:nvPr>
            <p:ph type="pic" sz="quarter" idx="29"/>
          </p:nvPr>
        </p:nvSpPr>
        <p:spPr>
          <a:xfrm>
            <a:off x="4753000" y="5117560"/>
            <a:ext cx="1456294" cy="1456294"/>
          </a:xfrm>
          <a:prstGeom prst="rect">
            <a:avLst/>
          </a:prstGeom>
          <a:ln>
            <a:noFill/>
          </a:ln>
        </p:spPr>
        <p:txBody>
          <a:bodyPr/>
          <a:lstStyle/>
          <a:p>
            <a:endParaRPr lang="fr-MA" dirty="0"/>
          </a:p>
        </p:txBody>
      </p:sp>
      <p:sp>
        <p:nvSpPr>
          <p:cNvPr id="19" name="Espace réservé pour une image  14">
            <a:extLst>
              <a:ext uri="{FF2B5EF4-FFF2-40B4-BE49-F238E27FC236}">
                <a16:creationId xmlns:a16="http://schemas.microsoft.com/office/drawing/2014/main" id="{612BB425-D520-CE98-D8FF-0ED39620E73D}"/>
              </a:ext>
            </a:extLst>
          </p:cNvPr>
          <p:cNvSpPr>
            <a:spLocks noGrp="1" noChangeAspect="1"/>
          </p:cNvSpPr>
          <p:nvPr>
            <p:ph type="pic" sz="quarter" idx="30"/>
          </p:nvPr>
        </p:nvSpPr>
        <p:spPr>
          <a:xfrm>
            <a:off x="6775030" y="5117560"/>
            <a:ext cx="1456294" cy="1456294"/>
          </a:xfrm>
          <a:prstGeom prst="rect">
            <a:avLst/>
          </a:prstGeom>
          <a:ln>
            <a:noFill/>
          </a:ln>
        </p:spPr>
        <p:txBody>
          <a:bodyPr/>
          <a:lstStyle/>
          <a:p>
            <a:endParaRPr lang="fr-MA" dirty="0"/>
          </a:p>
        </p:txBody>
      </p:sp>
    </p:spTree>
    <p:extLst>
      <p:ext uri="{BB962C8B-B14F-4D97-AF65-F5344CB8AC3E}">
        <p14:creationId xmlns:p14="http://schemas.microsoft.com/office/powerpoint/2010/main" val="1058989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811579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567991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545965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618563" cy="338554"/>
          </a:xfrm>
          <a:prstGeom prst="rect">
            <a:avLst/>
          </a:prstGeom>
          <a:noFill/>
        </p:spPr>
        <p:txBody>
          <a:bodyPr wrap="squar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56086"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Écriture </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72487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Oral</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1969112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918966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583523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527093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507568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922095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584058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770873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87568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370029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002327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44437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23812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53211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049252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04946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271657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677920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69929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02040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83.xml"/><Relationship Id="rId7" Type="http://schemas.openxmlformats.org/officeDocument/2006/relationships/image" Target="../media/image8.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image" Target="../media/image7.jpg"/><Relationship Id="rId5" Type="http://schemas.openxmlformats.org/officeDocument/2006/relationships/theme" Target="../theme/theme10.xml"/><Relationship Id="rId4" Type="http://schemas.openxmlformats.org/officeDocument/2006/relationships/slideLayout" Target="../slideLayouts/slideLayout84.xml"/><Relationship Id="rId9"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0.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image" Target="../media/image8.pn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image" Target="../media/image11.jpg"/><Relationship Id="rId5" Type="http://schemas.openxmlformats.org/officeDocument/2006/relationships/slideLayout" Target="../slideLayouts/slideLayout89.xml"/><Relationship Id="rId10" Type="http://schemas.openxmlformats.org/officeDocument/2006/relationships/theme" Target="../theme/theme11.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9.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9.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image" Target="../media/image8.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image" Target="../media/image7.jpg"/><Relationship Id="rId5" Type="http://schemas.openxmlformats.org/officeDocument/2006/relationships/slideLayout" Target="../slideLayouts/slideLayout98.xml"/><Relationship Id="rId10" Type="http://schemas.openxmlformats.org/officeDocument/2006/relationships/theme" Target="../theme/theme12.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9.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image" Target="../media/image8.png"/><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image" Target="../media/image7.jpg"/><Relationship Id="rId5" Type="http://schemas.openxmlformats.org/officeDocument/2006/relationships/slideLayout" Target="../slideLayouts/slideLayout107.xml"/><Relationship Id="rId10" Type="http://schemas.openxmlformats.org/officeDocument/2006/relationships/theme" Target="../theme/theme13.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4.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image" Target="../media/image10.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image" Target="../media/image8.png"/><Relationship Id="rId2" Type="http://schemas.openxmlformats.org/officeDocument/2006/relationships/slideLayout" Target="../slideLayouts/slideLayout124.xml"/><Relationship Id="rId16" Type="http://schemas.openxmlformats.org/officeDocument/2006/relationships/image" Target="../media/image7.jp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heme" Target="../theme/theme15.xml"/><Relationship Id="rId10" Type="http://schemas.openxmlformats.org/officeDocument/2006/relationships/slideLayout" Target="../slideLayouts/slideLayout132.xml"/><Relationship Id="rId19" Type="http://schemas.openxmlformats.org/officeDocument/2006/relationships/image" Target="../media/image9.png"/><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8.png"/><Relationship Id="rId2" Type="http://schemas.openxmlformats.org/officeDocument/2006/relationships/slideLayout" Target="../slideLayouts/slideLayout11.xml"/><Relationship Id="rId16"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3.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0.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8.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7.jpg"/><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0.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8.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1.jpg"/><Relationship Id="rId5" Type="http://schemas.openxmlformats.org/officeDocument/2006/relationships/slideLayout" Target="../slideLayouts/slideLayout37.xml"/><Relationship Id="rId10" Type="http://schemas.openxmlformats.org/officeDocument/2006/relationships/theme" Target="../theme/theme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0.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8.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7.jpg"/><Relationship Id="rId5" Type="http://schemas.openxmlformats.org/officeDocument/2006/relationships/slideLayout" Target="../slideLayouts/slideLayout46.xml"/><Relationship Id="rId10" Type="http://schemas.openxmlformats.org/officeDocument/2006/relationships/theme" Target="../theme/theme6.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9.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8.png"/><Relationship Id="rId2" Type="http://schemas.openxmlformats.org/officeDocument/2006/relationships/slideLayout" Target="../slideLayouts/slideLayout52.xml"/><Relationship Id="rId16" Type="http://schemas.openxmlformats.org/officeDocument/2006/relationships/image" Target="../media/image7.jp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7.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10.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8.png"/><Relationship Id="rId2" Type="http://schemas.openxmlformats.org/officeDocument/2006/relationships/slideLayout" Target="../slideLayouts/slideLayout68.xml"/><Relationship Id="rId16" Type="http://schemas.openxmlformats.org/officeDocument/2006/relationships/image" Target="../media/image7.jp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9.xml"/><Relationship Id="rId10" Type="http://schemas.openxmlformats.org/officeDocument/2006/relationships/slideLayout" Target="../slideLayouts/slideLayout76.xml"/><Relationship Id="rId19" Type="http://schemas.openxmlformats.org/officeDocument/2006/relationships/image" Target="../media/image9.pn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id="{6DEF7DF3-E213-111D-C3FD-A2E9C94F85E0}"/>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4" name="ZoneTexte 3">
            <a:extLst>
              <a:ext uri="{FF2B5EF4-FFF2-40B4-BE49-F238E27FC236}">
                <a16:creationId xmlns:a16="http://schemas.microsoft.com/office/drawing/2014/main" id="{8BC67EEA-2455-E7A1-105F-C69486AC6D46}"/>
              </a:ext>
            </a:extLst>
          </p:cNvPr>
          <p:cNvSpPr txBox="1"/>
          <p:nvPr userDrawn="1"/>
        </p:nvSpPr>
        <p:spPr>
          <a:xfrm>
            <a:off x="1520040"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Présentation</a:t>
            </a:r>
          </a:p>
        </p:txBody>
      </p:sp>
      <p:sp>
        <p:nvSpPr>
          <p:cNvPr id="5" name="ZoneTexte 4">
            <a:extLst>
              <a:ext uri="{FF2B5EF4-FFF2-40B4-BE49-F238E27FC236}">
                <a16:creationId xmlns:a16="http://schemas.microsoft.com/office/drawing/2014/main" id="{D8CE18EC-D9F5-EDC7-0118-1018231BDE39}"/>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Activités sur livret</a:t>
            </a:r>
          </a:p>
        </p:txBody>
      </p:sp>
      <p:pic>
        <p:nvPicPr>
          <p:cNvPr id="12" name="Image 11">
            <a:extLst>
              <a:ext uri="{FF2B5EF4-FFF2-40B4-BE49-F238E27FC236}">
                <a16:creationId xmlns:a16="http://schemas.microsoft.com/office/drawing/2014/main" id="{4CAA2B2E-11CB-3C0E-66EF-839B1B82D91D}"/>
              </a:ext>
            </a:extLst>
          </p:cNvPr>
          <p:cNvPicPr>
            <a:picLocks noChangeAspect="1"/>
          </p:cNvPicPr>
          <p:nvPr userDrawn="1"/>
        </p:nvPicPr>
        <p:blipFill>
          <a:blip r:embed="rId8">
            <a:alphaModFix/>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13" name="Image 12">
            <a:extLst>
              <a:ext uri="{FF2B5EF4-FFF2-40B4-BE49-F238E27FC236}">
                <a16:creationId xmlns:a16="http://schemas.microsoft.com/office/drawing/2014/main" id="{AE5B9375-7DDC-2D7F-CE56-DE28B9925499}"/>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14" name="ZoneTexte 13">
            <a:extLst>
              <a:ext uri="{FF2B5EF4-FFF2-40B4-BE49-F238E27FC236}">
                <a16:creationId xmlns:a16="http://schemas.microsoft.com/office/drawing/2014/main" id="{6E0ED43A-C7DF-65BD-CCBD-5DE25129238E}"/>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212735156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181792551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2981597" y="24196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3312000" y="209732"/>
            <a:ext cx="1675635" cy="307777"/>
          </a:xfrm>
          <a:prstGeom prst="rect">
            <a:avLst/>
          </a:prstGeom>
          <a:noFill/>
          <a:ln>
            <a:noFill/>
          </a:ln>
        </p:spPr>
        <p:txBody>
          <a:bodyPr wrap="square" rtlCol="0" anchor="ctr" anchorCtr="0">
            <a:spAutoFit/>
          </a:bodyPr>
          <a:lstStyle/>
          <a:p>
            <a:r>
              <a:rPr lang="fr-MA" sz="1400" b="1" dirty="0">
                <a:solidFill>
                  <a:srgbClr val="424D7B">
                    <a:alpha val="20000"/>
                  </a:srgbClr>
                </a:solidFill>
              </a:rPr>
              <a:t>Prise de parole</a:t>
            </a:r>
          </a:p>
        </p:txBody>
      </p:sp>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469672"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5919095" y="209733"/>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Écriture </a:t>
            </a:r>
          </a:p>
        </p:txBody>
      </p:sp>
    </p:spTree>
    <p:extLst>
      <p:ext uri="{BB962C8B-B14F-4D97-AF65-F5344CB8AC3E}">
        <p14:creationId xmlns:p14="http://schemas.microsoft.com/office/powerpoint/2010/main" val="182663372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2455979"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2805812" y="209734"/>
            <a:ext cx="1397821" cy="307777"/>
          </a:xfrm>
          <a:prstGeom prst="rect">
            <a:avLst/>
          </a:prstGeom>
          <a:noFill/>
          <a:ln>
            <a:noFill/>
          </a:ln>
        </p:spPr>
        <p:txBody>
          <a:bodyPr wrap="square" rtlCol="0" anchor="ctr" anchorCtr="0">
            <a:spAutoFit/>
          </a:bodyPr>
          <a:lstStyle/>
          <a:p>
            <a:r>
              <a:rPr lang="fr-MA" sz="1400" b="1" dirty="0">
                <a:solidFill>
                  <a:srgbClr val="424D7B">
                    <a:alpha val="20000"/>
                  </a:srgbClr>
                </a:solidFill>
              </a:rPr>
              <a:t>Prise de parole</a:t>
            </a:r>
          </a:p>
        </p:txBody>
      </p:sp>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4524273"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5088222" y="209734"/>
            <a:ext cx="1614424"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a:t>
            </a:r>
          </a:p>
        </p:txBody>
      </p:sp>
    </p:spTree>
    <p:extLst>
      <p:ext uri="{BB962C8B-B14F-4D97-AF65-F5344CB8AC3E}">
        <p14:creationId xmlns:p14="http://schemas.microsoft.com/office/powerpoint/2010/main" val="23016498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D6682A-35AE-4A6A-AAB0-C328489F45FD}" type="datetimeFigureOut">
              <a:rPr lang="fr-MA" smtClean="0"/>
              <a:t>24/12/2025</a:t>
            </a:fld>
            <a:endParaRPr lang="fr-MA"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B627AA-AD07-41B9-863B-7EBB9BA48A27}" type="slidenum">
              <a:rPr lang="fr-MA" smtClean="0"/>
              <a:t>‹N°›</a:t>
            </a:fld>
            <a:endParaRPr lang="fr-MA" dirty="0"/>
          </a:p>
        </p:txBody>
      </p:sp>
    </p:spTree>
    <p:extLst>
      <p:ext uri="{BB962C8B-B14F-4D97-AF65-F5344CB8AC3E}">
        <p14:creationId xmlns:p14="http://schemas.microsoft.com/office/powerpoint/2010/main" val="282793546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493936" cy="307777"/>
          </a:xfrm>
          <a:prstGeom prst="rect">
            <a:avLst/>
          </a:prstGeom>
          <a:noFill/>
          <a:ln>
            <a:noFill/>
          </a:ln>
        </p:spPr>
        <p:txBody>
          <a:bodyPr wrap="square" rtlCol="0" anchor="ctr" anchorCtr="0">
            <a:spAutoFit/>
          </a:bodyPr>
          <a:lstStyle/>
          <a:p>
            <a:r>
              <a:rPr lang="fr-MA" sz="1400" b="1" dirty="0">
                <a:solidFill>
                  <a:srgbClr val="424D7B"/>
                </a:solidFill>
              </a:rPr>
              <a:t>Prise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3963435" y="226705"/>
            <a:ext cx="1493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6295924"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Écriture </a:t>
            </a:r>
          </a:p>
        </p:txBody>
      </p:sp>
    </p:spTree>
    <p:extLst>
      <p:ext uri="{BB962C8B-B14F-4D97-AF65-F5344CB8AC3E}">
        <p14:creationId xmlns:p14="http://schemas.microsoft.com/office/powerpoint/2010/main" val="301852968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2598071" y="194801"/>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3197908" y="130335"/>
            <a:ext cx="1498077" cy="307777"/>
          </a:xfrm>
          <a:prstGeom prst="rect">
            <a:avLst/>
          </a:prstGeom>
          <a:noFill/>
          <a:ln>
            <a:noFill/>
          </a:ln>
        </p:spPr>
        <p:txBody>
          <a:bodyPr wrap="square" rtlCol="0" anchor="ctr" anchorCtr="0">
            <a:spAutoFit/>
          </a:bodyPr>
          <a:lstStyle/>
          <a:p>
            <a:r>
              <a:rPr lang="fr-MA" sz="1400" b="1" dirty="0">
                <a:solidFill>
                  <a:srgbClr val="424D7B"/>
                </a:solidFill>
              </a:rPr>
              <a:t>Oral</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47542" y="165659"/>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946092" y="241967"/>
            <a:ext cx="243310" cy="243310"/>
          </a:xfrm>
          <a:prstGeom prst="rect">
            <a:avLst/>
          </a:prstGeom>
          <a:ln>
            <a:noFill/>
          </a:ln>
        </p:spPr>
      </p:pic>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95494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6483452"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2032852"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Écrit : point de langue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7272000" y="189520"/>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Lecture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6800511" y="249642"/>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8" y="209734"/>
            <a:ext cx="1994501"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Écrit : Point de langue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708533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6613842"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201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Écrit : Point de langue</a:t>
            </a:r>
          </a:p>
        </p:txBody>
      </p:sp>
    </p:spTree>
    <p:extLst>
      <p:ext uri="{BB962C8B-B14F-4D97-AF65-F5344CB8AC3E}">
        <p14:creationId xmlns:p14="http://schemas.microsoft.com/office/powerpoint/2010/main" val="22173493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2962166" y="183180"/>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3312000" y="143758"/>
            <a:ext cx="1575884" cy="306122"/>
          </a:xfrm>
          <a:prstGeom prst="rect">
            <a:avLst/>
          </a:prstGeom>
          <a:noFill/>
          <a:ln>
            <a:noFill/>
          </a:ln>
        </p:spPr>
        <p:txBody>
          <a:bodyPr wrap="square" rtlCol="0" anchor="ctr" anchorCtr="0">
            <a:spAutoFit/>
          </a:bodyPr>
          <a:lstStyle/>
          <a:p>
            <a:r>
              <a:rPr lang="fr-MA" sz="1400" b="1" dirty="0">
                <a:solidFill>
                  <a:srgbClr val="424D7B"/>
                </a:solidFill>
              </a:rPr>
              <a:t>Prise de parole</a:t>
            </a:r>
          </a:p>
        </p:txBody>
      </p:sp>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731448" y="179301"/>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6094447" y="142102"/>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Écriture </a:t>
            </a:r>
          </a:p>
        </p:txBody>
      </p:sp>
    </p:spTree>
    <p:extLst>
      <p:ext uri="{BB962C8B-B14F-4D97-AF65-F5344CB8AC3E}">
        <p14:creationId xmlns:p14="http://schemas.microsoft.com/office/powerpoint/2010/main" val="411000762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469204"/>
      </p:ext>
    </p:extLst>
  </p:cSld>
  <p:clrMap bg1="lt1" tx1="dk1" bg2="lt2" tx2="dk2" accent1="accent1" accent2="accent2" accent3="accent3" accent4="accent4" accent5="accent5" accent6="accent6" hlink="hlink" folHlink="folHlink"/>
  <p:sldLayoutIdLst>
    <p:sldLayoutId id="2147483782" r:id="rId1"/>
    <p:sldLayoutId id="2147483783"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9" name="Image 18">
            <a:extLst>
              <a:ext uri="{FF2B5EF4-FFF2-40B4-BE49-F238E27FC236}">
                <a16:creationId xmlns:a16="http://schemas.microsoft.com/office/drawing/2014/main" id="{5CF72EB2-A578-D9B3-F96C-7FA4120E6A5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20" name="ZoneTexte 19">
            <a:extLst>
              <a:ext uri="{FF2B5EF4-FFF2-40B4-BE49-F238E27FC236}">
                <a16:creationId xmlns:a16="http://schemas.microsoft.com/office/drawing/2014/main" id="{419AA3E2-C97B-4E1C-C41F-FC643B7164F8}"/>
              </a:ext>
            </a:extLst>
          </p:cNvPr>
          <p:cNvSpPr txBox="1"/>
          <p:nvPr userDrawn="1"/>
        </p:nvSpPr>
        <p:spPr>
          <a:xfrm>
            <a:off x="152004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Présentation</a:t>
            </a:r>
          </a:p>
        </p:txBody>
      </p:sp>
      <p:sp>
        <p:nvSpPr>
          <p:cNvPr id="25" name="ZoneTexte 24">
            <a:extLst>
              <a:ext uri="{FF2B5EF4-FFF2-40B4-BE49-F238E27FC236}">
                <a16:creationId xmlns:a16="http://schemas.microsoft.com/office/drawing/2014/main" id="{A0B61CDC-F015-CBC7-EF00-FFCF61530133}"/>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Activités  sur livret</a:t>
            </a:r>
          </a:p>
        </p:txBody>
      </p:sp>
      <p:pic>
        <p:nvPicPr>
          <p:cNvPr id="26" name="Image 25">
            <a:extLst>
              <a:ext uri="{FF2B5EF4-FFF2-40B4-BE49-F238E27FC236}">
                <a16:creationId xmlns:a16="http://schemas.microsoft.com/office/drawing/2014/main" id="{A1379DC8-EC71-E744-D47E-23E0317CDD99}"/>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27" name="Image 26">
            <a:extLst>
              <a:ext uri="{FF2B5EF4-FFF2-40B4-BE49-F238E27FC236}">
                <a16:creationId xmlns:a16="http://schemas.microsoft.com/office/drawing/2014/main" id="{F1321752-BEC9-DE05-C168-144781E7F3CF}"/>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28" name="ZoneTexte 27">
            <a:extLst>
              <a:ext uri="{FF2B5EF4-FFF2-40B4-BE49-F238E27FC236}">
                <a16:creationId xmlns:a16="http://schemas.microsoft.com/office/drawing/2014/main" id="{8AADDEF4-2CAB-5DEF-96DC-2499FCBCE5F2}"/>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384985299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8.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124.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12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12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124.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02.xml"/><Relationship Id="rId7" Type="http://schemas.openxmlformats.org/officeDocument/2006/relationships/image" Target="../media/image48.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customXml" Target="../ink/ink2.xml"/><Relationship Id="rId11" Type="http://schemas.openxmlformats.org/officeDocument/2006/relationships/image" Target="../media/image39.png"/><Relationship Id="rId5" Type="http://schemas.openxmlformats.org/officeDocument/2006/relationships/image" Target="../media/image47.png"/><Relationship Id="rId10" Type="http://schemas.openxmlformats.org/officeDocument/2006/relationships/image" Target="../media/image38.png"/><Relationship Id="rId4" Type="http://schemas.openxmlformats.org/officeDocument/2006/relationships/customXml" Target="../ink/ink1.xml"/><Relationship Id="rId9" Type="http://schemas.openxmlformats.org/officeDocument/2006/relationships/image" Target="../media/image30.gif"/></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02.xml"/><Relationship Id="rId7" Type="http://schemas.openxmlformats.org/officeDocument/2006/relationships/image" Target="../media/image48.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customXml" Target="../ink/ink4.xml"/><Relationship Id="rId11" Type="http://schemas.openxmlformats.org/officeDocument/2006/relationships/image" Target="../media/image39.png"/><Relationship Id="rId5" Type="http://schemas.openxmlformats.org/officeDocument/2006/relationships/image" Target="../media/image47.png"/><Relationship Id="rId10" Type="http://schemas.openxmlformats.org/officeDocument/2006/relationships/image" Target="../media/image38.png"/><Relationship Id="rId4" Type="http://schemas.openxmlformats.org/officeDocument/2006/relationships/customXml" Target="../ink/ink3.xml"/><Relationship Id="rId9" Type="http://schemas.openxmlformats.org/officeDocument/2006/relationships/image" Target="../media/image30.gif"/></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02.xml"/><Relationship Id="rId7" Type="http://schemas.openxmlformats.org/officeDocument/2006/relationships/image" Target="../media/image480.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customXml" Target="../ink/ink6.xml"/><Relationship Id="rId11" Type="http://schemas.openxmlformats.org/officeDocument/2006/relationships/image" Target="../media/image39.png"/><Relationship Id="rId5" Type="http://schemas.openxmlformats.org/officeDocument/2006/relationships/image" Target="../media/image470.png"/><Relationship Id="rId10" Type="http://schemas.openxmlformats.org/officeDocument/2006/relationships/image" Target="../media/image15.png"/><Relationship Id="rId4" Type="http://schemas.openxmlformats.org/officeDocument/2006/relationships/customXml" Target="../ink/ink5.xml"/><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customXml" Target="../ink/ink7.xml"/><Relationship Id="rId1" Type="http://schemas.openxmlformats.org/officeDocument/2006/relationships/slideLayout" Target="../slideLayouts/slideLayout102.xml"/><Relationship Id="rId6" Type="http://schemas.openxmlformats.org/officeDocument/2006/relationships/image" Target="../media/image15.png"/><Relationship Id="rId5" Type="http://schemas.openxmlformats.org/officeDocument/2006/relationships/image" Target="../media/image42.png"/><Relationship Id="rId4" Type="http://schemas.openxmlformats.org/officeDocument/2006/relationships/customXml" Target="../ink/ink8.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4.png"/><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5.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4"/><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slideLayout" Target="../slideLayouts/slideLayout52.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dessin humoristique&#10;&#10;Le contenu généré par l’IA peut être incorrect.">
            <a:extLst>
              <a:ext uri="{FF2B5EF4-FFF2-40B4-BE49-F238E27FC236}">
                <a16:creationId xmlns:a16="http://schemas.microsoft.com/office/drawing/2014/main" id="{AA559FD4-92A4-D7D5-240E-FFB025370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895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BEF00-2BBA-FDB7-430B-3873EE4E467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F5F58E59-5520-C4C4-25CC-4DA75C52FBA6}"/>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latin typeface="Dosis Medium" pitchFamily="2" charset="0"/>
              </a:rPr>
              <a:t>Maintenant, on va prendre la parole pour parler de nos préférences et faire des comparaisons. On va le faire en 3 étapes. Soyez attentifs. </a:t>
            </a:r>
          </a:p>
        </p:txBody>
      </p:sp>
      <p:pic>
        <p:nvPicPr>
          <p:cNvPr id="2" name="Image 1">
            <a:extLst>
              <a:ext uri="{FF2B5EF4-FFF2-40B4-BE49-F238E27FC236}">
                <a16:creationId xmlns:a16="http://schemas.microsoft.com/office/drawing/2014/main" id="{6629E5C7-DBE3-7232-F6E1-67188A19F0C0}"/>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8" name="Image 7">
            <a:extLst>
              <a:ext uri="{FF2B5EF4-FFF2-40B4-BE49-F238E27FC236}">
                <a16:creationId xmlns:a16="http://schemas.microsoft.com/office/drawing/2014/main" id="{B81334A9-BC77-480E-A563-666C6203A204}"/>
              </a:ext>
            </a:extLst>
          </p:cNvPr>
          <p:cNvPicPr>
            <a:picLocks noChangeAspect="1"/>
          </p:cNvPicPr>
          <p:nvPr/>
        </p:nvPicPr>
        <p:blipFill>
          <a:blip r:embed="rId3"/>
          <a:stretch>
            <a:fillRect/>
          </a:stretch>
        </p:blipFill>
        <p:spPr>
          <a:xfrm>
            <a:off x="3505200" y="2698410"/>
            <a:ext cx="2133600" cy="3200400"/>
          </a:xfrm>
          <a:prstGeom prst="rect">
            <a:avLst/>
          </a:prstGeom>
        </p:spPr>
      </p:pic>
      <p:pic>
        <p:nvPicPr>
          <p:cNvPr id="9" name="Image 8">
            <a:extLst>
              <a:ext uri="{FF2B5EF4-FFF2-40B4-BE49-F238E27FC236}">
                <a16:creationId xmlns:a16="http://schemas.microsoft.com/office/drawing/2014/main" id="{55BA615A-C6E7-AAE7-1D86-0E589636BD1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521909" y="1997302"/>
            <a:ext cx="1219370" cy="1362265"/>
          </a:xfrm>
          <a:prstGeom prst="rect">
            <a:avLst/>
          </a:prstGeom>
        </p:spPr>
      </p:pic>
      <p:sp>
        <p:nvSpPr>
          <p:cNvPr id="5" name="Rectangle : coins arrondis 4">
            <a:extLst>
              <a:ext uri="{FF2B5EF4-FFF2-40B4-BE49-F238E27FC236}">
                <a16:creationId xmlns:a16="http://schemas.microsoft.com/office/drawing/2014/main" id="{A495ED51-8C3F-665E-9476-E8D6C643F282}"/>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222A6553-6B21-E5A5-6E0A-D0AA79DCF9D2}"/>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1</a:t>
            </a:r>
          </a:p>
        </p:txBody>
      </p:sp>
      <p:sp>
        <p:nvSpPr>
          <p:cNvPr id="10" name="Rectangle : coins arrondis 9">
            <a:extLst>
              <a:ext uri="{FF2B5EF4-FFF2-40B4-BE49-F238E27FC236}">
                <a16:creationId xmlns:a16="http://schemas.microsoft.com/office/drawing/2014/main" id="{A6426D2D-B626-9410-8F26-F4847C7DBAC2}"/>
              </a:ext>
            </a:extLst>
          </p:cNvPr>
          <p:cNvSpPr/>
          <p:nvPr/>
        </p:nvSpPr>
        <p:spPr>
          <a:xfrm>
            <a:off x="3832400" y="163832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F7479174-E71A-88BA-206D-C9E8E3ACE030}"/>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2</a:t>
            </a:r>
          </a:p>
        </p:txBody>
      </p:sp>
      <p:sp>
        <p:nvSpPr>
          <p:cNvPr id="12" name="Rectangle : coins arrondis 11">
            <a:extLst>
              <a:ext uri="{FF2B5EF4-FFF2-40B4-BE49-F238E27FC236}">
                <a16:creationId xmlns:a16="http://schemas.microsoft.com/office/drawing/2014/main" id="{34CC98DD-B977-C554-663D-9DD4DE41ACB2}"/>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0239B61E-EBFB-C91A-E4E8-8B840B46FB48}"/>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3</a:t>
            </a:r>
          </a:p>
        </p:txBody>
      </p:sp>
    </p:spTree>
    <p:extLst>
      <p:ext uri="{BB962C8B-B14F-4D97-AF65-F5344CB8AC3E}">
        <p14:creationId xmlns:p14="http://schemas.microsoft.com/office/powerpoint/2010/main" val="13324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BC2FA-ACF9-8866-446E-053FA992B5C2}"/>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3CC19DEF-9D0E-C006-C640-D0A5796C37F0}"/>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latin typeface="Dosis Medium" pitchFamily="2" charset="0"/>
              </a:rPr>
              <a:t>Etape 1. Je vais vous expliquer la situation. </a:t>
            </a:r>
          </a:p>
        </p:txBody>
      </p:sp>
      <p:pic>
        <p:nvPicPr>
          <p:cNvPr id="2" name="Image 1">
            <a:extLst>
              <a:ext uri="{FF2B5EF4-FFF2-40B4-BE49-F238E27FC236}">
                <a16:creationId xmlns:a16="http://schemas.microsoft.com/office/drawing/2014/main" id="{74EBF673-CA48-54F2-C500-820227854044}"/>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8" name="Image 7">
            <a:extLst>
              <a:ext uri="{FF2B5EF4-FFF2-40B4-BE49-F238E27FC236}">
                <a16:creationId xmlns:a16="http://schemas.microsoft.com/office/drawing/2014/main" id="{1C3188AD-0EBA-DDF7-DED8-90307C5C76DC}"/>
              </a:ext>
            </a:extLst>
          </p:cNvPr>
          <p:cNvPicPr>
            <a:picLocks noChangeAspect="1"/>
          </p:cNvPicPr>
          <p:nvPr/>
        </p:nvPicPr>
        <p:blipFill>
          <a:blip r:embed="rId3"/>
          <a:stretch>
            <a:fillRect/>
          </a:stretch>
        </p:blipFill>
        <p:spPr>
          <a:xfrm>
            <a:off x="3914480" y="3429000"/>
            <a:ext cx="1825908" cy="2738862"/>
          </a:xfrm>
          <a:prstGeom prst="rect">
            <a:avLst/>
          </a:prstGeom>
        </p:spPr>
      </p:pic>
      <p:pic>
        <p:nvPicPr>
          <p:cNvPr id="9" name="Image 8">
            <a:extLst>
              <a:ext uri="{FF2B5EF4-FFF2-40B4-BE49-F238E27FC236}">
                <a16:creationId xmlns:a16="http://schemas.microsoft.com/office/drawing/2014/main" id="{288A661F-BC4E-550D-B025-88F4970ABAC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199737" y="2932176"/>
            <a:ext cx="938876" cy="1048901"/>
          </a:xfrm>
          <a:prstGeom prst="rect">
            <a:avLst/>
          </a:prstGeom>
        </p:spPr>
      </p:pic>
      <p:sp>
        <p:nvSpPr>
          <p:cNvPr id="15" name="Rectangle : coins arrondis 14">
            <a:extLst>
              <a:ext uri="{FF2B5EF4-FFF2-40B4-BE49-F238E27FC236}">
                <a16:creationId xmlns:a16="http://schemas.microsoft.com/office/drawing/2014/main" id="{BC5ECDFB-ABB3-0B75-3DA9-E28C179DB189}"/>
              </a:ext>
            </a:extLst>
          </p:cNvPr>
          <p:cNvSpPr/>
          <p:nvPr/>
        </p:nvSpPr>
        <p:spPr>
          <a:xfrm>
            <a:off x="2281091" y="1658578"/>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90C790EC-C14A-D2B5-73CE-3512A32E73BD}"/>
              </a:ext>
            </a:extLst>
          </p:cNvPr>
          <p:cNvSpPr txBox="1"/>
          <p:nvPr/>
        </p:nvSpPr>
        <p:spPr>
          <a:xfrm>
            <a:off x="2521909" y="1667477"/>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1</a:t>
            </a:r>
          </a:p>
        </p:txBody>
      </p:sp>
      <p:sp>
        <p:nvSpPr>
          <p:cNvPr id="17" name="Rectangle : coins arrondis 16">
            <a:extLst>
              <a:ext uri="{FF2B5EF4-FFF2-40B4-BE49-F238E27FC236}">
                <a16:creationId xmlns:a16="http://schemas.microsoft.com/office/drawing/2014/main" id="{ACFBA24D-68FE-67E4-AAED-0945524F4E2D}"/>
              </a:ext>
            </a:extLst>
          </p:cNvPr>
          <p:cNvSpPr/>
          <p:nvPr/>
        </p:nvSpPr>
        <p:spPr>
          <a:xfrm>
            <a:off x="4001114" y="1653898"/>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51C3CAA2-4F6F-B880-E598-DD75DB864578}"/>
              </a:ext>
            </a:extLst>
          </p:cNvPr>
          <p:cNvSpPr txBox="1"/>
          <p:nvPr/>
        </p:nvSpPr>
        <p:spPr>
          <a:xfrm>
            <a:off x="4241932" y="1643547"/>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2</a:t>
            </a:r>
          </a:p>
        </p:txBody>
      </p:sp>
      <p:sp>
        <p:nvSpPr>
          <p:cNvPr id="19" name="Rectangle : coins arrondis 18">
            <a:extLst>
              <a:ext uri="{FF2B5EF4-FFF2-40B4-BE49-F238E27FC236}">
                <a16:creationId xmlns:a16="http://schemas.microsoft.com/office/drawing/2014/main" id="{15BF7B58-381C-AD74-7914-5BD7FD86F381}"/>
              </a:ext>
            </a:extLst>
          </p:cNvPr>
          <p:cNvSpPr/>
          <p:nvPr/>
        </p:nvSpPr>
        <p:spPr>
          <a:xfrm>
            <a:off x="5740388" y="166424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94841068-607A-FFC9-FDED-1833F5D71747}"/>
              </a:ext>
            </a:extLst>
          </p:cNvPr>
          <p:cNvSpPr txBox="1"/>
          <p:nvPr/>
        </p:nvSpPr>
        <p:spPr>
          <a:xfrm>
            <a:off x="5981206" y="1653898"/>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3</a:t>
            </a:r>
          </a:p>
        </p:txBody>
      </p:sp>
      <p:sp>
        <p:nvSpPr>
          <p:cNvPr id="3" name="ZoneTexte 2">
            <a:extLst>
              <a:ext uri="{FF2B5EF4-FFF2-40B4-BE49-F238E27FC236}">
                <a16:creationId xmlns:a16="http://schemas.microsoft.com/office/drawing/2014/main" id="{99C739D9-B66F-2C37-5732-685B5B53352F}"/>
              </a:ext>
            </a:extLst>
          </p:cNvPr>
          <p:cNvSpPr txBox="1"/>
          <p:nvPr/>
        </p:nvSpPr>
        <p:spPr>
          <a:xfrm>
            <a:off x="1496396" y="2224290"/>
            <a:ext cx="6385034" cy="707886"/>
          </a:xfrm>
          <a:prstGeom prst="rect">
            <a:avLst/>
          </a:prstGeom>
          <a:noFill/>
        </p:spPr>
        <p:txBody>
          <a:bodyPr wrap="square" rtlCol="0">
            <a:spAutoFit/>
          </a:bodyPr>
          <a:lstStyle/>
          <a:p>
            <a:pPr lvl="0">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lang="fr-FR" sz="2000" dirty="0">
                <a:solidFill>
                  <a:srgbClr val="5B9BD5">
                    <a:lumMod val="50000"/>
                  </a:srgbClr>
                </a:solidFill>
                <a:latin typeface="Dosis Medium" pitchFamily="2" charset="0"/>
              </a:rPr>
              <a:t>Parle de ce que tu aimes faire, de tes dessins animés préférés  et de ton sport préféré</a:t>
            </a:r>
            <a:r>
              <a:rPr kumimoji="0" lang="fr-FR" sz="200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a:t>
            </a:r>
          </a:p>
        </p:txBody>
      </p:sp>
    </p:spTree>
    <p:extLst>
      <p:ext uri="{BB962C8B-B14F-4D97-AF65-F5344CB8AC3E}">
        <p14:creationId xmlns:p14="http://schemas.microsoft.com/office/powerpoint/2010/main" val="1045491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74DE9-ACD6-0D65-9AF5-465FCA86435C}"/>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1DE436B-45A3-135D-123A-0AB15006DBA8}"/>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latin typeface="Dosis Medium" pitchFamily="2" charset="0"/>
              </a:rPr>
              <a:t>Etape 2.  Chacun réfléchit silencieusement à ce qu’il va dire dans sa prise de parole.</a:t>
            </a:r>
          </a:p>
        </p:txBody>
      </p:sp>
      <p:pic>
        <p:nvPicPr>
          <p:cNvPr id="2" name="Image 1">
            <a:extLst>
              <a:ext uri="{FF2B5EF4-FFF2-40B4-BE49-F238E27FC236}">
                <a16:creationId xmlns:a16="http://schemas.microsoft.com/office/drawing/2014/main" id="{22A8010F-2E65-02A8-5FEA-FE97CE486149}"/>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3" name="Rectangle : coins arrondis 2">
            <a:extLst>
              <a:ext uri="{FF2B5EF4-FFF2-40B4-BE49-F238E27FC236}">
                <a16:creationId xmlns:a16="http://schemas.microsoft.com/office/drawing/2014/main" id="{6CAD03FB-D777-7636-1720-7D52147A1E40}"/>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E60FDCCC-BF0D-90B3-0991-71671ADDD247}"/>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1</a:t>
            </a:r>
          </a:p>
        </p:txBody>
      </p:sp>
      <p:sp>
        <p:nvSpPr>
          <p:cNvPr id="6" name="Rectangle : coins arrondis 5">
            <a:extLst>
              <a:ext uri="{FF2B5EF4-FFF2-40B4-BE49-F238E27FC236}">
                <a16:creationId xmlns:a16="http://schemas.microsoft.com/office/drawing/2014/main" id="{AF80DB6D-DADE-576B-CB3A-1638C3E8A09D}"/>
              </a:ext>
            </a:extLst>
          </p:cNvPr>
          <p:cNvSpPr/>
          <p:nvPr/>
        </p:nvSpPr>
        <p:spPr>
          <a:xfrm>
            <a:off x="3832400" y="1638321"/>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E37941A2-E4BB-B764-6C23-505AF85F1174}"/>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2</a:t>
            </a:r>
          </a:p>
        </p:txBody>
      </p:sp>
      <p:sp>
        <p:nvSpPr>
          <p:cNvPr id="10" name="Rectangle : coins arrondis 9">
            <a:extLst>
              <a:ext uri="{FF2B5EF4-FFF2-40B4-BE49-F238E27FC236}">
                <a16:creationId xmlns:a16="http://schemas.microsoft.com/office/drawing/2014/main" id="{0BB135CB-89BC-880E-5DB6-1AEB0C58BBD8}"/>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A0978C83-557A-20FF-AD1F-6959C7018AE2}"/>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3</a:t>
            </a:r>
          </a:p>
        </p:txBody>
      </p:sp>
      <p:pic>
        <p:nvPicPr>
          <p:cNvPr id="8" name="Image 7">
            <a:extLst>
              <a:ext uri="{FF2B5EF4-FFF2-40B4-BE49-F238E27FC236}">
                <a16:creationId xmlns:a16="http://schemas.microsoft.com/office/drawing/2014/main" id="{DC587479-9A48-1893-579F-7A71D4671BD6}"/>
              </a:ext>
            </a:extLst>
          </p:cNvPr>
          <p:cNvPicPr>
            <a:picLocks noChangeAspect="1"/>
          </p:cNvPicPr>
          <p:nvPr/>
        </p:nvPicPr>
        <p:blipFill>
          <a:blip r:embed="rId3"/>
          <a:stretch>
            <a:fillRect/>
          </a:stretch>
        </p:blipFill>
        <p:spPr>
          <a:xfrm>
            <a:off x="3775959" y="3263100"/>
            <a:ext cx="1825908" cy="2738862"/>
          </a:xfrm>
          <a:prstGeom prst="rect">
            <a:avLst/>
          </a:prstGeom>
        </p:spPr>
      </p:pic>
      <p:pic>
        <p:nvPicPr>
          <p:cNvPr id="9" name="Image 8">
            <a:extLst>
              <a:ext uri="{FF2B5EF4-FFF2-40B4-BE49-F238E27FC236}">
                <a16:creationId xmlns:a16="http://schemas.microsoft.com/office/drawing/2014/main" id="{76CA2B40-E049-BBD3-8A73-8CC92E95B19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84529" y="2738649"/>
            <a:ext cx="938876" cy="1048901"/>
          </a:xfrm>
          <a:prstGeom prst="rect">
            <a:avLst/>
          </a:prstGeom>
        </p:spPr>
      </p:pic>
      <p:sp>
        <p:nvSpPr>
          <p:cNvPr id="13" name="ZoneTexte 12">
            <a:extLst>
              <a:ext uri="{FF2B5EF4-FFF2-40B4-BE49-F238E27FC236}">
                <a16:creationId xmlns:a16="http://schemas.microsoft.com/office/drawing/2014/main" id="{369C2358-60A8-52E8-21C0-9AFFF37FB11A}"/>
              </a:ext>
            </a:extLst>
          </p:cNvPr>
          <p:cNvSpPr txBox="1"/>
          <p:nvPr/>
        </p:nvSpPr>
        <p:spPr>
          <a:xfrm>
            <a:off x="1496396" y="2224290"/>
            <a:ext cx="6385034" cy="707886"/>
          </a:xfrm>
          <a:prstGeom prst="rect">
            <a:avLst/>
          </a:prstGeom>
          <a:noFill/>
        </p:spPr>
        <p:txBody>
          <a:bodyPr wrap="square" rtlCol="0">
            <a:spAutoFit/>
          </a:bodyPr>
          <a:lstStyle/>
          <a:p>
            <a:pPr lvl="0">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lang="fr-FR" sz="2000" dirty="0">
                <a:solidFill>
                  <a:srgbClr val="5B9BD5">
                    <a:lumMod val="50000"/>
                  </a:srgbClr>
                </a:solidFill>
                <a:latin typeface="Dosis Medium" pitchFamily="2" charset="0"/>
              </a:rPr>
              <a:t>Parle de ce que tu aimes faire, de tes dessins animés préférés  et de ton sport préféré</a:t>
            </a:r>
            <a:r>
              <a:rPr kumimoji="0" lang="fr-FR" sz="200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a:t>
            </a:r>
          </a:p>
        </p:txBody>
      </p:sp>
    </p:spTree>
    <p:extLst>
      <p:ext uri="{BB962C8B-B14F-4D97-AF65-F5344CB8AC3E}">
        <p14:creationId xmlns:p14="http://schemas.microsoft.com/office/powerpoint/2010/main" val="2599601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AB518-D0C0-BE2A-C174-75894C49D020}"/>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D0DEB19D-F032-38B2-E945-579E00F36ABF}"/>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latin typeface="Dosis Medium" pitchFamily="2" charset="0"/>
              </a:rPr>
              <a:t>Etape 3. C’est à vous de prendre la parole maintenant. Qui veut passer au tableau ? </a:t>
            </a:r>
          </a:p>
        </p:txBody>
      </p:sp>
      <p:pic>
        <p:nvPicPr>
          <p:cNvPr id="2" name="Image 1">
            <a:extLst>
              <a:ext uri="{FF2B5EF4-FFF2-40B4-BE49-F238E27FC236}">
                <a16:creationId xmlns:a16="http://schemas.microsoft.com/office/drawing/2014/main" id="{BFD95339-7996-7EF5-9B78-829BA08B13A5}"/>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12" name="Rectangle : coins arrondis 11">
            <a:extLst>
              <a:ext uri="{FF2B5EF4-FFF2-40B4-BE49-F238E27FC236}">
                <a16:creationId xmlns:a16="http://schemas.microsoft.com/office/drawing/2014/main" id="{D1CC3156-B956-ABD5-CD11-98ABC7D87BA1}"/>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D0DA64FF-C6D7-D1E9-ACA2-FB2C9BCA6B9F}"/>
              </a:ext>
            </a:extLst>
          </p:cNvPr>
          <p:cNvSpPr txBox="1"/>
          <p:nvPr/>
        </p:nvSpPr>
        <p:spPr>
          <a:xfrm>
            <a:off x="2371047" y="1637595"/>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1</a:t>
            </a:r>
          </a:p>
        </p:txBody>
      </p:sp>
      <p:sp>
        <p:nvSpPr>
          <p:cNvPr id="15" name="Rectangle : coins arrondis 14">
            <a:extLst>
              <a:ext uri="{FF2B5EF4-FFF2-40B4-BE49-F238E27FC236}">
                <a16:creationId xmlns:a16="http://schemas.microsoft.com/office/drawing/2014/main" id="{6395BEAC-E1A9-9564-1098-75165AE930AC}"/>
              </a:ext>
            </a:extLst>
          </p:cNvPr>
          <p:cNvSpPr/>
          <p:nvPr/>
        </p:nvSpPr>
        <p:spPr>
          <a:xfrm>
            <a:off x="3832400" y="163832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58E03357-2DD3-17C9-76ED-10AE634AF3B9}"/>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2</a:t>
            </a:r>
          </a:p>
        </p:txBody>
      </p:sp>
      <p:sp>
        <p:nvSpPr>
          <p:cNvPr id="17" name="Rectangle : coins arrondis 16">
            <a:extLst>
              <a:ext uri="{FF2B5EF4-FFF2-40B4-BE49-F238E27FC236}">
                <a16:creationId xmlns:a16="http://schemas.microsoft.com/office/drawing/2014/main" id="{04C67F0D-33FF-B67B-9C66-4913C701DE0E}"/>
              </a:ext>
            </a:extLst>
          </p:cNvPr>
          <p:cNvSpPr/>
          <p:nvPr/>
        </p:nvSpPr>
        <p:spPr>
          <a:xfrm>
            <a:off x="5571674" y="1648672"/>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AA49B6CC-72B3-D822-61F6-07F9AD09D83E}"/>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Etape 3</a:t>
            </a:r>
          </a:p>
        </p:txBody>
      </p:sp>
      <p:sp>
        <p:nvSpPr>
          <p:cNvPr id="19" name="Rectangle : coins arrondis 18">
            <a:extLst>
              <a:ext uri="{FF2B5EF4-FFF2-40B4-BE49-F238E27FC236}">
                <a16:creationId xmlns:a16="http://schemas.microsoft.com/office/drawing/2014/main" id="{B72426CF-FCA6-26B8-B0DA-AB1132B32623}"/>
              </a:ext>
            </a:extLst>
          </p:cNvPr>
          <p:cNvSpPr/>
          <p:nvPr/>
        </p:nvSpPr>
        <p:spPr>
          <a:xfrm>
            <a:off x="2669333" y="2685806"/>
            <a:ext cx="5943707" cy="2544224"/>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06FEABF5-47E1-2866-E663-64A878BA50E5}"/>
              </a:ext>
            </a:extLst>
          </p:cNvPr>
          <p:cNvSpPr txBox="1"/>
          <p:nvPr/>
        </p:nvSpPr>
        <p:spPr>
          <a:xfrm>
            <a:off x="3005999" y="2898974"/>
            <a:ext cx="5473628" cy="211788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dirty="0">
                <a:solidFill>
                  <a:srgbClr val="5B9BD5">
                    <a:lumMod val="50000"/>
                  </a:srgbClr>
                </a:solidFill>
                <a:latin typeface="Dosis" pitchFamily="2" charset="0"/>
              </a:rPr>
              <a:t>J’aime faire </a:t>
            </a:r>
            <a:r>
              <a:rPr kumimoji="0" lang="fr-FR" sz="1800" b="1" i="0" u="none" strike="noStrike" kern="1200" cap="none" spc="0" normalizeH="0" baseline="0" noProof="0" dirty="0">
                <a:ln>
                  <a:noFill/>
                </a:ln>
                <a:solidFill>
                  <a:srgbClr val="5B9BD5">
                    <a:lumMod val="50000"/>
                  </a:srgbClr>
                </a:solidFill>
                <a:effectLst/>
                <a:uLnTx/>
                <a:uFillTx/>
                <a:latin typeface="Dosis" pitchFamily="2" charset="0"/>
                <a:ea typeface="+mn-ea"/>
                <a:cs typeface="+mn-cs"/>
              </a:rPr>
              <a:t>_______</a:t>
            </a:r>
            <a:r>
              <a:rPr kumimoji="0" lang="fr-FR" sz="1800" b="0" i="0" u="none" strike="noStrike" kern="1200" cap="none" spc="0" normalizeH="0" baseline="0" noProof="0" dirty="0">
                <a:ln>
                  <a:noFill/>
                </a:ln>
                <a:solidFill>
                  <a:srgbClr val="5B9BD5">
                    <a:lumMod val="50000"/>
                  </a:srgbClr>
                </a:solidFill>
                <a:effectLst/>
                <a:uLnTx/>
                <a:uFillTx/>
                <a:latin typeface="Dosis" pitchFamily="2" charset="0"/>
                <a:ea typeface="+mn-ea"/>
                <a:cs typeface="+mn-cs"/>
              </a:rPr>
              <a:t> </a:t>
            </a:r>
            <a:r>
              <a:rPr kumimoji="0" lang="fr-FR" sz="1800" b="1" i="0" u="none" strike="noStrike" kern="1200" cap="none" spc="0" normalizeH="0" baseline="0" noProof="0" dirty="0">
                <a:ln>
                  <a:noFill/>
                </a:ln>
                <a:solidFill>
                  <a:srgbClr val="5B9BD5">
                    <a:lumMod val="50000"/>
                  </a:srgbClr>
                </a:solidFill>
                <a:effectLst/>
                <a:uLnTx/>
                <a:uFillTx/>
                <a:latin typeface="Dosis" pitchFamily="2" charset="0"/>
                <a:ea typeface="+mn-ea"/>
                <a:cs typeface="+mn-cs"/>
              </a:rPr>
              <a:t>[ activité ] </a:t>
            </a:r>
            <a:r>
              <a:rPr kumimoji="0" lang="fr-FR" sz="1800" b="0" i="0" u="none" strike="noStrike" kern="1200" cap="none" spc="0" normalizeH="0" baseline="0" noProof="0" dirty="0">
                <a:ln>
                  <a:noFill/>
                </a:ln>
                <a:solidFill>
                  <a:srgbClr val="5B9BD5">
                    <a:lumMod val="50000"/>
                  </a:srgbClr>
                </a:solidFill>
                <a:effectLst/>
                <a:uLnTx/>
                <a:uFillTx/>
                <a:latin typeface="Dosis" pitchFamily="2" charset="0"/>
                <a:ea typeface="+mn-ea"/>
                <a:cs typeface="+mn-cs"/>
              </a:rPr>
              <a:t>parce que </a:t>
            </a:r>
            <a:r>
              <a:rPr kumimoji="0" lang="ar-MA" sz="1800" b="1" i="0" u="none" strike="noStrike" kern="1200" cap="none" spc="0" normalizeH="0" baseline="0" noProof="0" dirty="0">
                <a:ln>
                  <a:noFill/>
                </a:ln>
                <a:solidFill>
                  <a:srgbClr val="5B9BD5">
                    <a:lumMod val="50000"/>
                  </a:srgbClr>
                </a:solidFill>
                <a:effectLst/>
                <a:uLnTx/>
                <a:uFillTx/>
                <a:latin typeface="Dosis" pitchFamily="2" charset="0"/>
                <a:ea typeface="+mn-ea"/>
                <a:cs typeface="Arial" panose="020B0604020202020204" pitchFamily="34" charset="0"/>
              </a:rPr>
              <a:t>ــــــــ</a:t>
            </a:r>
            <a:r>
              <a:rPr kumimoji="0" lang="fr-MA" sz="1800" b="1" i="0" u="none" strike="noStrike" kern="1200" cap="none" spc="0" normalizeH="0" baseline="0" noProof="0" dirty="0">
                <a:ln>
                  <a:noFill/>
                </a:ln>
                <a:solidFill>
                  <a:srgbClr val="5B9BD5">
                    <a:lumMod val="50000"/>
                  </a:srgbClr>
                </a:solidFill>
                <a:effectLst/>
                <a:uLnTx/>
                <a:uFillTx/>
                <a:latin typeface="Dosis" pitchFamily="2" charset="0"/>
                <a:ea typeface="+mn-ea"/>
                <a:cs typeface="Arial" panose="020B0604020202020204" pitchFamily="34" charset="0"/>
              </a:rPr>
              <a:t>  </a:t>
            </a:r>
            <a:r>
              <a:rPr kumimoji="0" lang="fr-FR" sz="1800" b="1" i="0" u="none" strike="noStrike" kern="1200" cap="none" spc="0" normalizeH="0" baseline="0" noProof="0" dirty="0">
                <a:ln>
                  <a:noFill/>
                </a:ln>
                <a:solidFill>
                  <a:srgbClr val="5B9BD5">
                    <a:lumMod val="50000"/>
                  </a:srgbClr>
                </a:solidFill>
                <a:effectLst/>
                <a:uLnTx/>
                <a:uFillTx/>
                <a:latin typeface="Dosis" pitchFamily="2" charset="0"/>
                <a:ea typeface="+mn-ea"/>
                <a:cs typeface="+mn-cs"/>
              </a:rPr>
              <a:t>[ </a:t>
            </a:r>
            <a:r>
              <a:rPr lang="fr-FR" b="1" dirty="0">
                <a:solidFill>
                  <a:srgbClr val="5B9BD5">
                    <a:lumMod val="50000"/>
                  </a:srgbClr>
                </a:solidFill>
                <a:latin typeface="Dosis" pitchFamily="2" charset="0"/>
              </a:rPr>
              <a:t>cause</a:t>
            </a:r>
            <a:r>
              <a:rPr kumimoji="0" lang="fr-FR" sz="1800" b="1" i="0" u="none" strike="noStrike" kern="1200" cap="none" spc="0" normalizeH="0" baseline="0" noProof="0" dirty="0">
                <a:ln>
                  <a:noFill/>
                </a:ln>
                <a:solidFill>
                  <a:srgbClr val="5B9BD5">
                    <a:lumMod val="50000"/>
                  </a:srgbClr>
                </a:solidFill>
                <a:effectLst/>
                <a:uLnTx/>
                <a:uFillTx/>
                <a:latin typeface="Dosis" pitchFamily="2" charset="0"/>
                <a:ea typeface="+mn-ea"/>
                <a:cs typeface="+mn-cs"/>
              </a:rPr>
              <a:t> ] . </a:t>
            </a:r>
          </a:p>
          <a:p>
            <a:pPr marL="0" marR="0" lvl="0" indent="0" algn="l" defTabSz="914400" rtl="0" eaLnBrk="1" fontAlgn="auto" latinLnBrk="0" hangingPunct="1">
              <a:lnSpc>
                <a:spcPct val="150000"/>
              </a:lnSpc>
              <a:spcBef>
                <a:spcPts val="0"/>
              </a:spcBef>
              <a:spcAft>
                <a:spcPts val="0"/>
              </a:spcAft>
              <a:buClrTx/>
              <a:buSzTx/>
              <a:buFontTx/>
              <a:buNone/>
              <a:tabLst/>
              <a:defRPr/>
            </a:pPr>
            <a:r>
              <a:rPr lang="fr-FR" dirty="0">
                <a:solidFill>
                  <a:srgbClr val="5B9BD5">
                    <a:lumMod val="50000"/>
                  </a:srgbClr>
                </a:solidFill>
                <a:latin typeface="Dosis" pitchFamily="2" charset="0"/>
              </a:rPr>
              <a:t>Mon dessin </a:t>
            </a:r>
            <a:r>
              <a:rPr lang="fr-FR" b="1" dirty="0">
                <a:solidFill>
                  <a:srgbClr val="5B9BD5">
                    <a:lumMod val="50000"/>
                  </a:srgbClr>
                </a:solidFill>
                <a:latin typeface="Dosis" pitchFamily="2" charset="0"/>
              </a:rPr>
              <a:t> </a:t>
            </a:r>
            <a:r>
              <a:rPr lang="fr-FR" dirty="0">
                <a:solidFill>
                  <a:srgbClr val="5B9BD5">
                    <a:lumMod val="50000"/>
                  </a:srgbClr>
                </a:solidFill>
                <a:latin typeface="Dosis" pitchFamily="2" charset="0"/>
              </a:rPr>
              <a:t>préféré est </a:t>
            </a:r>
            <a:r>
              <a:rPr lang="fr-FR" b="1" dirty="0">
                <a:solidFill>
                  <a:srgbClr val="5B9BD5">
                    <a:lumMod val="50000"/>
                  </a:srgbClr>
                </a:solidFill>
                <a:latin typeface="Dosis" pitchFamily="2" charset="0"/>
              </a:rPr>
              <a:t>___________ [ dessin animé].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Dosis" pitchFamily="2" charset="0"/>
                <a:ea typeface="+mn-ea"/>
                <a:cs typeface="+mn-cs"/>
              </a:rPr>
              <a:t>[ dessin animé] </a:t>
            </a:r>
            <a:r>
              <a:rPr kumimoji="0" lang="fr-FR" sz="1800" i="0" u="none" strike="noStrike" kern="1200" cap="none" spc="0" normalizeH="0" baseline="0" noProof="0" dirty="0">
                <a:ln>
                  <a:noFill/>
                </a:ln>
                <a:solidFill>
                  <a:srgbClr val="5B9BD5">
                    <a:lumMod val="50000"/>
                  </a:srgbClr>
                </a:solidFill>
                <a:effectLst/>
                <a:uLnTx/>
                <a:uFillTx/>
                <a:latin typeface="Dosis" pitchFamily="2" charset="0"/>
                <a:ea typeface="+mn-ea"/>
                <a:cs typeface="+mn-cs"/>
              </a:rPr>
              <a:t>est plus _______________ que </a:t>
            </a:r>
            <a:r>
              <a:rPr kumimoji="0" lang="fr-FR" sz="1800" b="1" i="0" u="none" strike="noStrike" kern="1200" cap="none" spc="0" normalizeH="0" baseline="0" noProof="0" dirty="0">
                <a:ln>
                  <a:noFill/>
                </a:ln>
                <a:solidFill>
                  <a:srgbClr val="5B9BD5">
                    <a:lumMod val="50000"/>
                  </a:srgbClr>
                </a:solidFill>
                <a:effectLst/>
                <a:uLnTx/>
                <a:uFillTx/>
                <a:latin typeface="Dosis" pitchFamily="2" charset="0"/>
                <a:ea typeface="+mn-ea"/>
                <a:cs typeface="+mn-cs"/>
              </a:rPr>
              <a:t>[ dessin animé] .</a:t>
            </a:r>
          </a:p>
          <a:p>
            <a:pPr marL="0" marR="0" lvl="0" indent="0" algn="l" defTabSz="914400" rtl="0" eaLnBrk="1" fontAlgn="auto" latinLnBrk="0" hangingPunct="1">
              <a:lnSpc>
                <a:spcPct val="150000"/>
              </a:lnSpc>
              <a:spcBef>
                <a:spcPts val="0"/>
              </a:spcBef>
              <a:spcAft>
                <a:spcPts val="0"/>
              </a:spcAft>
              <a:buClrTx/>
              <a:buSzTx/>
              <a:buFontTx/>
              <a:buNone/>
              <a:tabLst/>
              <a:defRPr/>
            </a:pPr>
            <a:r>
              <a:rPr lang="fr-FR" dirty="0">
                <a:solidFill>
                  <a:srgbClr val="5B9BD5">
                    <a:lumMod val="50000"/>
                  </a:srgbClr>
                </a:solidFill>
                <a:latin typeface="Dosis" pitchFamily="2" charset="0"/>
              </a:rPr>
              <a:t>Mon sport préféré est </a:t>
            </a:r>
            <a:r>
              <a:rPr lang="fr-FR" b="1" dirty="0">
                <a:solidFill>
                  <a:srgbClr val="5B9BD5">
                    <a:lumMod val="50000"/>
                  </a:srgbClr>
                </a:solidFill>
                <a:latin typeface="Dosis" pitchFamily="2" charset="0"/>
              </a:rPr>
              <a:t>_______________ [sport].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Dosis" pitchFamily="2" charset="0"/>
                <a:ea typeface="+mn-ea"/>
                <a:cs typeface="+mn-cs"/>
              </a:rPr>
              <a:t>[sport] </a:t>
            </a:r>
            <a:r>
              <a:rPr kumimoji="0" lang="fr-FR" sz="1800" i="0" u="none" strike="noStrike" kern="1200" cap="none" spc="0" normalizeH="0" baseline="0" noProof="0" dirty="0">
                <a:ln>
                  <a:noFill/>
                </a:ln>
                <a:solidFill>
                  <a:srgbClr val="5B9BD5">
                    <a:lumMod val="50000"/>
                  </a:srgbClr>
                </a:solidFill>
                <a:effectLst/>
                <a:uLnTx/>
                <a:uFillTx/>
                <a:latin typeface="Dosis" pitchFamily="2" charset="0"/>
                <a:ea typeface="+mn-ea"/>
                <a:cs typeface="+mn-cs"/>
              </a:rPr>
              <a:t>est moins  </a:t>
            </a:r>
            <a:r>
              <a:rPr kumimoji="0" lang="fr-FR" sz="1800" b="1" i="0" u="none" strike="noStrike" kern="1200" cap="none" spc="0" normalizeH="0" baseline="0" noProof="0" dirty="0">
                <a:ln>
                  <a:noFill/>
                </a:ln>
                <a:solidFill>
                  <a:srgbClr val="5B9BD5">
                    <a:lumMod val="50000"/>
                  </a:srgbClr>
                </a:solidFill>
                <a:effectLst/>
                <a:uLnTx/>
                <a:uFillTx/>
                <a:latin typeface="Dosis" pitchFamily="2" charset="0"/>
                <a:ea typeface="+mn-ea"/>
                <a:cs typeface="+mn-cs"/>
              </a:rPr>
              <a:t>_______________ </a:t>
            </a:r>
            <a:r>
              <a:rPr kumimoji="0" lang="fr-FR" sz="1800" i="0" u="none" strike="noStrike" kern="1200" cap="none" spc="0" normalizeH="0" baseline="0" noProof="0" dirty="0">
                <a:ln>
                  <a:noFill/>
                </a:ln>
                <a:solidFill>
                  <a:srgbClr val="5B9BD5">
                    <a:lumMod val="50000"/>
                  </a:srgbClr>
                </a:solidFill>
                <a:effectLst/>
                <a:uLnTx/>
                <a:uFillTx/>
                <a:latin typeface="Dosis" pitchFamily="2" charset="0"/>
                <a:ea typeface="+mn-ea"/>
                <a:cs typeface="+mn-cs"/>
              </a:rPr>
              <a:t>que</a:t>
            </a:r>
            <a:r>
              <a:rPr kumimoji="0" lang="fr-FR" sz="1800" b="1" i="0" u="none" strike="noStrike" kern="1200" cap="none" spc="0" normalizeH="0" baseline="0" noProof="0" dirty="0">
                <a:ln>
                  <a:noFill/>
                </a:ln>
                <a:solidFill>
                  <a:srgbClr val="5B9BD5">
                    <a:lumMod val="50000"/>
                  </a:srgbClr>
                </a:solidFill>
                <a:effectLst/>
                <a:uLnTx/>
                <a:uFillTx/>
                <a:latin typeface="Dosis" pitchFamily="2" charset="0"/>
                <a:ea typeface="+mn-ea"/>
                <a:cs typeface="+mn-cs"/>
              </a:rPr>
              <a:t> [sport]. </a:t>
            </a:r>
          </a:p>
        </p:txBody>
      </p:sp>
      <p:pic>
        <p:nvPicPr>
          <p:cNvPr id="21" name="Image 20">
            <a:extLst>
              <a:ext uri="{FF2B5EF4-FFF2-40B4-BE49-F238E27FC236}">
                <a16:creationId xmlns:a16="http://schemas.microsoft.com/office/drawing/2014/main" id="{FDB23505-7DDE-F978-3E57-FC5C530F8184}"/>
              </a:ext>
            </a:extLst>
          </p:cNvPr>
          <p:cNvPicPr>
            <a:picLocks noChangeAspect="1"/>
          </p:cNvPicPr>
          <p:nvPr/>
        </p:nvPicPr>
        <p:blipFill>
          <a:blip r:embed="rId3"/>
          <a:stretch>
            <a:fillRect/>
          </a:stretch>
        </p:blipFill>
        <p:spPr>
          <a:xfrm>
            <a:off x="664373" y="3084852"/>
            <a:ext cx="1865935" cy="2798902"/>
          </a:xfrm>
          <a:prstGeom prst="rect">
            <a:avLst/>
          </a:prstGeom>
        </p:spPr>
      </p:pic>
      <p:pic>
        <p:nvPicPr>
          <p:cNvPr id="22" name="Image 21">
            <a:extLst>
              <a:ext uri="{FF2B5EF4-FFF2-40B4-BE49-F238E27FC236}">
                <a16:creationId xmlns:a16="http://schemas.microsoft.com/office/drawing/2014/main" id="{C6CBCCA6-D377-5BDA-79A8-803AEF4E703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7888" y="1963738"/>
            <a:ext cx="1219370" cy="1362265"/>
          </a:xfrm>
          <a:prstGeom prst="rect">
            <a:avLst/>
          </a:prstGeom>
        </p:spPr>
      </p:pic>
    </p:spTree>
    <p:extLst>
      <p:ext uri="{BB962C8B-B14F-4D97-AF65-F5344CB8AC3E}">
        <p14:creationId xmlns:p14="http://schemas.microsoft.com/office/powerpoint/2010/main" val="354532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BEF00-2BBA-FDB7-430B-3873EE4E467D}"/>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74AA325C-FD0E-BEB4-7BA2-581B5A64A135}"/>
              </a:ext>
            </a:extLst>
          </p:cNvPr>
          <p:cNvPicPr>
            <a:picLocks noChangeAspect="1"/>
          </p:cNvPicPr>
          <p:nvPr/>
        </p:nvPicPr>
        <p:blipFill>
          <a:blip r:embed="rId2"/>
          <a:stretch>
            <a:fillRect/>
          </a:stretch>
        </p:blipFill>
        <p:spPr>
          <a:xfrm>
            <a:off x="158202" y="525505"/>
            <a:ext cx="1152244" cy="1072989"/>
          </a:xfrm>
          <a:prstGeom prst="rect">
            <a:avLst/>
          </a:prstGeom>
        </p:spPr>
      </p:pic>
      <p:pic>
        <p:nvPicPr>
          <p:cNvPr id="2" name="Image 1">
            <a:extLst>
              <a:ext uri="{FF2B5EF4-FFF2-40B4-BE49-F238E27FC236}">
                <a16:creationId xmlns:a16="http://schemas.microsoft.com/office/drawing/2014/main" id="{ABC612AD-F4BD-BF8C-A7DF-E8AAF2ADDC02}"/>
              </a:ext>
            </a:extLst>
          </p:cNvPr>
          <p:cNvPicPr>
            <a:picLocks noChangeAspect="1"/>
          </p:cNvPicPr>
          <p:nvPr/>
        </p:nvPicPr>
        <p:blipFill>
          <a:blip r:embed="rId3"/>
          <a:stretch>
            <a:fillRect/>
          </a:stretch>
        </p:blipFill>
        <p:spPr>
          <a:xfrm flipH="1">
            <a:off x="2313973" y="2721157"/>
            <a:ext cx="4279332" cy="2852888"/>
          </a:xfrm>
          <a:prstGeom prst="rect">
            <a:avLst/>
          </a:prstGeom>
        </p:spPr>
      </p:pic>
      <p:sp>
        <p:nvSpPr>
          <p:cNvPr id="3" name="Titre 8">
            <a:extLst>
              <a:ext uri="{FF2B5EF4-FFF2-40B4-BE49-F238E27FC236}">
                <a16:creationId xmlns:a16="http://schemas.microsoft.com/office/drawing/2014/main" id="{016453C0-8883-E676-E329-2E3F82ECA2B3}"/>
              </a:ext>
            </a:extLst>
          </p:cNvPr>
          <p:cNvSpPr txBox="1">
            <a:spLocks/>
          </p:cNvSpPr>
          <p:nvPr/>
        </p:nvSpPr>
        <p:spPr>
          <a:xfrm>
            <a:off x="1630124" y="755999"/>
            <a:ext cx="6979036"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Maintenant, tout le monde participe. Chacun parle </a:t>
            </a:r>
            <a:r>
              <a:rPr lang="fr-FR" dirty="0">
                <a:solidFill>
                  <a:prstClr val="black">
                    <a:lumMod val="65000"/>
                    <a:lumOff val="35000"/>
                  </a:prstClr>
                </a:solidFill>
                <a:latin typeface="Dosis Medium" pitchFamily="2" charset="0"/>
              </a:rPr>
              <a:t>de ces préférences.</a:t>
            </a:r>
            <a:endParaRPr lang="fr-FR" dirty="0">
              <a:solidFill>
                <a:schemeClr val="tx1">
                  <a:lumMod val="65000"/>
                  <a:lumOff val="35000"/>
                </a:schemeClr>
              </a:solidFill>
              <a:latin typeface="Dosis Medium" pitchFamily="2" charset="0"/>
            </a:endParaRPr>
          </a:p>
        </p:txBody>
      </p:sp>
    </p:spTree>
    <p:extLst>
      <p:ext uri="{BB962C8B-B14F-4D97-AF65-F5344CB8AC3E}">
        <p14:creationId xmlns:p14="http://schemas.microsoft.com/office/powerpoint/2010/main" val="4223267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5EC08884-06F3-79E5-8E35-F02892E44340}"/>
              </a:ext>
            </a:extLst>
          </p:cNvPr>
          <p:cNvPicPr>
            <a:picLocks noChangeAspect="1"/>
          </p:cNvPicPr>
          <p:nvPr/>
        </p:nvPicPr>
        <p:blipFill>
          <a:blip r:embed="rId2"/>
          <a:srcRect l="1542" t="8381" r="3284" b="18195"/>
          <a:stretch>
            <a:fillRect/>
          </a:stretch>
        </p:blipFill>
        <p:spPr>
          <a:xfrm>
            <a:off x="1448602" y="3822264"/>
            <a:ext cx="6246795" cy="1349939"/>
          </a:xfrm>
          <a:prstGeom prst="rect">
            <a:avLst/>
          </a:prstGeom>
        </p:spPr>
      </p:pic>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199541" y="2741046"/>
            <a:ext cx="4960805" cy="756000"/>
          </a:xfrm>
        </p:spPr>
        <p:txBody>
          <a:bodyPr/>
          <a:lstStyle/>
          <a:p>
            <a:r>
              <a:rPr lang="fr-FR" sz="1400" dirty="0"/>
              <a:t>Prendre la parole pour exprimer ses préférences et comparer.</a:t>
            </a:r>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3">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sp>
        <p:nvSpPr>
          <p:cNvPr id="16" name="ZoneTexte 15">
            <a:extLst>
              <a:ext uri="{FF2B5EF4-FFF2-40B4-BE49-F238E27FC236}">
                <a16:creationId xmlns:a16="http://schemas.microsoft.com/office/drawing/2014/main" id="{BBCCB2E0-8516-CD6C-1D4D-01872C33CF9F}"/>
              </a:ext>
            </a:extLst>
          </p:cNvPr>
          <p:cNvSpPr txBox="1"/>
          <p:nvPr/>
        </p:nvSpPr>
        <p:spPr>
          <a:xfrm>
            <a:off x="2311768" y="3927827"/>
            <a:ext cx="2260231" cy="338554"/>
          </a:xfrm>
          <a:prstGeom prst="rect">
            <a:avLst/>
          </a:prstGeom>
          <a:noFill/>
        </p:spPr>
        <p:txBody>
          <a:bodyPr wrap="square" rtlCol="0">
            <a:spAutoFit/>
          </a:bodyPr>
          <a:lstStyle/>
          <a:p>
            <a:r>
              <a:rPr lang="fr-MA" sz="1600" dirty="0">
                <a:solidFill>
                  <a:srgbClr val="424D7B"/>
                </a:solidFill>
                <a:latin typeface="Dosis ExtraBold" pitchFamily="2" charset="0"/>
              </a:rPr>
              <a:t>2.  Écriture </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338520" y="4266381"/>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Écrire un texte.</a:t>
            </a:r>
          </a:p>
        </p:txBody>
      </p:sp>
      <p:sp>
        <p:nvSpPr>
          <p:cNvPr id="15" name="Titre 1">
            <a:extLst>
              <a:ext uri="{FF2B5EF4-FFF2-40B4-BE49-F238E27FC236}">
                <a16:creationId xmlns:a16="http://schemas.microsoft.com/office/drawing/2014/main" id="{BAC939C2-3428-46C0-25DA-75F8C5823B7F}"/>
              </a:ext>
            </a:extLst>
          </p:cNvPr>
          <p:cNvSpPr>
            <a:spLocks noGrp="1"/>
          </p:cNvSpPr>
          <p:nvPr>
            <p:ph type="title"/>
          </p:nvPr>
        </p:nvSpPr>
        <p:spPr>
          <a:xfrm>
            <a:off x="522773" y="1347954"/>
            <a:ext cx="7886700" cy="705267"/>
          </a:xfrm>
        </p:spPr>
        <p:txBody>
          <a:bodyPr/>
          <a:lstStyle/>
          <a:p>
            <a:r>
              <a:rPr lang="fr-MA" sz="3600" dirty="0"/>
              <a:t>Plan de la séance </a:t>
            </a:r>
            <a:r>
              <a:rPr lang="ar-MA" sz="3600" dirty="0"/>
              <a:t> </a:t>
            </a:r>
            <a:r>
              <a:rPr lang="fr-MA" sz="3600" dirty="0"/>
              <a:t>5 </a:t>
            </a:r>
          </a:p>
        </p:txBody>
      </p:sp>
      <p:pic>
        <p:nvPicPr>
          <p:cNvPr id="1026" name="Picture 2">
            <a:extLst>
              <a:ext uri="{FF2B5EF4-FFF2-40B4-BE49-F238E27FC236}">
                <a16:creationId xmlns:a16="http://schemas.microsoft.com/office/drawing/2014/main" id="{362AE77C-363C-4DA0-77B5-42F4F66C7DF1}"/>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160346" y="3422231"/>
            <a:ext cx="895833" cy="89583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a:extLst>
              <a:ext uri="{FF2B5EF4-FFF2-40B4-BE49-F238E27FC236}">
                <a16:creationId xmlns:a16="http://schemas.microsoft.com/office/drawing/2014/main" id="{0D86E846-8626-701E-6D1A-7A9283113968}"/>
              </a:ext>
            </a:extLst>
          </p:cNvPr>
          <p:cNvGrpSpPr/>
          <p:nvPr/>
        </p:nvGrpSpPr>
        <p:grpSpPr>
          <a:xfrm>
            <a:off x="3072140" y="0"/>
            <a:ext cx="2812683" cy="1084434"/>
            <a:chOff x="3072140" y="0"/>
            <a:chExt cx="2812683" cy="1084434"/>
          </a:xfrm>
        </p:grpSpPr>
        <p:sp>
          <p:nvSpPr>
            <p:cNvPr id="4" name="Rectangle 3">
              <a:extLst>
                <a:ext uri="{FF2B5EF4-FFF2-40B4-BE49-F238E27FC236}">
                  <a16:creationId xmlns:a16="http://schemas.microsoft.com/office/drawing/2014/main" id="{3CFB5678-62BC-6527-90A4-FC4E75B9567F}"/>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9C1E07B-DE0D-006A-A22D-453390CF180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53">
              <a:extLst>
                <a:ext uri="{FF2B5EF4-FFF2-40B4-BE49-F238E27FC236}">
                  <a16:creationId xmlns:a16="http://schemas.microsoft.com/office/drawing/2014/main" id="{268CD912-A6D7-7595-250B-7BEFE55E071B}"/>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283F7-AEF4-F3F0-0A58-97311FD2284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E3031CA-1EE0-7506-60ED-464606FF7236}"/>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Lisez et observez ce texte silencieusement. Après, on va faire une dictée. </a:t>
            </a:r>
          </a:p>
        </p:txBody>
      </p:sp>
      <p:pic>
        <p:nvPicPr>
          <p:cNvPr id="3" name="Image 2">
            <a:extLst>
              <a:ext uri="{FF2B5EF4-FFF2-40B4-BE49-F238E27FC236}">
                <a16:creationId xmlns:a16="http://schemas.microsoft.com/office/drawing/2014/main" id="{C4AD6E56-214C-8243-3287-28ABB58400B0}"/>
              </a:ext>
            </a:extLst>
          </p:cNvPr>
          <p:cNvPicPr>
            <a:picLocks noChangeAspect="1"/>
          </p:cNvPicPr>
          <p:nvPr/>
        </p:nvPicPr>
        <p:blipFill>
          <a:blip r:embed="rId2"/>
          <a:stretch>
            <a:fillRect/>
          </a:stretch>
        </p:blipFill>
        <p:spPr>
          <a:xfrm>
            <a:off x="158202" y="525505"/>
            <a:ext cx="1152244" cy="1072989"/>
          </a:xfrm>
          <a:prstGeom prst="rect">
            <a:avLst/>
          </a:prstGeom>
        </p:spPr>
      </p:pic>
      <p:sp>
        <p:nvSpPr>
          <p:cNvPr id="4" name="ZoneTexte 3">
            <a:extLst>
              <a:ext uri="{FF2B5EF4-FFF2-40B4-BE49-F238E27FC236}">
                <a16:creationId xmlns:a16="http://schemas.microsoft.com/office/drawing/2014/main" id="{C54E1336-BBB7-C327-3D59-F3C586C16408}"/>
              </a:ext>
            </a:extLst>
          </p:cNvPr>
          <p:cNvSpPr txBox="1"/>
          <p:nvPr/>
        </p:nvSpPr>
        <p:spPr>
          <a:xfrm>
            <a:off x="1134533" y="2435587"/>
            <a:ext cx="6448122" cy="2239074"/>
          </a:xfrm>
          <a:prstGeom prst="rect">
            <a:avLst/>
          </a:prstGeom>
          <a:noFill/>
        </p:spPr>
        <p:txBody>
          <a:bodyPr wrap="square">
            <a:spAutoFit/>
          </a:bodyPr>
          <a:lstStyle/>
          <a:p>
            <a:pPr lvl="0" algn="just" defTabSz="914400">
              <a:lnSpc>
                <a:spcPct val="150000"/>
              </a:lnSpc>
              <a:defRPr/>
            </a:pPr>
            <a:r>
              <a:rPr lang="fr-FR" sz="2400" b="1" dirty="0">
                <a:solidFill>
                  <a:srgbClr val="424D7B"/>
                </a:solidFill>
                <a:latin typeface="Dosis SemiBold" pitchFamily="2" charset="0"/>
              </a:rPr>
              <a:t>Après l’école, j’aime regarder des dessins animés. Mon dessin animé préféré est Naruto. Naruto est plus drôle que Shaun le mouton. Mon sport préféré est la natation. Elle est moins violente que le karaté.</a:t>
            </a:r>
          </a:p>
        </p:txBody>
      </p:sp>
    </p:spTree>
    <p:extLst>
      <p:ext uri="{BB962C8B-B14F-4D97-AF65-F5344CB8AC3E}">
        <p14:creationId xmlns:p14="http://schemas.microsoft.com/office/powerpoint/2010/main" val="1427051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44163-24C1-DA89-4DA1-FF0C556D61D0}"/>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5A3591D9-8E32-02B8-971B-BBAD2368FBD5}"/>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Prenez vos cahiers. Tenez-vous prêts. La dictée va commencer .</a:t>
            </a:r>
          </a:p>
        </p:txBody>
      </p:sp>
      <p:pic>
        <p:nvPicPr>
          <p:cNvPr id="8" name="Image 7">
            <a:extLst>
              <a:ext uri="{FF2B5EF4-FFF2-40B4-BE49-F238E27FC236}">
                <a16:creationId xmlns:a16="http://schemas.microsoft.com/office/drawing/2014/main" id="{CEE5A5A9-74C1-3CF4-B10E-306C7D9D81E3}"/>
              </a:ext>
            </a:extLst>
          </p:cNvPr>
          <p:cNvPicPr>
            <a:picLocks noChangeAspect="1"/>
          </p:cNvPicPr>
          <p:nvPr/>
        </p:nvPicPr>
        <p:blipFill>
          <a:blip r:embed="rId2">
            <a:clrChange>
              <a:clrFrom>
                <a:srgbClr val="EAE8E4"/>
              </a:clrFrom>
              <a:clrTo>
                <a:srgbClr val="EAE8E4">
                  <a:alpha val="0"/>
                </a:srgbClr>
              </a:clrTo>
            </a:clrChange>
          </a:blip>
          <a:srcRect l="4527" t="16702" r="3992" b="15930"/>
          <a:stretch>
            <a:fillRect/>
          </a:stretch>
        </p:blipFill>
        <p:spPr>
          <a:xfrm>
            <a:off x="2427846" y="2425566"/>
            <a:ext cx="4410903" cy="3248250"/>
          </a:xfrm>
          <a:prstGeom prst="roundRect">
            <a:avLst>
              <a:gd name="adj" fmla="val 6988"/>
            </a:avLst>
          </a:prstGeom>
        </p:spPr>
      </p:pic>
      <p:pic>
        <p:nvPicPr>
          <p:cNvPr id="12" name="Image 11">
            <a:extLst>
              <a:ext uri="{FF2B5EF4-FFF2-40B4-BE49-F238E27FC236}">
                <a16:creationId xmlns:a16="http://schemas.microsoft.com/office/drawing/2014/main" id="{B38BBB4A-A07C-519B-6126-6FDA71FDCC12}"/>
              </a:ext>
            </a:extLst>
          </p:cNvPr>
          <p:cNvPicPr>
            <a:picLocks noChangeAspect="1"/>
          </p:cNvPicPr>
          <p:nvPr/>
        </p:nvPicPr>
        <p:blipFill>
          <a:blip r:embed="rId3"/>
          <a:stretch>
            <a:fillRect/>
          </a:stretch>
        </p:blipFill>
        <p:spPr>
          <a:xfrm>
            <a:off x="148577" y="535130"/>
            <a:ext cx="1152244" cy="1072989"/>
          </a:xfrm>
          <a:prstGeom prst="rect">
            <a:avLst/>
          </a:prstGeom>
        </p:spPr>
      </p:pic>
    </p:spTree>
    <p:extLst>
      <p:ext uri="{BB962C8B-B14F-4D97-AF65-F5344CB8AC3E}">
        <p14:creationId xmlns:p14="http://schemas.microsoft.com/office/powerpoint/2010/main" val="3523271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58D69-731B-5511-D088-32459ADA50A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ACAE33F4-377A-FF89-7C87-7E8731F4378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ACAE33F4-377A-FF89-7C87-7E8731F4378C}"/>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49DC383F-4CB3-AAF8-2E88-DC500E8CD66B}"/>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9DC383F-4CB3-AAF8-2E88-DC500E8CD66B}"/>
                  </a:ext>
                </a:extLst>
              </p:cNvPr>
              <p:cNvPicPr/>
              <p:nvPr/>
            </p:nvPicPr>
            <p:blipFill>
              <a:blip r:embed="rId7"/>
              <a:stretch>
                <a:fillRect/>
              </a:stretch>
            </p:blipFill>
            <p:spPr>
              <a:xfrm>
                <a:off x="1593492" y="833185"/>
                <a:ext cx="26730" cy="23400"/>
              </a:xfrm>
              <a:prstGeom prst="rect">
                <a:avLst/>
              </a:prstGeom>
            </p:spPr>
          </p:pic>
        </mc:Fallback>
      </mc:AlternateContent>
      <p:sp>
        <p:nvSpPr>
          <p:cNvPr id="27" name="Titre 1">
            <a:extLst>
              <a:ext uri="{FF2B5EF4-FFF2-40B4-BE49-F238E27FC236}">
                <a16:creationId xmlns:a16="http://schemas.microsoft.com/office/drawing/2014/main" id="{CB4776B4-EA99-38F3-EE87-E9A5B147F2DB}"/>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Dictée en cours. Première lecture.</a:t>
            </a:r>
          </a:p>
        </p:txBody>
      </p:sp>
      <p:pic>
        <p:nvPicPr>
          <p:cNvPr id="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A34D00F7-5426-613E-3B02-80EBCB8FF974}"/>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110" b="110"/>
          <a:stretch>
            <a:fillRect/>
          </a:stretch>
        </p:blipFill>
        <p:spPr>
          <a:xfrm>
            <a:off x="333370" y="702310"/>
            <a:ext cx="857816" cy="857816"/>
          </a:xfrm>
        </p:spPr>
      </p:pic>
      <p:pic>
        <p:nvPicPr>
          <p:cNvPr id="6" name="Image 5" descr="Une image contenant noir, obscurité&#10;&#10;Le contenu généré par l’IA peut être incorrect.">
            <a:extLst>
              <a:ext uri="{FF2B5EF4-FFF2-40B4-BE49-F238E27FC236}">
                <a16:creationId xmlns:a16="http://schemas.microsoft.com/office/drawing/2014/main" id="{D6186A82-C939-9B3D-A641-D2FAD031FD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grpSp>
        <p:nvGrpSpPr>
          <p:cNvPr id="7" name="Groupe 6">
            <a:extLst>
              <a:ext uri="{FF2B5EF4-FFF2-40B4-BE49-F238E27FC236}">
                <a16:creationId xmlns:a16="http://schemas.microsoft.com/office/drawing/2014/main" id="{DC67BB9B-D6A6-126A-3106-AF992B72B192}"/>
              </a:ext>
            </a:extLst>
          </p:cNvPr>
          <p:cNvGrpSpPr/>
          <p:nvPr/>
        </p:nvGrpSpPr>
        <p:grpSpPr>
          <a:xfrm>
            <a:off x="2404571" y="1927470"/>
            <a:ext cx="4000902" cy="3847145"/>
            <a:chOff x="2571549" y="1742173"/>
            <a:chExt cx="4000902" cy="3847145"/>
          </a:xfrm>
        </p:grpSpPr>
        <p:pic>
          <p:nvPicPr>
            <p:cNvPr id="8" name="Image 7">
              <a:extLst>
                <a:ext uri="{FF2B5EF4-FFF2-40B4-BE49-F238E27FC236}">
                  <a16:creationId xmlns:a16="http://schemas.microsoft.com/office/drawing/2014/main" id="{F74F1A75-301E-024B-E5AC-993540B9D9D6}"/>
                </a:ext>
              </a:extLst>
            </p:cNvPr>
            <p:cNvPicPr>
              <a:picLocks noChangeAspect="1"/>
            </p:cNvPicPr>
            <p:nvPr/>
          </p:nvPicPr>
          <p:blipFill>
            <a:blip r:embed="rId10"/>
            <a:srcRect r="29363"/>
            <a:stretch>
              <a:fillRect/>
            </a:stretch>
          </p:blipFill>
          <p:spPr>
            <a:xfrm>
              <a:off x="2571549" y="1813294"/>
              <a:ext cx="4000902" cy="3776024"/>
            </a:xfrm>
            <a:prstGeom prst="roundRect">
              <a:avLst>
                <a:gd name="adj" fmla="val 9760"/>
              </a:avLst>
            </a:prstGeom>
          </p:spPr>
        </p:pic>
        <p:sp>
          <p:nvSpPr>
            <p:cNvPr id="9" name="Rectangle 8">
              <a:extLst>
                <a:ext uri="{FF2B5EF4-FFF2-40B4-BE49-F238E27FC236}">
                  <a16:creationId xmlns:a16="http://schemas.microsoft.com/office/drawing/2014/main" id="{664E3EED-3A65-2992-A0E6-2E2F46650A52}"/>
                </a:ext>
              </a:extLst>
            </p:cNvPr>
            <p:cNvSpPr/>
            <p:nvPr/>
          </p:nvSpPr>
          <p:spPr>
            <a:xfrm>
              <a:off x="3147461" y="1742173"/>
              <a:ext cx="2723950" cy="1058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 name="dictée 5AP sem 3">
            <a:hlinkClick r:id="" action="ppaction://media"/>
            <a:extLst>
              <a:ext uri="{FF2B5EF4-FFF2-40B4-BE49-F238E27FC236}">
                <a16:creationId xmlns:a16="http://schemas.microsoft.com/office/drawing/2014/main" id="{DD92D468-5173-37C4-9FCF-DA44F950C47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719461" y="858213"/>
            <a:ext cx="450344" cy="450344"/>
          </a:xfrm>
          <a:prstGeom prst="rect">
            <a:avLst/>
          </a:prstGeom>
        </p:spPr>
      </p:pic>
    </p:spTree>
    <p:extLst>
      <p:ext uri="{BB962C8B-B14F-4D97-AF65-F5344CB8AC3E}">
        <p14:creationId xmlns:p14="http://schemas.microsoft.com/office/powerpoint/2010/main" val="2871144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70" fill="hold"/>
                                        <p:tgtEl>
                                          <p:spTgt spid="5"/>
                                        </p:tgtEl>
                                      </p:cBhvr>
                                    </p:cmd>
                                  </p:childTnLst>
                                </p:cTn>
                              </p:par>
                            </p:childTnLst>
                          </p:cTn>
                        </p:par>
                        <p:par>
                          <p:cTn id="7" fill="hold">
                            <p:stCondLst>
                              <p:cond delay="3697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58D69-731B-5511-D088-32459ADA50A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ACAE33F4-377A-FF89-7C87-7E8731F4378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ACAE33F4-377A-FF89-7C87-7E8731F4378C}"/>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49DC383F-4CB3-AAF8-2E88-DC500E8CD66B}"/>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9DC383F-4CB3-AAF8-2E88-DC500E8CD66B}"/>
                  </a:ext>
                </a:extLst>
              </p:cNvPr>
              <p:cNvPicPr/>
              <p:nvPr/>
            </p:nvPicPr>
            <p:blipFill>
              <a:blip r:embed="rId7"/>
              <a:stretch>
                <a:fillRect/>
              </a:stretch>
            </p:blipFill>
            <p:spPr>
              <a:xfrm>
                <a:off x="1593492" y="833185"/>
                <a:ext cx="26730" cy="23400"/>
              </a:xfrm>
              <a:prstGeom prst="rect">
                <a:avLst/>
              </a:prstGeom>
            </p:spPr>
          </p:pic>
        </mc:Fallback>
      </mc:AlternateContent>
      <p:sp>
        <p:nvSpPr>
          <p:cNvPr id="27" name="Titre 1">
            <a:extLst>
              <a:ext uri="{FF2B5EF4-FFF2-40B4-BE49-F238E27FC236}">
                <a16:creationId xmlns:a16="http://schemas.microsoft.com/office/drawing/2014/main" id="{CB4776B4-EA99-38F3-EE87-E9A5B147F2DB}"/>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Dictée en cours. Deuxième lecture. </a:t>
            </a:r>
          </a:p>
        </p:txBody>
      </p:sp>
      <p:pic>
        <p:nvPicPr>
          <p:cNvPr id="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A34D00F7-5426-613E-3B02-80EBCB8FF974}"/>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110" b="110"/>
          <a:stretch>
            <a:fillRect/>
          </a:stretch>
        </p:blipFill>
        <p:spPr>
          <a:xfrm>
            <a:off x="333370" y="702310"/>
            <a:ext cx="857816" cy="857816"/>
          </a:xfrm>
        </p:spPr>
      </p:pic>
      <p:pic>
        <p:nvPicPr>
          <p:cNvPr id="6" name="Image 5" descr="Une image contenant noir, obscurité&#10;&#10;Le contenu généré par l’IA peut être incorrect.">
            <a:extLst>
              <a:ext uri="{FF2B5EF4-FFF2-40B4-BE49-F238E27FC236}">
                <a16:creationId xmlns:a16="http://schemas.microsoft.com/office/drawing/2014/main" id="{D6186A82-C939-9B3D-A641-D2FAD031FD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grpSp>
        <p:nvGrpSpPr>
          <p:cNvPr id="7" name="Groupe 6">
            <a:extLst>
              <a:ext uri="{FF2B5EF4-FFF2-40B4-BE49-F238E27FC236}">
                <a16:creationId xmlns:a16="http://schemas.microsoft.com/office/drawing/2014/main" id="{890BA2CA-4425-6CB9-91F2-5CE3DCEE8752}"/>
              </a:ext>
            </a:extLst>
          </p:cNvPr>
          <p:cNvGrpSpPr/>
          <p:nvPr/>
        </p:nvGrpSpPr>
        <p:grpSpPr>
          <a:xfrm>
            <a:off x="2571549" y="1742173"/>
            <a:ext cx="4000902" cy="3847145"/>
            <a:chOff x="2571549" y="1742173"/>
            <a:chExt cx="4000902" cy="3847145"/>
          </a:xfrm>
        </p:grpSpPr>
        <p:pic>
          <p:nvPicPr>
            <p:cNvPr id="8" name="Image 7">
              <a:extLst>
                <a:ext uri="{FF2B5EF4-FFF2-40B4-BE49-F238E27FC236}">
                  <a16:creationId xmlns:a16="http://schemas.microsoft.com/office/drawing/2014/main" id="{A5F1334F-D6C7-63DF-A329-A41169C0DC59}"/>
                </a:ext>
              </a:extLst>
            </p:cNvPr>
            <p:cNvPicPr>
              <a:picLocks noChangeAspect="1"/>
            </p:cNvPicPr>
            <p:nvPr/>
          </p:nvPicPr>
          <p:blipFill>
            <a:blip r:embed="rId10"/>
            <a:srcRect r="29363"/>
            <a:stretch>
              <a:fillRect/>
            </a:stretch>
          </p:blipFill>
          <p:spPr>
            <a:xfrm>
              <a:off x="2571549" y="1813294"/>
              <a:ext cx="4000902" cy="3776024"/>
            </a:xfrm>
            <a:prstGeom prst="roundRect">
              <a:avLst>
                <a:gd name="adj" fmla="val 9760"/>
              </a:avLst>
            </a:prstGeom>
          </p:spPr>
        </p:pic>
        <p:sp>
          <p:nvSpPr>
            <p:cNvPr id="9" name="Rectangle 8">
              <a:extLst>
                <a:ext uri="{FF2B5EF4-FFF2-40B4-BE49-F238E27FC236}">
                  <a16:creationId xmlns:a16="http://schemas.microsoft.com/office/drawing/2014/main" id="{5B9F784D-67F0-F982-D745-EFBC82CC2113}"/>
                </a:ext>
              </a:extLst>
            </p:cNvPr>
            <p:cNvSpPr/>
            <p:nvPr/>
          </p:nvSpPr>
          <p:spPr>
            <a:xfrm>
              <a:off x="3147461" y="1742173"/>
              <a:ext cx="2723950" cy="1058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dictée 5AP sem 3">
            <a:hlinkClick r:id="" action="ppaction://media"/>
            <a:extLst>
              <a:ext uri="{FF2B5EF4-FFF2-40B4-BE49-F238E27FC236}">
                <a16:creationId xmlns:a16="http://schemas.microsoft.com/office/drawing/2014/main" id="{1218CB9E-6CAB-BE5D-6FCF-3EF34AB906A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719461" y="858213"/>
            <a:ext cx="450344" cy="450344"/>
          </a:xfrm>
          <a:prstGeom prst="rect">
            <a:avLst/>
          </a:prstGeom>
        </p:spPr>
      </p:pic>
    </p:spTree>
    <p:extLst>
      <p:ext uri="{BB962C8B-B14F-4D97-AF65-F5344CB8AC3E}">
        <p14:creationId xmlns:p14="http://schemas.microsoft.com/office/powerpoint/2010/main" val="3072742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70" fill="hold"/>
                                        <p:tgtEl>
                                          <p:spTgt spid="4"/>
                                        </p:tgtEl>
                                      </p:cBhvr>
                                    </p:cmd>
                                  </p:childTnLst>
                                </p:cTn>
                              </p:par>
                            </p:childTnLst>
                          </p:cTn>
                        </p:par>
                        <p:par>
                          <p:cTn id="7" fill="hold">
                            <p:stCondLst>
                              <p:cond delay="3697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58D69-731B-5511-D088-32459ADA50A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ACAE33F4-377A-FF89-7C87-7E8731F4378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ACAE33F4-377A-FF89-7C87-7E8731F4378C}"/>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49DC383F-4CB3-AAF8-2E88-DC500E8CD66B}"/>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9DC383F-4CB3-AAF8-2E88-DC500E8CD66B}"/>
                  </a:ext>
                </a:extLst>
              </p:cNvPr>
              <p:cNvPicPr/>
              <p:nvPr/>
            </p:nvPicPr>
            <p:blipFill>
              <a:blip r:embed="rId7"/>
              <a:stretch>
                <a:fillRect/>
              </a:stretch>
            </p:blipFill>
            <p:spPr>
              <a:xfrm>
                <a:off x="1593492" y="833185"/>
                <a:ext cx="26730" cy="23400"/>
              </a:xfrm>
              <a:prstGeom prst="rect">
                <a:avLst/>
              </a:prstGeom>
            </p:spPr>
          </p:pic>
        </mc:Fallback>
      </mc:AlternateContent>
      <p:sp>
        <p:nvSpPr>
          <p:cNvPr id="27" name="Titre 1">
            <a:extLst>
              <a:ext uri="{FF2B5EF4-FFF2-40B4-BE49-F238E27FC236}">
                <a16:creationId xmlns:a16="http://schemas.microsoft.com/office/drawing/2014/main" id="{CB4776B4-EA99-38F3-EE87-E9A5B147F2DB}"/>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Je vais refaire la dictée. </a:t>
            </a:r>
          </a:p>
        </p:txBody>
      </p:sp>
      <p:grpSp>
        <p:nvGrpSpPr>
          <p:cNvPr id="15" name="Groupe 14">
            <a:extLst>
              <a:ext uri="{FF2B5EF4-FFF2-40B4-BE49-F238E27FC236}">
                <a16:creationId xmlns:a16="http://schemas.microsoft.com/office/drawing/2014/main" id="{1217E19D-20E3-6AFC-B9F9-5CFDACD59BE1}"/>
              </a:ext>
            </a:extLst>
          </p:cNvPr>
          <p:cNvGrpSpPr/>
          <p:nvPr/>
        </p:nvGrpSpPr>
        <p:grpSpPr>
          <a:xfrm>
            <a:off x="2053389" y="2071836"/>
            <a:ext cx="5037221" cy="3358147"/>
            <a:chOff x="2053389" y="2071836"/>
            <a:chExt cx="5037221" cy="3358147"/>
          </a:xfrm>
        </p:grpSpPr>
        <p:sp>
          <p:nvSpPr>
            <p:cNvPr id="9" name="AutoShape 2" descr="Image générée">
              <a:extLst>
                <a:ext uri="{FF2B5EF4-FFF2-40B4-BE49-F238E27FC236}">
                  <a16:creationId xmlns:a16="http://schemas.microsoft.com/office/drawing/2014/main" id="{E9C0A135-94A2-4F1E-43AE-D1894AE1541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269BFB7D-24E3-7D86-26EA-3D4BFBD6E998}"/>
                </a:ext>
              </a:extLst>
            </p:cNvPr>
            <p:cNvPicPr>
              <a:picLocks noChangeAspect="1"/>
            </p:cNvPicPr>
            <p:nvPr/>
          </p:nvPicPr>
          <p:blipFill>
            <a:blip r:embed="rId8"/>
            <a:stretch>
              <a:fillRect/>
            </a:stretch>
          </p:blipFill>
          <p:spPr>
            <a:xfrm>
              <a:off x="2053389" y="2071836"/>
              <a:ext cx="5037221" cy="3358147"/>
            </a:xfrm>
            <a:prstGeom prst="roundRect">
              <a:avLst>
                <a:gd name="adj" fmla="val 34983"/>
              </a:avLst>
            </a:prstGeom>
          </p:spPr>
        </p:pic>
        <p:pic>
          <p:nvPicPr>
            <p:cNvPr id="14" name="Image 13">
              <a:extLst>
                <a:ext uri="{FF2B5EF4-FFF2-40B4-BE49-F238E27FC236}">
                  <a16:creationId xmlns:a16="http://schemas.microsoft.com/office/drawing/2014/main" id="{3D678423-9804-DD2E-BF2D-56574F57658C}"/>
                </a:ext>
              </a:extLst>
            </p:cNvPr>
            <p:cNvPicPr>
              <a:picLocks noChangeAspect="1"/>
            </p:cNvPicPr>
            <p:nvPr/>
          </p:nvPicPr>
          <p:blipFill>
            <a:blip r:embed="rId9">
              <a:clrChange>
                <a:clrFrom>
                  <a:srgbClr val="FFCC8D"/>
                </a:clrFrom>
                <a:clrTo>
                  <a:srgbClr val="FFCC8D">
                    <a:alpha val="0"/>
                  </a:srgbClr>
                </a:clrTo>
              </a:clrChange>
            </a:blip>
            <a:srcRect l="32225" t="46810" r="53016" b="43097"/>
            <a:stretch>
              <a:fillRect/>
            </a:stretch>
          </p:blipFill>
          <p:spPr>
            <a:xfrm>
              <a:off x="5823283" y="2974206"/>
              <a:ext cx="310843" cy="189296"/>
            </a:xfrm>
            <a:prstGeom prst="rect">
              <a:avLst/>
            </a:prstGeom>
          </p:spPr>
        </p:pic>
      </p:grpSp>
      <p:sp>
        <p:nvSpPr>
          <p:cNvPr id="16" name="Rectangle 15">
            <a:extLst>
              <a:ext uri="{FF2B5EF4-FFF2-40B4-BE49-F238E27FC236}">
                <a16:creationId xmlns:a16="http://schemas.microsoft.com/office/drawing/2014/main" id="{85BFFC18-A1C6-9D8A-51DF-1F148E4DF173}"/>
              </a:ext>
            </a:extLst>
          </p:cNvPr>
          <p:cNvSpPr/>
          <p:nvPr/>
        </p:nvSpPr>
        <p:spPr>
          <a:xfrm>
            <a:off x="2568340" y="1956332"/>
            <a:ext cx="2723950" cy="1058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2758AF2A-AC94-F14C-8043-0DBEFCE6D128}"/>
              </a:ext>
            </a:extLst>
          </p:cNvPr>
          <p:cNvPicPr>
            <a:picLocks noChangeAspect="1"/>
          </p:cNvPicPr>
          <p:nvPr/>
        </p:nvPicPr>
        <p:blipFill>
          <a:blip r:embed="rId10"/>
          <a:stretch>
            <a:fillRect/>
          </a:stretch>
        </p:blipFill>
        <p:spPr>
          <a:xfrm>
            <a:off x="148577" y="535130"/>
            <a:ext cx="1152244" cy="1072989"/>
          </a:xfrm>
          <a:prstGeom prst="rect">
            <a:avLst/>
          </a:prstGeom>
        </p:spPr>
      </p:pic>
      <p:pic>
        <p:nvPicPr>
          <p:cNvPr id="3" name="dictée 5AP sem 3">
            <a:hlinkClick r:id="" action="ppaction://media"/>
            <a:extLst>
              <a:ext uri="{FF2B5EF4-FFF2-40B4-BE49-F238E27FC236}">
                <a16:creationId xmlns:a16="http://schemas.microsoft.com/office/drawing/2014/main" id="{813CF4DF-BE43-5074-028C-DDF0D781513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719461" y="858213"/>
            <a:ext cx="450344" cy="450344"/>
          </a:xfrm>
          <a:prstGeom prst="rect">
            <a:avLst/>
          </a:prstGeom>
        </p:spPr>
      </p:pic>
    </p:spTree>
    <p:extLst>
      <p:ext uri="{BB962C8B-B14F-4D97-AF65-F5344CB8AC3E}">
        <p14:creationId xmlns:p14="http://schemas.microsoft.com/office/powerpoint/2010/main" val="4250614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70BCB-4265-BFB0-6B7C-AB8DD8BC7968}"/>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960AF255-4A87-84EA-D6E7-467A64B2CFF7}"/>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60AF255-4A87-84EA-D6E7-467A64B2CFF7}"/>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0DA4B721-71A9-E352-2B27-832DEA4D7081}"/>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0DA4B721-71A9-E352-2B27-832DEA4D7081}"/>
                  </a:ext>
                </a:extLst>
              </p:cNvPr>
              <p:cNvPicPr/>
              <p:nvPr/>
            </p:nvPicPr>
            <p:blipFill>
              <a:blip r:embed="rId5"/>
              <a:stretch>
                <a:fillRect/>
              </a:stretch>
            </p:blipFill>
            <p:spPr>
              <a:xfrm>
                <a:off x="1593492" y="833185"/>
                <a:ext cx="26730" cy="23400"/>
              </a:xfrm>
              <a:prstGeom prst="rect">
                <a:avLst/>
              </a:prstGeom>
            </p:spPr>
          </p:pic>
        </mc:Fallback>
      </mc:AlternateContent>
      <p:pic>
        <p:nvPicPr>
          <p:cNvPr id="2" name="Image 1">
            <a:extLst>
              <a:ext uri="{FF2B5EF4-FFF2-40B4-BE49-F238E27FC236}">
                <a16:creationId xmlns:a16="http://schemas.microsoft.com/office/drawing/2014/main" id="{D41647F0-5FD0-D094-2BC3-1E0B9A88594C}"/>
              </a:ext>
            </a:extLst>
          </p:cNvPr>
          <p:cNvPicPr>
            <a:picLocks noChangeAspect="1"/>
          </p:cNvPicPr>
          <p:nvPr/>
        </p:nvPicPr>
        <p:blipFill>
          <a:blip r:embed="rId6"/>
          <a:stretch>
            <a:fillRect/>
          </a:stretch>
        </p:blipFill>
        <p:spPr>
          <a:xfrm>
            <a:off x="148577" y="535130"/>
            <a:ext cx="1152244" cy="1072989"/>
          </a:xfrm>
          <a:prstGeom prst="rect">
            <a:avLst/>
          </a:prstGeom>
        </p:spPr>
      </p:pic>
      <p:sp>
        <p:nvSpPr>
          <p:cNvPr id="8" name="Titre 1">
            <a:extLst>
              <a:ext uri="{FF2B5EF4-FFF2-40B4-BE49-F238E27FC236}">
                <a16:creationId xmlns:a16="http://schemas.microsoft.com/office/drawing/2014/main" id="{2639DD85-0857-3B3F-4860-92DD38119309}"/>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Corrigez. </a:t>
            </a:r>
          </a:p>
        </p:txBody>
      </p:sp>
      <p:sp>
        <p:nvSpPr>
          <p:cNvPr id="3" name="ZoneTexte 2">
            <a:extLst>
              <a:ext uri="{FF2B5EF4-FFF2-40B4-BE49-F238E27FC236}">
                <a16:creationId xmlns:a16="http://schemas.microsoft.com/office/drawing/2014/main" id="{B5F48D45-634A-0ADD-A674-ECE96935D773}"/>
              </a:ext>
            </a:extLst>
          </p:cNvPr>
          <p:cNvSpPr txBox="1"/>
          <p:nvPr/>
        </p:nvSpPr>
        <p:spPr>
          <a:xfrm>
            <a:off x="1300821" y="2435587"/>
            <a:ext cx="6537494" cy="2239074"/>
          </a:xfrm>
          <a:prstGeom prst="rect">
            <a:avLst/>
          </a:prstGeom>
          <a:noFill/>
        </p:spPr>
        <p:txBody>
          <a:bodyPr wrap="square">
            <a:spAutoFit/>
          </a:bodyPr>
          <a:lstStyle/>
          <a:p>
            <a:pPr lvl="0" algn="just" defTabSz="914400">
              <a:lnSpc>
                <a:spcPct val="150000"/>
              </a:lnSpc>
              <a:defRPr/>
            </a:pPr>
            <a:r>
              <a:rPr lang="fr-FR" sz="2400" b="1" dirty="0">
                <a:solidFill>
                  <a:srgbClr val="C00000"/>
                </a:solidFill>
                <a:latin typeface="Dosis SemiBold" pitchFamily="2" charset="0"/>
              </a:rPr>
              <a:t>Après l’école, j’aime regarder des dessins animés. Mon dessin animé préféré est Naruto. Naruto est plus drôle que Shaun le mouton. Mon sport préféré est la natation. Elle est moins violente que le karaté.</a:t>
            </a:r>
          </a:p>
        </p:txBody>
      </p:sp>
    </p:spTree>
    <p:extLst>
      <p:ext uri="{BB962C8B-B14F-4D97-AF65-F5344CB8AC3E}">
        <p14:creationId xmlns:p14="http://schemas.microsoft.com/office/powerpoint/2010/main" val="2411651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0C50C-E761-06C7-B28A-5103A96AEE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5347E6F-2659-AC86-79A0-95AFA6CAA8C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Qui veut expliquer ce paragraphe dans sa langue ? </a:t>
            </a:r>
          </a:p>
        </p:txBody>
      </p:sp>
      <p:pic>
        <p:nvPicPr>
          <p:cNvPr id="3" name="Image 2">
            <a:extLst>
              <a:ext uri="{FF2B5EF4-FFF2-40B4-BE49-F238E27FC236}">
                <a16:creationId xmlns:a16="http://schemas.microsoft.com/office/drawing/2014/main" id="{0EBEF0D5-47D0-DC08-984C-D7868F0699C0}"/>
              </a:ext>
            </a:extLst>
          </p:cNvPr>
          <p:cNvPicPr>
            <a:picLocks noChangeAspect="1"/>
          </p:cNvPicPr>
          <p:nvPr/>
        </p:nvPicPr>
        <p:blipFill>
          <a:blip r:embed="rId2"/>
          <a:stretch>
            <a:fillRect/>
          </a:stretch>
        </p:blipFill>
        <p:spPr>
          <a:xfrm>
            <a:off x="158202" y="525505"/>
            <a:ext cx="1152244" cy="1072989"/>
          </a:xfrm>
          <a:prstGeom prst="rect">
            <a:avLst/>
          </a:prstGeom>
        </p:spPr>
      </p:pic>
      <p:sp>
        <p:nvSpPr>
          <p:cNvPr id="4" name="ZoneTexte 3">
            <a:extLst>
              <a:ext uri="{FF2B5EF4-FFF2-40B4-BE49-F238E27FC236}">
                <a16:creationId xmlns:a16="http://schemas.microsoft.com/office/drawing/2014/main" id="{ABD7FE83-3D42-8F40-F71E-FF429026D043}"/>
              </a:ext>
            </a:extLst>
          </p:cNvPr>
          <p:cNvSpPr txBox="1"/>
          <p:nvPr/>
        </p:nvSpPr>
        <p:spPr>
          <a:xfrm>
            <a:off x="1212472" y="2435587"/>
            <a:ext cx="6719055" cy="2239074"/>
          </a:xfrm>
          <a:prstGeom prst="rect">
            <a:avLst/>
          </a:prstGeom>
          <a:noFill/>
        </p:spPr>
        <p:txBody>
          <a:bodyPr wrap="square">
            <a:spAutoFit/>
          </a:bodyPr>
          <a:lstStyle/>
          <a:p>
            <a:pPr lvl="0" algn="just" defTabSz="914400">
              <a:lnSpc>
                <a:spcPct val="150000"/>
              </a:lnSpc>
              <a:defRPr/>
            </a:pPr>
            <a:r>
              <a:rPr lang="fr-FR" sz="2400" b="1" dirty="0">
                <a:solidFill>
                  <a:srgbClr val="424D7B"/>
                </a:solidFill>
                <a:latin typeface="Dosis SemiBold" pitchFamily="2" charset="0"/>
              </a:rPr>
              <a:t>Après l’école, j’aime regarder des dessins animés. Mon dessin animé préféré est Naruto. Naruto est plus drôle que Shaun le mouton. Mon sport préféré est la natation. Elle est moins violente que le karaté.</a:t>
            </a:r>
          </a:p>
        </p:txBody>
      </p:sp>
    </p:spTree>
    <p:extLst>
      <p:ext uri="{BB962C8B-B14F-4D97-AF65-F5344CB8AC3E}">
        <p14:creationId xmlns:p14="http://schemas.microsoft.com/office/powerpoint/2010/main" val="483520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B6786-8B16-4FAB-24EE-95BF5865AB4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7B708EE-A5D5-5B4B-E3DF-3861286506C5}"/>
              </a:ext>
            </a:extLst>
          </p:cNvPr>
          <p:cNvSpPr>
            <a:spLocks noGrp="1"/>
          </p:cNvSpPr>
          <p:nvPr>
            <p:ph type="title"/>
          </p:nvPr>
        </p:nvSpPr>
        <p:spPr>
          <a:xfrm>
            <a:off x="1675067" y="756000"/>
            <a:ext cx="7028667" cy="612000"/>
          </a:xfrm>
        </p:spPr>
        <p:txBody>
          <a:bodyPr/>
          <a:lstStyle/>
          <a:p>
            <a:r>
              <a:rPr lang="fr-FR" dirty="0">
                <a:solidFill>
                  <a:schemeClr val="tx1">
                    <a:lumMod val="65000"/>
                    <a:lumOff val="35000"/>
                  </a:schemeClr>
                </a:solidFill>
                <a:latin typeface="Dosis Medium" pitchFamily="2" charset="0"/>
              </a:rPr>
              <a:t>Maintenant, on va apprendre à écrire un paragraphe semblable.</a:t>
            </a:r>
          </a:p>
        </p:txBody>
      </p:sp>
      <p:pic>
        <p:nvPicPr>
          <p:cNvPr id="5" name="Image 4">
            <a:extLst>
              <a:ext uri="{FF2B5EF4-FFF2-40B4-BE49-F238E27FC236}">
                <a16:creationId xmlns:a16="http://schemas.microsoft.com/office/drawing/2014/main" id="{166727DF-67F2-6C04-87E6-006852C09484}"/>
              </a:ext>
            </a:extLst>
          </p:cNvPr>
          <p:cNvPicPr>
            <a:picLocks noChangeAspect="1"/>
          </p:cNvPicPr>
          <p:nvPr/>
        </p:nvPicPr>
        <p:blipFill>
          <a:blip r:embed="rId2"/>
          <a:stretch>
            <a:fillRect/>
          </a:stretch>
        </p:blipFill>
        <p:spPr>
          <a:xfrm>
            <a:off x="158202" y="525505"/>
            <a:ext cx="1152244" cy="1072989"/>
          </a:xfrm>
          <a:prstGeom prst="rect">
            <a:avLst/>
          </a:prstGeom>
        </p:spPr>
      </p:pic>
      <p:pic>
        <p:nvPicPr>
          <p:cNvPr id="7" name="Image 6">
            <a:extLst>
              <a:ext uri="{FF2B5EF4-FFF2-40B4-BE49-F238E27FC236}">
                <a16:creationId xmlns:a16="http://schemas.microsoft.com/office/drawing/2014/main" id="{386E561A-2BC3-A2F5-6023-35A6FA1DBD67}"/>
              </a:ext>
            </a:extLst>
          </p:cNvPr>
          <p:cNvPicPr>
            <a:picLocks noChangeAspect="1"/>
          </p:cNvPicPr>
          <p:nvPr/>
        </p:nvPicPr>
        <p:blipFill>
          <a:blip r:embed="rId3"/>
          <a:stretch>
            <a:fillRect/>
          </a:stretch>
        </p:blipFill>
        <p:spPr>
          <a:xfrm>
            <a:off x="2510579" y="2054719"/>
            <a:ext cx="4122842" cy="2748561"/>
          </a:xfrm>
          <a:prstGeom prst="rect">
            <a:avLst/>
          </a:prstGeom>
        </p:spPr>
      </p:pic>
    </p:spTree>
    <p:extLst>
      <p:ext uri="{BB962C8B-B14F-4D97-AF65-F5344CB8AC3E}">
        <p14:creationId xmlns:p14="http://schemas.microsoft.com/office/powerpoint/2010/main" val="2315061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8EFE7-FA24-5B75-86BA-FAEB2D1F741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A6C5016-4834-C47B-D0E9-4091A4BF4019}"/>
              </a:ext>
            </a:extLst>
          </p:cNvPr>
          <p:cNvSpPr>
            <a:spLocks noGrp="1"/>
          </p:cNvSpPr>
          <p:nvPr>
            <p:ph type="title"/>
          </p:nvPr>
        </p:nvSpPr>
        <p:spPr>
          <a:xfrm>
            <a:off x="1692000" y="756000"/>
            <a:ext cx="6821379" cy="612000"/>
          </a:xfrm>
        </p:spPr>
        <p:txBody>
          <a:bodyPr>
            <a:noAutofit/>
          </a:bodyPr>
          <a:lstStyle/>
          <a:p>
            <a:r>
              <a:rPr lang="fr-FR" dirty="0">
                <a:solidFill>
                  <a:schemeClr val="tx1">
                    <a:lumMod val="65000"/>
                    <a:lumOff val="35000"/>
                  </a:schemeClr>
                </a:solidFill>
                <a:latin typeface="Dosis Medium" pitchFamily="2" charset="0"/>
              </a:rPr>
              <a:t>Je commence par me poser une question : Qu’est ce que j’aime faire après l’école?  Qui veut me donner des propositions ? Levez la main. </a:t>
            </a:r>
          </a:p>
        </p:txBody>
      </p:sp>
      <p:pic>
        <p:nvPicPr>
          <p:cNvPr id="9" name="Image 8">
            <a:extLst>
              <a:ext uri="{FF2B5EF4-FFF2-40B4-BE49-F238E27FC236}">
                <a16:creationId xmlns:a16="http://schemas.microsoft.com/office/drawing/2014/main" id="{3A5552CF-EAAC-13FA-C57B-3AE4347E74EB}"/>
              </a:ext>
            </a:extLst>
          </p:cNvPr>
          <p:cNvPicPr>
            <a:picLocks noChangeAspect="1"/>
          </p:cNvPicPr>
          <p:nvPr/>
        </p:nvPicPr>
        <p:blipFill>
          <a:blip r:embed="rId2"/>
          <a:stretch>
            <a:fillRect/>
          </a:stretch>
        </p:blipFill>
        <p:spPr>
          <a:xfrm>
            <a:off x="158202" y="525505"/>
            <a:ext cx="1152244" cy="1072989"/>
          </a:xfrm>
          <a:prstGeom prst="rect">
            <a:avLst/>
          </a:prstGeom>
        </p:spPr>
      </p:pic>
      <p:sp>
        <p:nvSpPr>
          <p:cNvPr id="3" name="ZoneTexte 2">
            <a:extLst>
              <a:ext uri="{FF2B5EF4-FFF2-40B4-BE49-F238E27FC236}">
                <a16:creationId xmlns:a16="http://schemas.microsoft.com/office/drawing/2014/main" id="{77B4038E-9551-928D-A633-AEDCF59830EC}"/>
              </a:ext>
            </a:extLst>
          </p:cNvPr>
          <p:cNvSpPr txBox="1"/>
          <p:nvPr/>
        </p:nvSpPr>
        <p:spPr>
          <a:xfrm>
            <a:off x="1025235" y="2938481"/>
            <a:ext cx="7135091" cy="738664"/>
          </a:xfrm>
          <a:prstGeom prst="rect">
            <a:avLst/>
          </a:prstGeom>
          <a:noFill/>
        </p:spPr>
        <p:txBody>
          <a:bodyPr wrap="square">
            <a:spAutoFit/>
          </a:bodyPr>
          <a:lstStyle/>
          <a:p>
            <a:pPr lvl="0" algn="ctr" defTabSz="457200">
              <a:lnSpc>
                <a:spcPct val="150000"/>
              </a:lnSpc>
              <a:defRPr/>
            </a:pPr>
            <a:r>
              <a:rPr lang="fr-FR" sz="3200" b="1" dirty="0">
                <a:solidFill>
                  <a:srgbClr val="424D7B"/>
                </a:solidFill>
                <a:latin typeface="Dosis SemiBold" pitchFamily="2" charset="0"/>
              </a:rPr>
              <a:t>Qu’est-ce que </a:t>
            </a:r>
            <a:r>
              <a:rPr lang="fr-FR" sz="3200" b="1" dirty="0">
                <a:solidFill>
                  <a:srgbClr val="00ACA4"/>
                </a:solidFill>
                <a:latin typeface="Dosis SemiBold" pitchFamily="2" charset="0"/>
              </a:rPr>
              <a:t>j’aime faire après l’école?</a:t>
            </a:r>
            <a:endParaRPr kumimoji="0" lang="fr-FR" sz="3200" b="1" i="0" u="none" strike="noStrike" kern="1200" cap="none" spc="0" normalizeH="0" baseline="0" noProof="0" dirty="0">
              <a:ln>
                <a:noFill/>
              </a:ln>
              <a:solidFill>
                <a:srgbClr val="00ACA4"/>
              </a:solidFill>
              <a:effectLst/>
              <a:uLnTx/>
              <a:uFillTx/>
              <a:latin typeface="Dosis SemiBold" pitchFamily="2" charset="0"/>
            </a:endParaRPr>
          </a:p>
        </p:txBody>
      </p:sp>
    </p:spTree>
    <p:extLst>
      <p:ext uri="{BB962C8B-B14F-4D97-AF65-F5344CB8AC3E}">
        <p14:creationId xmlns:p14="http://schemas.microsoft.com/office/powerpoint/2010/main" val="1203885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C07A2-1B2B-59B8-9E20-22B96C2AEB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A69CF0-AD90-1CBB-7057-B6E00B7169C7}"/>
              </a:ext>
            </a:extLst>
          </p:cNvPr>
          <p:cNvSpPr>
            <a:spLocks noGrp="1"/>
          </p:cNvSpPr>
          <p:nvPr>
            <p:ph type="title"/>
          </p:nvPr>
        </p:nvSpPr>
        <p:spPr>
          <a:xfrm>
            <a:off x="1692000" y="756000"/>
            <a:ext cx="6876267" cy="612000"/>
          </a:xfrm>
        </p:spPr>
        <p:txBody>
          <a:bodyPr>
            <a:normAutofit fontScale="90000"/>
          </a:bodyPr>
          <a:lstStyle/>
          <a:p>
            <a:r>
              <a:rPr lang="fr-FR" dirty="0">
                <a:solidFill>
                  <a:schemeClr val="tx1">
                    <a:lumMod val="65000"/>
                    <a:lumOff val="35000"/>
                  </a:schemeClr>
                </a:solidFill>
                <a:latin typeface="Dosis Medium" pitchFamily="2" charset="0"/>
              </a:rPr>
              <a:t>Il y a plusieurs réponses possibles. Une réponse peut être : Après l’école, j’aime regarder des dessins animés. Mais je peux dire aussi : Après l’école, j’aime  faire de la lecture. </a:t>
            </a:r>
          </a:p>
        </p:txBody>
      </p:sp>
      <p:pic>
        <p:nvPicPr>
          <p:cNvPr id="9" name="Image 8">
            <a:extLst>
              <a:ext uri="{FF2B5EF4-FFF2-40B4-BE49-F238E27FC236}">
                <a16:creationId xmlns:a16="http://schemas.microsoft.com/office/drawing/2014/main" id="{66A03B22-47B8-BA5A-48F3-CD377F29ABA7}"/>
              </a:ext>
            </a:extLst>
          </p:cNvPr>
          <p:cNvPicPr>
            <a:picLocks noChangeAspect="1"/>
          </p:cNvPicPr>
          <p:nvPr/>
        </p:nvPicPr>
        <p:blipFill>
          <a:blip r:embed="rId2"/>
          <a:stretch>
            <a:fillRect/>
          </a:stretch>
        </p:blipFill>
        <p:spPr>
          <a:xfrm>
            <a:off x="158202" y="525505"/>
            <a:ext cx="1152244" cy="1072989"/>
          </a:xfrm>
          <a:prstGeom prst="rect">
            <a:avLst/>
          </a:prstGeom>
        </p:spPr>
      </p:pic>
      <p:sp>
        <p:nvSpPr>
          <p:cNvPr id="3" name="ZoneTexte 2">
            <a:extLst>
              <a:ext uri="{FF2B5EF4-FFF2-40B4-BE49-F238E27FC236}">
                <a16:creationId xmlns:a16="http://schemas.microsoft.com/office/drawing/2014/main" id="{3DF9475A-A158-F0A1-9628-6D2C78F8DACB}"/>
              </a:ext>
            </a:extLst>
          </p:cNvPr>
          <p:cNvSpPr txBox="1"/>
          <p:nvPr/>
        </p:nvSpPr>
        <p:spPr>
          <a:xfrm>
            <a:off x="1317451" y="2388218"/>
            <a:ext cx="6509097" cy="1650452"/>
          </a:xfrm>
          <a:prstGeom prst="rect">
            <a:avLst/>
          </a:prstGeom>
          <a:noFill/>
        </p:spPr>
        <p:txBody>
          <a:bodyPr wrap="square">
            <a:spAutoFit/>
          </a:bodyPr>
          <a:lstStyle/>
          <a:p>
            <a:pPr lvl="0" defTabSz="457200">
              <a:lnSpc>
                <a:spcPct val="150000"/>
              </a:lnSpc>
              <a:defRPr/>
            </a:pPr>
            <a:r>
              <a:rPr lang="fr-FR" sz="3600" b="1" dirty="0">
                <a:solidFill>
                  <a:srgbClr val="4B5377"/>
                </a:solidFill>
                <a:latin typeface="Dosis SemiBold" pitchFamily="2" charset="0"/>
              </a:rPr>
              <a:t>Après l’école</a:t>
            </a:r>
            <a:r>
              <a:rPr lang="fr-FR" sz="3600" b="1" dirty="0">
                <a:solidFill>
                  <a:srgbClr val="00ACA4"/>
                </a:solidFill>
                <a:latin typeface="Dosis SemiBold" pitchFamily="2" charset="0"/>
              </a:rPr>
              <a:t>, j’aime regarder des dessins animés.</a:t>
            </a:r>
            <a:endParaRPr kumimoji="0" lang="fr-FR" sz="3600" b="1" i="0" u="none" strike="noStrike" kern="1200" cap="none" spc="0" normalizeH="0" baseline="0" noProof="0" dirty="0">
              <a:ln>
                <a:noFill/>
              </a:ln>
              <a:solidFill>
                <a:srgbClr val="00ACA4"/>
              </a:solidFill>
              <a:effectLst/>
              <a:uLnTx/>
              <a:uFillTx/>
              <a:latin typeface="Dosis SemiBold" pitchFamily="2" charset="0"/>
            </a:endParaRPr>
          </a:p>
        </p:txBody>
      </p:sp>
    </p:spTree>
    <p:extLst>
      <p:ext uri="{BB962C8B-B14F-4D97-AF65-F5344CB8AC3E}">
        <p14:creationId xmlns:p14="http://schemas.microsoft.com/office/powerpoint/2010/main" val="1543374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94B75-BA1E-547A-C0DE-0004739A256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C8B3A35-367C-4BE0-66B1-C208041EC958}"/>
              </a:ext>
            </a:extLst>
          </p:cNvPr>
          <p:cNvSpPr>
            <a:spLocks noGrp="1"/>
          </p:cNvSpPr>
          <p:nvPr>
            <p:ph type="title"/>
          </p:nvPr>
        </p:nvSpPr>
        <p:spPr>
          <a:xfrm>
            <a:off x="1691999" y="755999"/>
            <a:ext cx="7026331" cy="612000"/>
          </a:xfrm>
        </p:spPr>
        <p:txBody>
          <a:bodyPr/>
          <a:lstStyle/>
          <a:p>
            <a:r>
              <a:rPr lang="fr-FR" dirty="0">
                <a:solidFill>
                  <a:schemeClr val="tx1">
                    <a:lumMod val="65000"/>
                    <a:lumOff val="35000"/>
                  </a:schemeClr>
                </a:solidFill>
                <a:latin typeface="Dosis Medium" pitchFamily="2" charset="0"/>
              </a:rPr>
              <a:t>Après, je me pose une autre question « quel est mon dessin animé préféré ».  Qui veut me donner des propositions ? Levez la main.  </a:t>
            </a:r>
          </a:p>
        </p:txBody>
      </p:sp>
      <p:pic>
        <p:nvPicPr>
          <p:cNvPr id="9" name="Image 8">
            <a:extLst>
              <a:ext uri="{FF2B5EF4-FFF2-40B4-BE49-F238E27FC236}">
                <a16:creationId xmlns:a16="http://schemas.microsoft.com/office/drawing/2014/main" id="{74485ED4-14E7-0587-9D08-F1DF92A53001}"/>
              </a:ext>
            </a:extLst>
          </p:cNvPr>
          <p:cNvPicPr>
            <a:picLocks noChangeAspect="1"/>
          </p:cNvPicPr>
          <p:nvPr/>
        </p:nvPicPr>
        <p:blipFill>
          <a:blip r:embed="rId2"/>
          <a:stretch>
            <a:fillRect/>
          </a:stretch>
        </p:blipFill>
        <p:spPr>
          <a:xfrm>
            <a:off x="158202" y="525505"/>
            <a:ext cx="1152244" cy="1072989"/>
          </a:xfrm>
          <a:prstGeom prst="rect">
            <a:avLst/>
          </a:prstGeom>
        </p:spPr>
      </p:pic>
      <p:sp>
        <p:nvSpPr>
          <p:cNvPr id="3" name="ZoneTexte 2">
            <a:extLst>
              <a:ext uri="{FF2B5EF4-FFF2-40B4-BE49-F238E27FC236}">
                <a16:creationId xmlns:a16="http://schemas.microsoft.com/office/drawing/2014/main" id="{5BA102E5-D02E-C57E-5083-8F4DD0B8A139}"/>
              </a:ext>
            </a:extLst>
          </p:cNvPr>
          <p:cNvSpPr txBox="1"/>
          <p:nvPr/>
        </p:nvSpPr>
        <p:spPr>
          <a:xfrm>
            <a:off x="723333" y="2834103"/>
            <a:ext cx="7697333" cy="819455"/>
          </a:xfrm>
          <a:prstGeom prst="rect">
            <a:avLst/>
          </a:prstGeom>
          <a:noFill/>
        </p:spPr>
        <p:txBody>
          <a:bodyPr wrap="square">
            <a:spAutoFit/>
          </a:bodyPr>
          <a:lstStyle/>
          <a:p>
            <a:pPr lvl="0" algn="ctr" defTabSz="457200">
              <a:lnSpc>
                <a:spcPct val="150000"/>
              </a:lnSpc>
              <a:defRPr/>
            </a:pPr>
            <a:r>
              <a:rPr lang="fr-FR" sz="3600" b="1" dirty="0">
                <a:solidFill>
                  <a:srgbClr val="00ACA4"/>
                </a:solidFill>
                <a:latin typeface="Dosis SemiBold" pitchFamily="2" charset="0"/>
              </a:rPr>
              <a:t>Quel est  </a:t>
            </a:r>
            <a:r>
              <a:rPr lang="fr-FR" sz="3600" b="1" dirty="0">
                <a:solidFill>
                  <a:srgbClr val="424D7B"/>
                </a:solidFill>
                <a:latin typeface="Dosis SemiBold" pitchFamily="2" charset="0"/>
              </a:rPr>
              <a:t>mon dessin animé préféré ?</a:t>
            </a:r>
            <a:endParaRPr kumimoji="0" lang="fr-FR" sz="3600" b="1" i="0" u="none" strike="noStrike" kern="1200" cap="none" spc="0" normalizeH="0" baseline="0" noProof="0" dirty="0">
              <a:ln>
                <a:noFill/>
              </a:ln>
              <a:solidFill>
                <a:srgbClr val="424D7B"/>
              </a:solidFill>
              <a:effectLst/>
              <a:uLnTx/>
              <a:uFillTx/>
              <a:latin typeface="Dosis SemiBold" pitchFamily="2" charset="0"/>
            </a:endParaRPr>
          </a:p>
        </p:txBody>
      </p:sp>
    </p:spTree>
    <p:extLst>
      <p:ext uri="{BB962C8B-B14F-4D97-AF65-F5344CB8AC3E}">
        <p14:creationId xmlns:p14="http://schemas.microsoft.com/office/powerpoint/2010/main" val="661846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2B3A4-A5B8-610C-D084-9AAAB998883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77C09EF-B119-04F4-7D31-D59469C17542}"/>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Une réponse peut être :  Mon dessin animé préféré est T’</a:t>
            </a:r>
            <a:r>
              <a:rPr lang="fr-FR" dirty="0" err="1">
                <a:solidFill>
                  <a:schemeClr val="tx1">
                    <a:lumMod val="65000"/>
                    <a:lumOff val="35000"/>
                  </a:schemeClr>
                </a:solidFill>
                <a:latin typeface="Dosis Medium" pitchFamily="2" charset="0"/>
              </a:rPr>
              <a:t>choupi</a:t>
            </a:r>
            <a:r>
              <a:rPr lang="fr-FR" dirty="0">
                <a:solidFill>
                  <a:schemeClr val="tx1">
                    <a:lumMod val="65000"/>
                    <a:lumOff val="35000"/>
                  </a:schemeClr>
                </a:solidFill>
                <a:latin typeface="Dosis Medium" pitchFamily="2" charset="0"/>
              </a:rPr>
              <a:t>. Mais je peux dire aussi : Mon dessin animé préféré est Macha et Michka.</a:t>
            </a:r>
          </a:p>
        </p:txBody>
      </p:sp>
      <p:pic>
        <p:nvPicPr>
          <p:cNvPr id="9" name="Image 8">
            <a:extLst>
              <a:ext uri="{FF2B5EF4-FFF2-40B4-BE49-F238E27FC236}">
                <a16:creationId xmlns:a16="http://schemas.microsoft.com/office/drawing/2014/main" id="{AD2492AA-D392-4B12-018D-6E72B3FD7501}"/>
              </a:ext>
            </a:extLst>
          </p:cNvPr>
          <p:cNvPicPr>
            <a:picLocks noChangeAspect="1"/>
          </p:cNvPicPr>
          <p:nvPr/>
        </p:nvPicPr>
        <p:blipFill>
          <a:blip r:embed="rId2"/>
          <a:stretch>
            <a:fillRect/>
          </a:stretch>
        </p:blipFill>
        <p:spPr>
          <a:xfrm>
            <a:off x="158202" y="525505"/>
            <a:ext cx="1152244" cy="1072989"/>
          </a:xfrm>
          <a:prstGeom prst="rect">
            <a:avLst/>
          </a:prstGeom>
        </p:spPr>
      </p:pic>
      <p:sp>
        <p:nvSpPr>
          <p:cNvPr id="4" name="ZoneTexte 3">
            <a:extLst>
              <a:ext uri="{FF2B5EF4-FFF2-40B4-BE49-F238E27FC236}">
                <a16:creationId xmlns:a16="http://schemas.microsoft.com/office/drawing/2014/main" id="{3FB7C805-F4D6-CA50-BFA9-ABCBF75D9FFF}"/>
              </a:ext>
            </a:extLst>
          </p:cNvPr>
          <p:cNvSpPr txBox="1"/>
          <p:nvPr/>
        </p:nvSpPr>
        <p:spPr>
          <a:xfrm>
            <a:off x="1061930" y="2776898"/>
            <a:ext cx="7020139" cy="1304203"/>
          </a:xfrm>
          <a:prstGeom prst="rect">
            <a:avLst/>
          </a:prstGeom>
          <a:noFill/>
        </p:spPr>
        <p:txBody>
          <a:bodyPr wrap="square">
            <a:spAutoFit/>
          </a:bodyPr>
          <a:lstStyle/>
          <a:p>
            <a:pPr lvl="0" algn="just" defTabSz="457200">
              <a:lnSpc>
                <a:spcPct val="150000"/>
              </a:lnSpc>
              <a:defRPr/>
            </a:pPr>
            <a:r>
              <a:rPr lang="fr-FR" sz="2800" b="1" dirty="0">
                <a:solidFill>
                  <a:srgbClr val="4B5377"/>
                </a:solidFill>
                <a:latin typeface="Dosis SemiBold" pitchFamily="2" charset="0"/>
              </a:rPr>
              <a:t>Après l’école</a:t>
            </a:r>
            <a:r>
              <a:rPr lang="fr-FR" sz="2800" b="1" dirty="0">
                <a:solidFill>
                  <a:srgbClr val="00ACA4"/>
                </a:solidFill>
                <a:latin typeface="Dosis SemiBold" pitchFamily="2" charset="0"/>
              </a:rPr>
              <a:t>, </a:t>
            </a:r>
            <a:r>
              <a:rPr lang="fr-FR" sz="2800" b="1" dirty="0">
                <a:solidFill>
                  <a:srgbClr val="424D7B"/>
                </a:solidFill>
                <a:latin typeface="Dosis SemiBold" pitchFamily="2" charset="0"/>
              </a:rPr>
              <a:t>j’aime regarder des dessins animés. </a:t>
            </a:r>
            <a:r>
              <a:rPr lang="fr-FR" sz="2800" b="1" dirty="0">
                <a:solidFill>
                  <a:srgbClr val="00ACA4"/>
                </a:solidFill>
                <a:latin typeface="Dosis SemiBold" pitchFamily="2" charset="0"/>
              </a:rPr>
              <a:t>Mon dessin animé préféré est T’</a:t>
            </a:r>
            <a:r>
              <a:rPr lang="fr-FR" sz="2800" b="1" dirty="0" err="1">
                <a:solidFill>
                  <a:srgbClr val="00ACA4"/>
                </a:solidFill>
                <a:latin typeface="Dosis SemiBold" pitchFamily="2" charset="0"/>
              </a:rPr>
              <a:t>choupi</a:t>
            </a:r>
            <a:r>
              <a:rPr lang="fr-FR" sz="2800" b="1" dirty="0">
                <a:solidFill>
                  <a:srgbClr val="00ACA4"/>
                </a:solidFill>
                <a:latin typeface="Dosis SemiBold" pitchFamily="2" charset="0"/>
              </a:rPr>
              <a:t>. </a:t>
            </a:r>
            <a:endParaRPr kumimoji="0" lang="fr-FR" sz="2800" b="1" i="0" u="none" strike="noStrike" kern="1200" cap="none" spc="0" normalizeH="0" baseline="0" noProof="0" dirty="0">
              <a:ln>
                <a:noFill/>
              </a:ln>
              <a:solidFill>
                <a:srgbClr val="00ACA4"/>
              </a:solidFill>
              <a:effectLst/>
              <a:uLnTx/>
              <a:uFillTx/>
              <a:latin typeface="Dosis SemiBold" pitchFamily="2" charset="0"/>
            </a:endParaRPr>
          </a:p>
        </p:txBody>
      </p:sp>
    </p:spTree>
    <p:extLst>
      <p:ext uri="{BB962C8B-B14F-4D97-AF65-F5344CB8AC3E}">
        <p14:creationId xmlns:p14="http://schemas.microsoft.com/office/powerpoint/2010/main" val="1400138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0E877-89DE-B8BC-48C9-BC2C9F21A84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4F212FD-F11C-2BA8-F9E4-5637DCEBA193}"/>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Ensuite, je me pose une autre question. Quel est ton sport préféré ? Qui veut me donner des propositions ? Levez la main. </a:t>
            </a:r>
          </a:p>
        </p:txBody>
      </p:sp>
      <p:pic>
        <p:nvPicPr>
          <p:cNvPr id="9" name="Image 8">
            <a:extLst>
              <a:ext uri="{FF2B5EF4-FFF2-40B4-BE49-F238E27FC236}">
                <a16:creationId xmlns:a16="http://schemas.microsoft.com/office/drawing/2014/main" id="{62041AFE-D372-9B97-BD65-EBD6CF43D6E8}"/>
              </a:ext>
            </a:extLst>
          </p:cNvPr>
          <p:cNvPicPr>
            <a:picLocks noChangeAspect="1"/>
          </p:cNvPicPr>
          <p:nvPr/>
        </p:nvPicPr>
        <p:blipFill>
          <a:blip r:embed="rId2"/>
          <a:stretch>
            <a:fillRect/>
          </a:stretch>
        </p:blipFill>
        <p:spPr>
          <a:xfrm>
            <a:off x="158202" y="525505"/>
            <a:ext cx="1152244" cy="1072989"/>
          </a:xfrm>
          <a:prstGeom prst="rect">
            <a:avLst/>
          </a:prstGeom>
        </p:spPr>
      </p:pic>
      <p:sp>
        <p:nvSpPr>
          <p:cNvPr id="4" name="ZoneTexte 3">
            <a:extLst>
              <a:ext uri="{FF2B5EF4-FFF2-40B4-BE49-F238E27FC236}">
                <a16:creationId xmlns:a16="http://schemas.microsoft.com/office/drawing/2014/main" id="{F421DA3C-E3E2-E661-3D82-393C1A891936}"/>
              </a:ext>
            </a:extLst>
          </p:cNvPr>
          <p:cNvSpPr txBox="1"/>
          <p:nvPr/>
        </p:nvSpPr>
        <p:spPr>
          <a:xfrm>
            <a:off x="1025235" y="2938481"/>
            <a:ext cx="7135091" cy="738664"/>
          </a:xfrm>
          <a:prstGeom prst="rect">
            <a:avLst/>
          </a:prstGeom>
          <a:noFill/>
        </p:spPr>
        <p:txBody>
          <a:bodyPr wrap="square">
            <a:spAutoFit/>
          </a:bodyPr>
          <a:lstStyle/>
          <a:p>
            <a:pPr lvl="0" algn="ctr" defTabSz="457200">
              <a:lnSpc>
                <a:spcPct val="150000"/>
              </a:lnSpc>
              <a:defRPr/>
            </a:pPr>
            <a:r>
              <a:rPr lang="fr-FR" sz="3200" b="1" dirty="0">
                <a:solidFill>
                  <a:srgbClr val="424D7B"/>
                </a:solidFill>
                <a:latin typeface="Dosis SemiBold" pitchFamily="2" charset="0"/>
              </a:rPr>
              <a:t>Quel est </a:t>
            </a:r>
            <a:r>
              <a:rPr lang="fr-FR" sz="3200" b="1" dirty="0">
                <a:solidFill>
                  <a:srgbClr val="00ACA4"/>
                </a:solidFill>
                <a:latin typeface="Dosis SemiBold" pitchFamily="2" charset="0"/>
              </a:rPr>
              <a:t>ton sport préféré ?</a:t>
            </a:r>
            <a:endParaRPr kumimoji="0" lang="fr-FR" sz="3200" b="1" i="0" u="none" strike="noStrike" kern="1200" cap="none" spc="0" normalizeH="0" baseline="0" noProof="0" dirty="0">
              <a:ln>
                <a:noFill/>
              </a:ln>
              <a:solidFill>
                <a:srgbClr val="00ACA4"/>
              </a:solidFill>
              <a:effectLst/>
              <a:uLnTx/>
              <a:uFillTx/>
              <a:latin typeface="Dosis SemiBold" pitchFamily="2" charset="0"/>
            </a:endParaRPr>
          </a:p>
        </p:txBody>
      </p:sp>
    </p:spTree>
    <p:extLst>
      <p:ext uri="{BB962C8B-B14F-4D97-AF65-F5344CB8AC3E}">
        <p14:creationId xmlns:p14="http://schemas.microsoft.com/office/powerpoint/2010/main" val="707061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412F8-8D8C-A045-7689-2ADD8B9A3EF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2ECF5C3-4771-340A-884D-77761F886784}"/>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Une réponse peut être : Mon sport préféré est le football.  Mais je peux aussi dire : Mon sport préféré est le basketball.</a:t>
            </a:r>
          </a:p>
        </p:txBody>
      </p:sp>
      <p:pic>
        <p:nvPicPr>
          <p:cNvPr id="9" name="Image 8">
            <a:extLst>
              <a:ext uri="{FF2B5EF4-FFF2-40B4-BE49-F238E27FC236}">
                <a16:creationId xmlns:a16="http://schemas.microsoft.com/office/drawing/2014/main" id="{F0442D92-C757-7976-11EE-CA969924DEB6}"/>
              </a:ext>
            </a:extLst>
          </p:cNvPr>
          <p:cNvPicPr>
            <a:picLocks noChangeAspect="1"/>
          </p:cNvPicPr>
          <p:nvPr/>
        </p:nvPicPr>
        <p:blipFill>
          <a:blip r:embed="rId2"/>
          <a:stretch>
            <a:fillRect/>
          </a:stretch>
        </p:blipFill>
        <p:spPr>
          <a:xfrm>
            <a:off x="158202" y="525505"/>
            <a:ext cx="1152244" cy="1072989"/>
          </a:xfrm>
          <a:prstGeom prst="rect">
            <a:avLst/>
          </a:prstGeom>
        </p:spPr>
      </p:pic>
      <p:sp>
        <p:nvSpPr>
          <p:cNvPr id="4" name="ZoneTexte 3">
            <a:extLst>
              <a:ext uri="{FF2B5EF4-FFF2-40B4-BE49-F238E27FC236}">
                <a16:creationId xmlns:a16="http://schemas.microsoft.com/office/drawing/2014/main" id="{AE83F0DE-222A-DF4D-4CA6-ACC2598CB84D}"/>
              </a:ext>
            </a:extLst>
          </p:cNvPr>
          <p:cNvSpPr txBox="1"/>
          <p:nvPr/>
        </p:nvSpPr>
        <p:spPr>
          <a:xfrm>
            <a:off x="1061930" y="2776898"/>
            <a:ext cx="7020139" cy="1950534"/>
          </a:xfrm>
          <a:prstGeom prst="rect">
            <a:avLst/>
          </a:prstGeom>
          <a:noFill/>
        </p:spPr>
        <p:txBody>
          <a:bodyPr wrap="square">
            <a:spAutoFit/>
          </a:bodyPr>
          <a:lstStyle/>
          <a:p>
            <a:pPr lvl="0" algn="just" defTabSz="457200">
              <a:lnSpc>
                <a:spcPct val="150000"/>
              </a:lnSpc>
              <a:defRPr/>
            </a:pPr>
            <a:r>
              <a:rPr lang="fr-FR" sz="2800" b="1" dirty="0">
                <a:solidFill>
                  <a:srgbClr val="4B5377"/>
                </a:solidFill>
                <a:latin typeface="Dosis SemiBold" pitchFamily="2" charset="0"/>
              </a:rPr>
              <a:t>Après l’école</a:t>
            </a:r>
            <a:r>
              <a:rPr lang="fr-FR" sz="2800" b="1" dirty="0">
                <a:solidFill>
                  <a:srgbClr val="00ACA4"/>
                </a:solidFill>
                <a:latin typeface="Dosis SemiBold" pitchFamily="2" charset="0"/>
              </a:rPr>
              <a:t>, </a:t>
            </a:r>
            <a:r>
              <a:rPr lang="fr-FR" sz="2800" b="1" dirty="0">
                <a:solidFill>
                  <a:srgbClr val="424D7B"/>
                </a:solidFill>
                <a:latin typeface="Dosis SemiBold" pitchFamily="2" charset="0"/>
              </a:rPr>
              <a:t>j’aime regarder des dessins animés. </a:t>
            </a:r>
            <a:r>
              <a:rPr lang="fr-FR" sz="2800" b="1" dirty="0">
                <a:solidFill>
                  <a:srgbClr val="4B5377"/>
                </a:solidFill>
                <a:latin typeface="Dosis SemiBold" pitchFamily="2" charset="0"/>
              </a:rPr>
              <a:t>Mon dessin animé préféré est T’</a:t>
            </a:r>
            <a:r>
              <a:rPr lang="fr-FR" sz="2800" b="1" dirty="0" err="1">
                <a:solidFill>
                  <a:srgbClr val="4B5377"/>
                </a:solidFill>
                <a:latin typeface="Dosis SemiBold" pitchFamily="2" charset="0"/>
              </a:rPr>
              <a:t>choupi</a:t>
            </a:r>
            <a:r>
              <a:rPr lang="fr-FR" sz="2800" b="1" dirty="0">
                <a:solidFill>
                  <a:srgbClr val="4B5377"/>
                </a:solidFill>
                <a:latin typeface="Dosis SemiBold" pitchFamily="2" charset="0"/>
              </a:rPr>
              <a:t>. </a:t>
            </a:r>
            <a:r>
              <a:rPr lang="fr-FR" sz="2800" b="1" dirty="0">
                <a:solidFill>
                  <a:srgbClr val="00ACA4"/>
                </a:solidFill>
                <a:latin typeface="Dosis SemiBold" pitchFamily="2" charset="0"/>
              </a:rPr>
              <a:t>Mon sport préféré est le football. </a:t>
            </a:r>
            <a:endParaRPr kumimoji="0" lang="fr-FR" sz="2800" b="1" i="0" u="none" strike="noStrike" kern="1200" cap="none" spc="0" normalizeH="0" baseline="0" noProof="0" dirty="0">
              <a:ln>
                <a:noFill/>
              </a:ln>
              <a:solidFill>
                <a:srgbClr val="00ACA4"/>
              </a:solidFill>
              <a:effectLst/>
              <a:uLnTx/>
              <a:uFillTx/>
              <a:latin typeface="Dosis SemiBold" pitchFamily="2" charset="0"/>
            </a:endParaRPr>
          </a:p>
        </p:txBody>
      </p:sp>
    </p:spTree>
    <p:extLst>
      <p:ext uri="{BB962C8B-B14F-4D97-AF65-F5344CB8AC3E}">
        <p14:creationId xmlns:p14="http://schemas.microsoft.com/office/powerpoint/2010/main" val="4223899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A4634621-90A1-9097-64FE-7E7C31F05198}"/>
              </a:ext>
            </a:extLst>
          </p:cNvPr>
          <p:cNvSpPr/>
          <p:nvPr/>
        </p:nvSpPr>
        <p:spPr>
          <a:xfrm>
            <a:off x="4870382" y="2369548"/>
            <a:ext cx="3732659" cy="597427"/>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 coins arrondis 28">
            <a:extLst>
              <a:ext uri="{FF2B5EF4-FFF2-40B4-BE49-F238E27FC236}">
                <a16:creationId xmlns:a16="http://schemas.microsoft.com/office/drawing/2014/main" id="{B7D7D3B8-245B-822C-D89F-57F16AFB6C1C}"/>
              </a:ext>
            </a:extLst>
          </p:cNvPr>
          <p:cNvSpPr/>
          <p:nvPr/>
        </p:nvSpPr>
        <p:spPr>
          <a:xfrm>
            <a:off x="413887" y="2387067"/>
            <a:ext cx="4129238" cy="597427"/>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D3080D14-66A9-CA0D-439E-A1B3E6C783A7}"/>
              </a:ext>
            </a:extLst>
          </p:cNvPr>
          <p:cNvSpPr/>
          <p:nvPr/>
        </p:nvSpPr>
        <p:spPr>
          <a:xfrm>
            <a:off x="4870383" y="3091197"/>
            <a:ext cx="3804812" cy="2405146"/>
          </a:xfrm>
          <a:prstGeom prst="roundRect">
            <a:avLst>
              <a:gd name="adj" fmla="val 7549"/>
            </a:avLst>
          </a:prstGeom>
          <a:solidFill>
            <a:schemeClr val="bg1"/>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 coins arrondis 18">
            <a:extLst>
              <a:ext uri="{FF2B5EF4-FFF2-40B4-BE49-F238E27FC236}">
                <a16:creationId xmlns:a16="http://schemas.microsoft.com/office/drawing/2014/main" id="{60614691-22DC-9AA0-152D-DA42CC19D203}"/>
              </a:ext>
            </a:extLst>
          </p:cNvPr>
          <p:cNvSpPr/>
          <p:nvPr/>
        </p:nvSpPr>
        <p:spPr>
          <a:xfrm>
            <a:off x="413886" y="3062321"/>
            <a:ext cx="4177364" cy="2405146"/>
          </a:xfrm>
          <a:prstGeom prst="roundRect">
            <a:avLst>
              <a:gd name="adj" fmla="val 8768"/>
            </a:avLst>
          </a:prstGeom>
          <a:solidFill>
            <a:schemeClr val="bg1"/>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e 3">
            <a:extLst>
              <a:ext uri="{FF2B5EF4-FFF2-40B4-BE49-F238E27FC236}">
                <a16:creationId xmlns:a16="http://schemas.microsoft.com/office/drawing/2014/main" id="{8A4169DB-E4D1-7C6D-4EE9-718DE6CF13E3}"/>
              </a:ext>
            </a:extLst>
          </p:cNvPr>
          <p:cNvGrpSpPr/>
          <p:nvPr/>
        </p:nvGrpSpPr>
        <p:grpSpPr>
          <a:xfrm>
            <a:off x="3072140" y="0"/>
            <a:ext cx="2812683" cy="1084434"/>
            <a:chOff x="3072140" y="0"/>
            <a:chExt cx="2812683"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76775" y="1390533"/>
            <a:ext cx="7886700" cy="720000"/>
          </a:xfrm>
        </p:spPr>
        <p:txBody>
          <a:bodyPr/>
          <a:lstStyle/>
          <a:p>
            <a:r>
              <a:rPr lang="fr-MA" sz="3200" dirty="0">
                <a:solidFill>
                  <a:srgbClr val="00ACA4"/>
                </a:solidFill>
              </a:rPr>
              <a:t>Pictogrammes</a:t>
            </a:r>
          </a:p>
        </p:txBody>
      </p:sp>
      <p:pic>
        <p:nvPicPr>
          <p:cNvPr id="12" name="Image 11">
            <a:extLst>
              <a:ext uri="{FF2B5EF4-FFF2-40B4-BE49-F238E27FC236}">
                <a16:creationId xmlns:a16="http://schemas.microsoft.com/office/drawing/2014/main" id="{4D7F8747-B10C-6688-D210-416D6A40CC13}"/>
              </a:ext>
            </a:extLst>
          </p:cNvPr>
          <p:cNvPicPr>
            <a:picLocks noChangeAspect="1"/>
          </p:cNvPicPr>
          <p:nvPr/>
        </p:nvPicPr>
        <p:blipFill>
          <a:blip r:embed="rId3"/>
          <a:stretch>
            <a:fillRect/>
          </a:stretch>
        </p:blipFill>
        <p:spPr>
          <a:xfrm>
            <a:off x="765576" y="3078508"/>
            <a:ext cx="1486736" cy="1384473"/>
          </a:xfrm>
          <a:prstGeom prst="rect">
            <a:avLst/>
          </a:prstGeom>
        </p:spPr>
      </p:pic>
      <p:pic>
        <p:nvPicPr>
          <p:cNvPr id="13" name="Espace réservé pour une image  15" descr="Une image contenant capture d’écran, Graphique, Bleu électrique, conception&#10;&#10;Le contenu généré par l’IA peut être incorrect.">
            <a:extLst>
              <a:ext uri="{FF2B5EF4-FFF2-40B4-BE49-F238E27FC236}">
                <a16:creationId xmlns:a16="http://schemas.microsoft.com/office/drawing/2014/main" id="{576EB041-A14E-90C1-A5C4-7A06A89AD8AC}"/>
              </a:ext>
            </a:extLst>
          </p:cNvPr>
          <p:cNvPicPr>
            <a:picLocks noChangeAspect="1"/>
          </p:cNvPicPr>
          <p:nvPr/>
        </p:nvPicPr>
        <p:blipFill>
          <a:blip r:embed="rId4">
            <a:extLst>
              <a:ext uri="{28A0092B-C50C-407E-A947-70E740481C1C}">
                <a14:useLocalDpi xmlns:a14="http://schemas.microsoft.com/office/drawing/2010/main" val="0"/>
              </a:ext>
            </a:extLst>
          </a:blip>
          <a:srcRect t="18025" b="15661"/>
          <a:stretch>
            <a:fillRect/>
          </a:stretch>
        </p:blipFill>
        <p:spPr>
          <a:xfrm>
            <a:off x="5200940" y="3286180"/>
            <a:ext cx="1577821" cy="1046319"/>
          </a:xfrm>
          <a:prstGeom prst="rect">
            <a:avLst/>
          </a:prstGeom>
        </p:spPr>
      </p:pic>
      <p:pic>
        <p:nvPicPr>
          <p:cNvPr id="14" name="Image 13">
            <a:extLst>
              <a:ext uri="{FF2B5EF4-FFF2-40B4-BE49-F238E27FC236}">
                <a16:creationId xmlns:a16="http://schemas.microsoft.com/office/drawing/2014/main" id="{3C47101B-F13B-CD1D-3895-14656856602D}"/>
              </a:ext>
            </a:extLst>
          </p:cNvPr>
          <p:cNvPicPr>
            <a:picLocks noChangeAspect="1"/>
          </p:cNvPicPr>
          <p:nvPr/>
        </p:nvPicPr>
        <p:blipFill>
          <a:blip r:embed="rId5"/>
          <a:srcRect r="1593" b="11327"/>
          <a:stretch>
            <a:fillRect/>
          </a:stretch>
        </p:blipFill>
        <p:spPr>
          <a:xfrm>
            <a:off x="2810222" y="3216327"/>
            <a:ext cx="1393969" cy="1256076"/>
          </a:xfrm>
          <a:prstGeom prst="ellipse">
            <a:avLst/>
          </a:prstGeom>
        </p:spPr>
      </p:pic>
      <p:pic>
        <p:nvPicPr>
          <p:cNvPr id="17" name="Image 16">
            <a:extLst>
              <a:ext uri="{FF2B5EF4-FFF2-40B4-BE49-F238E27FC236}">
                <a16:creationId xmlns:a16="http://schemas.microsoft.com/office/drawing/2014/main" id="{D31ABA83-526D-4C40-5DE7-2F8664623E71}"/>
              </a:ext>
            </a:extLst>
          </p:cNvPr>
          <p:cNvPicPr>
            <a:picLocks noChangeAspect="1"/>
          </p:cNvPicPr>
          <p:nvPr/>
        </p:nvPicPr>
        <p:blipFill>
          <a:blip r:embed="rId6"/>
          <a:stretch>
            <a:fillRect/>
          </a:stretch>
        </p:blipFill>
        <p:spPr>
          <a:xfrm>
            <a:off x="7144521" y="3436723"/>
            <a:ext cx="1060039" cy="622773"/>
          </a:xfrm>
          <a:prstGeom prst="rect">
            <a:avLst/>
          </a:prstGeom>
        </p:spPr>
      </p:pic>
      <p:sp>
        <p:nvSpPr>
          <p:cNvPr id="23" name="ZoneTexte 22">
            <a:extLst>
              <a:ext uri="{FF2B5EF4-FFF2-40B4-BE49-F238E27FC236}">
                <a16:creationId xmlns:a16="http://schemas.microsoft.com/office/drawing/2014/main" id="{ABAB9CF9-583C-D22B-6FBC-E36FC04EFCAA}"/>
              </a:ext>
            </a:extLst>
          </p:cNvPr>
          <p:cNvSpPr txBox="1"/>
          <p:nvPr/>
        </p:nvSpPr>
        <p:spPr>
          <a:xfrm>
            <a:off x="1538878" y="2479140"/>
            <a:ext cx="25474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Dosis" pitchFamily="2" charset="0"/>
                <a:ea typeface="+mn-ea"/>
                <a:cs typeface="+mn-cs"/>
              </a:rPr>
              <a:t>L’enseignant  (e) parle </a:t>
            </a:r>
          </a:p>
        </p:txBody>
      </p:sp>
      <p:sp>
        <p:nvSpPr>
          <p:cNvPr id="24" name="ZoneTexte 23">
            <a:extLst>
              <a:ext uri="{FF2B5EF4-FFF2-40B4-BE49-F238E27FC236}">
                <a16:creationId xmlns:a16="http://schemas.microsoft.com/office/drawing/2014/main" id="{EEEDC8D4-2152-B186-D017-39DEE08AF553}"/>
              </a:ext>
            </a:extLst>
          </p:cNvPr>
          <p:cNvSpPr txBox="1"/>
          <p:nvPr/>
        </p:nvSpPr>
        <p:spPr>
          <a:xfrm>
            <a:off x="5593605" y="2445506"/>
            <a:ext cx="2319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Dosis" pitchFamily="2" charset="0"/>
                <a:ea typeface="+mn-ea"/>
                <a:cs typeface="+mn-cs"/>
              </a:rPr>
              <a:t>Diffusion d’un média</a:t>
            </a:r>
          </a:p>
        </p:txBody>
      </p:sp>
      <p:sp>
        <p:nvSpPr>
          <p:cNvPr id="25" name="ZoneTexte 24">
            <a:extLst>
              <a:ext uri="{FF2B5EF4-FFF2-40B4-BE49-F238E27FC236}">
                <a16:creationId xmlns:a16="http://schemas.microsoft.com/office/drawing/2014/main" id="{F59506D7-037B-F526-4725-21B6D96C861C}"/>
              </a:ext>
            </a:extLst>
          </p:cNvPr>
          <p:cNvSpPr txBox="1"/>
          <p:nvPr/>
        </p:nvSpPr>
        <p:spPr>
          <a:xfrm>
            <a:off x="701736" y="4673649"/>
            <a:ext cx="19067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Expliquer, donner une consigne </a:t>
            </a:r>
          </a:p>
        </p:txBody>
      </p:sp>
      <p:sp>
        <p:nvSpPr>
          <p:cNvPr id="26" name="ZoneTexte 25">
            <a:extLst>
              <a:ext uri="{FF2B5EF4-FFF2-40B4-BE49-F238E27FC236}">
                <a16:creationId xmlns:a16="http://schemas.microsoft.com/office/drawing/2014/main" id="{5717ABA6-30A3-FAAD-8DCF-BAB1B7E96E98}"/>
              </a:ext>
            </a:extLst>
          </p:cNvPr>
          <p:cNvSpPr txBox="1"/>
          <p:nvPr/>
        </p:nvSpPr>
        <p:spPr>
          <a:xfrm>
            <a:off x="5068728" y="4558145"/>
            <a:ext cx="18229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Média en cours de diffusion</a:t>
            </a:r>
          </a:p>
        </p:txBody>
      </p:sp>
      <p:sp>
        <p:nvSpPr>
          <p:cNvPr id="27" name="ZoneTexte 26">
            <a:extLst>
              <a:ext uri="{FF2B5EF4-FFF2-40B4-BE49-F238E27FC236}">
                <a16:creationId xmlns:a16="http://schemas.microsoft.com/office/drawing/2014/main" id="{81339EE9-67AA-00E9-E9C0-BC51E26AF252}"/>
              </a:ext>
            </a:extLst>
          </p:cNvPr>
          <p:cNvSpPr txBox="1"/>
          <p:nvPr/>
        </p:nvSpPr>
        <p:spPr>
          <a:xfrm>
            <a:off x="3085923" y="4692898"/>
            <a:ext cx="10798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Désigner un élève</a:t>
            </a:r>
          </a:p>
        </p:txBody>
      </p:sp>
      <p:sp>
        <p:nvSpPr>
          <p:cNvPr id="28" name="ZoneTexte 27">
            <a:extLst>
              <a:ext uri="{FF2B5EF4-FFF2-40B4-BE49-F238E27FC236}">
                <a16:creationId xmlns:a16="http://schemas.microsoft.com/office/drawing/2014/main" id="{E1B8BBA3-D7E9-F5F2-CBC2-8C40C40505DA}"/>
              </a:ext>
            </a:extLst>
          </p:cNvPr>
          <p:cNvSpPr txBox="1"/>
          <p:nvPr/>
        </p:nvSpPr>
        <p:spPr>
          <a:xfrm>
            <a:off x="6882099" y="4435623"/>
            <a:ext cx="18229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Fin du média. Passer au slide suivant</a:t>
            </a:r>
          </a:p>
        </p:txBody>
      </p:sp>
    </p:spTree>
    <p:extLst>
      <p:ext uri="{BB962C8B-B14F-4D97-AF65-F5344CB8AC3E}">
        <p14:creationId xmlns:p14="http://schemas.microsoft.com/office/powerpoint/2010/main" val="3424893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4CDF0-A6F9-63C0-30A9-00BD7E845BB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B0E19E2-553F-36B0-96D2-2515F272CAA8}"/>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Ensuite, je me pose une autre question. Pourquoi le football est ton sport préféré ?</a:t>
            </a:r>
            <a:br>
              <a:rPr lang="fr-FR" dirty="0">
                <a:solidFill>
                  <a:schemeClr val="tx1">
                    <a:lumMod val="65000"/>
                    <a:lumOff val="35000"/>
                  </a:schemeClr>
                </a:solidFill>
                <a:latin typeface="Dosis Medium" pitchFamily="2" charset="0"/>
              </a:rPr>
            </a:br>
            <a:r>
              <a:rPr lang="fr-FR" dirty="0">
                <a:solidFill>
                  <a:schemeClr val="tx1">
                    <a:lumMod val="65000"/>
                    <a:lumOff val="35000"/>
                  </a:schemeClr>
                </a:solidFill>
                <a:latin typeface="Dosis Medium" pitchFamily="2" charset="0"/>
              </a:rPr>
              <a:t>Qui veut me donner des propositions ? Levez la main. </a:t>
            </a:r>
          </a:p>
        </p:txBody>
      </p:sp>
      <p:pic>
        <p:nvPicPr>
          <p:cNvPr id="9" name="Image 8">
            <a:extLst>
              <a:ext uri="{FF2B5EF4-FFF2-40B4-BE49-F238E27FC236}">
                <a16:creationId xmlns:a16="http://schemas.microsoft.com/office/drawing/2014/main" id="{AAFBE5DE-3178-42EE-A017-B428C6926967}"/>
              </a:ext>
            </a:extLst>
          </p:cNvPr>
          <p:cNvPicPr>
            <a:picLocks noChangeAspect="1"/>
          </p:cNvPicPr>
          <p:nvPr/>
        </p:nvPicPr>
        <p:blipFill>
          <a:blip r:embed="rId2"/>
          <a:stretch>
            <a:fillRect/>
          </a:stretch>
        </p:blipFill>
        <p:spPr>
          <a:xfrm>
            <a:off x="158202" y="525505"/>
            <a:ext cx="1152244" cy="1072989"/>
          </a:xfrm>
          <a:prstGeom prst="rect">
            <a:avLst/>
          </a:prstGeom>
        </p:spPr>
      </p:pic>
      <p:sp>
        <p:nvSpPr>
          <p:cNvPr id="3" name="ZoneTexte 2">
            <a:extLst>
              <a:ext uri="{FF2B5EF4-FFF2-40B4-BE49-F238E27FC236}">
                <a16:creationId xmlns:a16="http://schemas.microsoft.com/office/drawing/2014/main" id="{03C4E0D3-A588-66A4-BCA7-5E21C7AC14EA}"/>
              </a:ext>
            </a:extLst>
          </p:cNvPr>
          <p:cNvSpPr txBox="1"/>
          <p:nvPr/>
        </p:nvSpPr>
        <p:spPr>
          <a:xfrm>
            <a:off x="532033" y="2690336"/>
            <a:ext cx="8079934" cy="738664"/>
          </a:xfrm>
          <a:prstGeom prst="rect">
            <a:avLst/>
          </a:prstGeom>
          <a:noFill/>
        </p:spPr>
        <p:txBody>
          <a:bodyPr wrap="square">
            <a:spAutoFit/>
          </a:bodyPr>
          <a:lstStyle/>
          <a:p>
            <a:pPr lvl="0" algn="ctr" defTabSz="457200">
              <a:lnSpc>
                <a:spcPct val="150000"/>
              </a:lnSpc>
              <a:defRPr/>
            </a:pPr>
            <a:r>
              <a:rPr kumimoji="0" lang="fr-FR" sz="3200" b="1" i="0" u="none" strike="noStrike" kern="1200" cap="none" spc="0" normalizeH="0" baseline="0" noProof="0" dirty="0">
                <a:ln>
                  <a:noFill/>
                </a:ln>
                <a:solidFill>
                  <a:srgbClr val="00ACA4"/>
                </a:solidFill>
                <a:effectLst/>
                <a:uLnTx/>
                <a:uFillTx/>
                <a:latin typeface="Dosis SemiBold" pitchFamily="2" charset="0"/>
              </a:rPr>
              <a:t>Pourquoi</a:t>
            </a:r>
            <a:r>
              <a:rPr kumimoji="0" lang="fr-FR" sz="3200" b="1" i="0" u="none" strike="noStrike" kern="1200" cap="none" spc="0" normalizeH="0" baseline="0" noProof="0" dirty="0">
                <a:ln>
                  <a:noFill/>
                </a:ln>
                <a:solidFill>
                  <a:srgbClr val="424D7B"/>
                </a:solidFill>
                <a:effectLst/>
                <a:uLnTx/>
                <a:uFillTx/>
                <a:latin typeface="Dosis SemiBold" pitchFamily="2" charset="0"/>
              </a:rPr>
              <a:t> le football est ton sport préféré ?</a:t>
            </a:r>
            <a:endParaRPr kumimoji="0" lang="fr-FR" sz="4000" b="1" i="0" u="none" strike="noStrike" kern="1200" cap="none" spc="0" normalizeH="0" baseline="0" noProof="0" dirty="0">
              <a:ln>
                <a:noFill/>
              </a:ln>
              <a:solidFill>
                <a:srgbClr val="424D7B"/>
              </a:solidFill>
              <a:effectLst/>
              <a:uLnTx/>
              <a:uFillTx/>
              <a:latin typeface="Dosis SemiBold" pitchFamily="2" charset="0"/>
            </a:endParaRPr>
          </a:p>
        </p:txBody>
      </p:sp>
    </p:spTree>
    <p:extLst>
      <p:ext uri="{BB962C8B-B14F-4D97-AF65-F5344CB8AC3E}">
        <p14:creationId xmlns:p14="http://schemas.microsoft.com/office/powerpoint/2010/main" val="2055040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ABB2B-8680-D83E-B862-FBA762F69BE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BC11E1-9D68-159B-0D92-FED189C534E7}"/>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Une réponse peut être : parce qu’il est plus amusant que le karaté.  Mais je peux aussi dire : parce que c’est un sport très populaire…</a:t>
            </a:r>
          </a:p>
        </p:txBody>
      </p:sp>
      <p:pic>
        <p:nvPicPr>
          <p:cNvPr id="9" name="Image 8">
            <a:extLst>
              <a:ext uri="{FF2B5EF4-FFF2-40B4-BE49-F238E27FC236}">
                <a16:creationId xmlns:a16="http://schemas.microsoft.com/office/drawing/2014/main" id="{F5FE9DF4-2A13-6B8D-465F-C58062490E29}"/>
              </a:ext>
            </a:extLst>
          </p:cNvPr>
          <p:cNvPicPr>
            <a:picLocks noChangeAspect="1"/>
          </p:cNvPicPr>
          <p:nvPr/>
        </p:nvPicPr>
        <p:blipFill>
          <a:blip r:embed="rId2"/>
          <a:stretch>
            <a:fillRect/>
          </a:stretch>
        </p:blipFill>
        <p:spPr>
          <a:xfrm>
            <a:off x="158202" y="525505"/>
            <a:ext cx="1152244" cy="1072989"/>
          </a:xfrm>
          <a:prstGeom prst="rect">
            <a:avLst/>
          </a:prstGeom>
        </p:spPr>
      </p:pic>
      <p:sp>
        <p:nvSpPr>
          <p:cNvPr id="4" name="ZoneTexte 3">
            <a:extLst>
              <a:ext uri="{FF2B5EF4-FFF2-40B4-BE49-F238E27FC236}">
                <a16:creationId xmlns:a16="http://schemas.microsoft.com/office/drawing/2014/main" id="{682E6E90-8E4C-687C-D5A6-22477ACAEF69}"/>
              </a:ext>
            </a:extLst>
          </p:cNvPr>
          <p:cNvSpPr txBox="1"/>
          <p:nvPr/>
        </p:nvSpPr>
        <p:spPr>
          <a:xfrm>
            <a:off x="1284691" y="2453733"/>
            <a:ext cx="6574617" cy="2596865"/>
          </a:xfrm>
          <a:prstGeom prst="rect">
            <a:avLst/>
          </a:prstGeom>
          <a:noFill/>
        </p:spPr>
        <p:txBody>
          <a:bodyPr wrap="square">
            <a:spAutoFit/>
          </a:bodyPr>
          <a:lstStyle/>
          <a:p>
            <a:pPr lvl="0" algn="just" defTabSz="457200">
              <a:lnSpc>
                <a:spcPct val="150000"/>
              </a:lnSpc>
              <a:defRPr/>
            </a:pPr>
            <a:r>
              <a:rPr lang="fr-FR" sz="2800" b="1" dirty="0">
                <a:solidFill>
                  <a:srgbClr val="4B5377"/>
                </a:solidFill>
                <a:latin typeface="Dosis SemiBold" pitchFamily="2" charset="0"/>
              </a:rPr>
              <a:t>Après l’école, j’aime regarder des dessins animés. Mon dessin animé préféré est T’</a:t>
            </a:r>
            <a:r>
              <a:rPr lang="fr-FR" sz="2800" b="1" dirty="0" err="1">
                <a:solidFill>
                  <a:srgbClr val="4B5377"/>
                </a:solidFill>
                <a:latin typeface="Dosis SemiBold" pitchFamily="2" charset="0"/>
              </a:rPr>
              <a:t>choupi</a:t>
            </a:r>
            <a:r>
              <a:rPr lang="fr-FR" sz="2800" b="1" dirty="0">
                <a:solidFill>
                  <a:srgbClr val="4B5377"/>
                </a:solidFill>
                <a:latin typeface="Dosis SemiBold" pitchFamily="2" charset="0"/>
              </a:rPr>
              <a:t>. Mon sport préféré est le football </a:t>
            </a:r>
            <a:r>
              <a:rPr lang="fr-FR" sz="2800" b="1" dirty="0">
                <a:solidFill>
                  <a:srgbClr val="00ACA4"/>
                </a:solidFill>
                <a:latin typeface="Dosis SemiBold" pitchFamily="2" charset="0"/>
              </a:rPr>
              <a:t>parce qu’il est plus amusant que le karaté.</a:t>
            </a:r>
            <a:endParaRPr kumimoji="0" lang="fr-FR" sz="2800" b="1" i="0" u="none" strike="noStrike" kern="1200" cap="none" spc="0" normalizeH="0" baseline="0" noProof="0" dirty="0">
              <a:ln>
                <a:noFill/>
              </a:ln>
              <a:solidFill>
                <a:srgbClr val="00ACA4"/>
              </a:solidFill>
              <a:effectLst/>
              <a:uLnTx/>
              <a:uFillTx/>
              <a:latin typeface="Dosis SemiBold" pitchFamily="2" charset="0"/>
            </a:endParaRPr>
          </a:p>
        </p:txBody>
      </p:sp>
    </p:spTree>
    <p:extLst>
      <p:ext uri="{BB962C8B-B14F-4D97-AF65-F5344CB8AC3E}">
        <p14:creationId xmlns:p14="http://schemas.microsoft.com/office/powerpoint/2010/main" val="3134439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C9037-8D8C-7420-A292-3BAB2126F02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F6AE3A0-7A77-8275-84E7-87D81F9470F4}"/>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je peux écrire mon paragraphe complet.</a:t>
            </a:r>
          </a:p>
        </p:txBody>
      </p:sp>
      <p:pic>
        <p:nvPicPr>
          <p:cNvPr id="9" name="Image 8">
            <a:extLst>
              <a:ext uri="{FF2B5EF4-FFF2-40B4-BE49-F238E27FC236}">
                <a16:creationId xmlns:a16="http://schemas.microsoft.com/office/drawing/2014/main" id="{5C269DC3-0734-C489-8E8B-7519389EEDF9}"/>
              </a:ext>
            </a:extLst>
          </p:cNvPr>
          <p:cNvPicPr>
            <a:picLocks noChangeAspect="1"/>
          </p:cNvPicPr>
          <p:nvPr/>
        </p:nvPicPr>
        <p:blipFill>
          <a:blip r:embed="rId2"/>
          <a:stretch>
            <a:fillRect/>
          </a:stretch>
        </p:blipFill>
        <p:spPr>
          <a:xfrm>
            <a:off x="158202" y="525505"/>
            <a:ext cx="1152244" cy="1072989"/>
          </a:xfrm>
          <a:prstGeom prst="rect">
            <a:avLst/>
          </a:prstGeom>
        </p:spPr>
      </p:pic>
      <p:sp>
        <p:nvSpPr>
          <p:cNvPr id="3" name="ZoneTexte 2">
            <a:extLst>
              <a:ext uri="{FF2B5EF4-FFF2-40B4-BE49-F238E27FC236}">
                <a16:creationId xmlns:a16="http://schemas.microsoft.com/office/drawing/2014/main" id="{43CAB507-7AC5-71BF-FC83-603044A35B57}"/>
              </a:ext>
            </a:extLst>
          </p:cNvPr>
          <p:cNvSpPr txBox="1"/>
          <p:nvPr/>
        </p:nvSpPr>
        <p:spPr>
          <a:xfrm>
            <a:off x="1284691" y="2130567"/>
            <a:ext cx="6574617" cy="2596865"/>
          </a:xfrm>
          <a:prstGeom prst="rect">
            <a:avLst/>
          </a:prstGeom>
          <a:noFill/>
        </p:spPr>
        <p:txBody>
          <a:bodyPr wrap="square">
            <a:spAutoFit/>
          </a:bodyPr>
          <a:lstStyle/>
          <a:p>
            <a:pPr lvl="0" algn="just" defTabSz="457200">
              <a:lnSpc>
                <a:spcPct val="150000"/>
              </a:lnSpc>
              <a:defRPr/>
            </a:pPr>
            <a:r>
              <a:rPr lang="fr-FR" sz="2800" b="1" dirty="0">
                <a:solidFill>
                  <a:srgbClr val="4B5377"/>
                </a:solidFill>
                <a:latin typeface="Dosis SemiBold" pitchFamily="2" charset="0"/>
              </a:rPr>
              <a:t>Après l’école, </a:t>
            </a:r>
            <a:r>
              <a:rPr lang="fr-FR" sz="2800" b="1" dirty="0">
                <a:solidFill>
                  <a:srgbClr val="00ACA4"/>
                </a:solidFill>
                <a:latin typeface="Dosis SemiBold" pitchFamily="2" charset="0"/>
              </a:rPr>
              <a:t>j’aime regarder des dessins animés.</a:t>
            </a:r>
            <a:r>
              <a:rPr lang="fr-FR" sz="2800" b="1" dirty="0">
                <a:solidFill>
                  <a:srgbClr val="4B5377"/>
                </a:solidFill>
                <a:latin typeface="Dosis SemiBold" pitchFamily="2" charset="0"/>
              </a:rPr>
              <a:t> Mon dessin animé préféré est </a:t>
            </a:r>
            <a:r>
              <a:rPr lang="fr-FR" sz="2800" b="1" dirty="0">
                <a:solidFill>
                  <a:srgbClr val="00ACA4"/>
                </a:solidFill>
                <a:latin typeface="Dosis SemiBold" pitchFamily="2" charset="0"/>
              </a:rPr>
              <a:t>T’</a:t>
            </a:r>
            <a:r>
              <a:rPr lang="fr-FR" sz="2800" b="1" dirty="0" err="1">
                <a:solidFill>
                  <a:srgbClr val="00ACA4"/>
                </a:solidFill>
                <a:latin typeface="Dosis SemiBold" pitchFamily="2" charset="0"/>
              </a:rPr>
              <a:t>choupi</a:t>
            </a:r>
            <a:r>
              <a:rPr lang="fr-FR" sz="2800" b="1" dirty="0">
                <a:solidFill>
                  <a:srgbClr val="00ACA4"/>
                </a:solidFill>
                <a:latin typeface="Dosis SemiBold" pitchFamily="2" charset="0"/>
              </a:rPr>
              <a:t>. </a:t>
            </a:r>
            <a:r>
              <a:rPr lang="fr-FR" sz="2800" b="1" dirty="0">
                <a:solidFill>
                  <a:srgbClr val="4B5377"/>
                </a:solidFill>
                <a:latin typeface="Dosis SemiBold" pitchFamily="2" charset="0"/>
              </a:rPr>
              <a:t>Mon sport préféré est </a:t>
            </a:r>
            <a:r>
              <a:rPr lang="fr-FR" sz="2800" b="1" dirty="0">
                <a:solidFill>
                  <a:srgbClr val="00ACA4"/>
                </a:solidFill>
                <a:latin typeface="Dosis SemiBold" pitchFamily="2" charset="0"/>
              </a:rPr>
              <a:t>le football </a:t>
            </a:r>
            <a:r>
              <a:rPr lang="fr-FR" sz="2800" b="1" dirty="0">
                <a:solidFill>
                  <a:srgbClr val="4B5377"/>
                </a:solidFill>
                <a:latin typeface="Dosis SemiBold" pitchFamily="2" charset="0"/>
              </a:rPr>
              <a:t>parce qu</a:t>
            </a:r>
            <a:r>
              <a:rPr lang="fr-FR" sz="2800" b="1" dirty="0">
                <a:solidFill>
                  <a:srgbClr val="00ACA4"/>
                </a:solidFill>
                <a:latin typeface="Dosis SemiBold" pitchFamily="2" charset="0"/>
              </a:rPr>
              <a:t>’il est plus amusant que le karaté.</a:t>
            </a:r>
            <a:endParaRPr kumimoji="0" lang="fr-FR" sz="2800" b="1" i="0" u="none" strike="noStrike" kern="1200" cap="none" spc="0" normalizeH="0" baseline="0" noProof="0" dirty="0">
              <a:ln>
                <a:noFill/>
              </a:ln>
              <a:solidFill>
                <a:srgbClr val="00ACA4"/>
              </a:solidFill>
              <a:effectLst/>
              <a:uLnTx/>
              <a:uFillTx/>
              <a:latin typeface="Dosis SemiBold" pitchFamily="2" charset="0"/>
            </a:endParaRPr>
          </a:p>
        </p:txBody>
      </p:sp>
    </p:spTree>
    <p:extLst>
      <p:ext uri="{BB962C8B-B14F-4D97-AF65-F5344CB8AC3E}">
        <p14:creationId xmlns:p14="http://schemas.microsoft.com/office/powerpoint/2010/main" val="1222928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C4E7F-021F-1FFC-7287-F3840099408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49549E5-9498-3582-F795-37DF958D8B9D}"/>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Retenez bien. Pour écrire le paragraphe, je me suis posé les questions suivantes : </a:t>
            </a:r>
          </a:p>
        </p:txBody>
      </p:sp>
      <p:pic>
        <p:nvPicPr>
          <p:cNvPr id="9" name="Image 8">
            <a:extLst>
              <a:ext uri="{FF2B5EF4-FFF2-40B4-BE49-F238E27FC236}">
                <a16:creationId xmlns:a16="http://schemas.microsoft.com/office/drawing/2014/main" id="{43CAA82A-F2A5-3162-510A-64E0D9C1FF82}"/>
              </a:ext>
            </a:extLst>
          </p:cNvPr>
          <p:cNvPicPr>
            <a:picLocks noChangeAspect="1"/>
          </p:cNvPicPr>
          <p:nvPr/>
        </p:nvPicPr>
        <p:blipFill>
          <a:blip r:embed="rId2"/>
          <a:stretch>
            <a:fillRect/>
          </a:stretch>
        </p:blipFill>
        <p:spPr>
          <a:xfrm>
            <a:off x="158202" y="525505"/>
            <a:ext cx="1152244" cy="1072989"/>
          </a:xfrm>
          <a:prstGeom prst="rect">
            <a:avLst/>
          </a:prstGeom>
        </p:spPr>
      </p:pic>
      <p:sp>
        <p:nvSpPr>
          <p:cNvPr id="3" name="ZoneTexte 2">
            <a:extLst>
              <a:ext uri="{FF2B5EF4-FFF2-40B4-BE49-F238E27FC236}">
                <a16:creationId xmlns:a16="http://schemas.microsoft.com/office/drawing/2014/main" id="{C15728D1-9E44-C206-7012-AB124E815AB1}"/>
              </a:ext>
            </a:extLst>
          </p:cNvPr>
          <p:cNvSpPr txBox="1"/>
          <p:nvPr/>
        </p:nvSpPr>
        <p:spPr>
          <a:xfrm>
            <a:off x="1813909" y="2340994"/>
            <a:ext cx="6154746" cy="2596865"/>
          </a:xfrm>
          <a:prstGeom prst="rect">
            <a:avLst/>
          </a:prstGeom>
          <a:noFill/>
        </p:spPr>
        <p:txBody>
          <a:bodyPr wrap="square">
            <a:spAutoFit/>
          </a:bodyPr>
          <a:lstStyle/>
          <a:p>
            <a:pPr lvl="0" defTabSz="457200">
              <a:lnSpc>
                <a:spcPct val="150000"/>
              </a:lnSpc>
              <a:defRPr/>
            </a:pPr>
            <a:r>
              <a:rPr kumimoji="0" lang="fr-FR" sz="2800" b="1" i="0" u="none" strike="noStrike" kern="1200" cap="none" spc="0" normalizeH="0" baseline="0" noProof="0" dirty="0">
                <a:ln>
                  <a:noFill/>
                </a:ln>
                <a:solidFill>
                  <a:srgbClr val="4472C4">
                    <a:lumMod val="50000"/>
                  </a:srgbClr>
                </a:solidFill>
                <a:effectLst/>
                <a:uLnTx/>
                <a:uFillTx/>
                <a:latin typeface="Dosis SemiBold" pitchFamily="2" charset="0"/>
              </a:rPr>
              <a:t>1. </a:t>
            </a:r>
            <a:r>
              <a:rPr lang="fr-FR" sz="2800" b="1" dirty="0">
                <a:solidFill>
                  <a:srgbClr val="00ACA4"/>
                </a:solidFill>
                <a:latin typeface="Dosis SemiBold" pitchFamily="2" charset="0"/>
              </a:rPr>
              <a:t>Q</a:t>
            </a:r>
            <a:r>
              <a:rPr kumimoji="0" lang="fr-FR" sz="2800" b="1" i="0" u="none" strike="noStrike" kern="1200" cap="none" spc="0" normalizeH="0" baseline="0" noProof="0" dirty="0">
                <a:ln>
                  <a:noFill/>
                </a:ln>
                <a:solidFill>
                  <a:srgbClr val="00ACA4"/>
                </a:solidFill>
                <a:effectLst/>
                <a:uLnTx/>
                <a:uFillTx/>
                <a:latin typeface="Dosis SemiBold" pitchFamily="2" charset="0"/>
              </a:rPr>
              <a:t>u’est-ce que </a:t>
            </a:r>
            <a:r>
              <a:rPr kumimoji="0" lang="fr-FR" sz="2800" b="1" i="0" u="none" strike="noStrike" kern="1200" cap="none" spc="0" normalizeH="0" baseline="0" noProof="0" dirty="0">
                <a:ln>
                  <a:noFill/>
                </a:ln>
                <a:solidFill>
                  <a:srgbClr val="4472C4">
                    <a:lumMod val="50000"/>
                  </a:srgbClr>
                </a:solidFill>
                <a:effectLst/>
                <a:uLnTx/>
                <a:uFillTx/>
                <a:latin typeface="Dosis SemiBold" pitchFamily="2" charset="0"/>
              </a:rPr>
              <a:t>j’aime faire après l’école  </a:t>
            </a:r>
            <a:r>
              <a:rPr kumimoji="0" lang="fr-FR" sz="2800" b="1" i="0" u="none" strike="noStrike" kern="1200" cap="none" spc="0" normalizeH="0" baseline="0" noProof="0" dirty="0">
                <a:ln>
                  <a:noFill/>
                </a:ln>
                <a:solidFill>
                  <a:srgbClr val="424D7B"/>
                </a:solidFill>
                <a:effectLst/>
                <a:uLnTx/>
                <a:uFillTx/>
                <a:latin typeface="Dosis SemiBold" pitchFamily="2" charset="0"/>
              </a:rPr>
              <a:t>?</a:t>
            </a:r>
            <a:r>
              <a:rPr kumimoji="0" lang="fr-FR" sz="2800" b="1" i="0" u="none" strike="noStrike" kern="1200" cap="none" spc="0" normalizeH="0" baseline="0" noProof="0" dirty="0">
                <a:ln>
                  <a:noFill/>
                </a:ln>
                <a:solidFill>
                  <a:srgbClr val="00ACA4"/>
                </a:solidFill>
                <a:effectLst/>
                <a:uLnTx/>
                <a:uFillTx/>
                <a:latin typeface="Dosis SemiBold" pitchFamily="2" charset="0"/>
              </a:rPr>
              <a:t> </a:t>
            </a:r>
          </a:p>
          <a:p>
            <a:pPr marR="0" lvl="0" defTabSz="457200" rtl="0" eaLnBrk="1" fontAlgn="auto" latinLnBrk="0" hangingPunct="1">
              <a:lnSpc>
                <a:spcPct val="150000"/>
              </a:lnSpc>
              <a:spcBef>
                <a:spcPts val="0"/>
              </a:spcBef>
              <a:buClrTx/>
              <a:buSzTx/>
              <a:tabLst/>
              <a:defRPr/>
            </a:pPr>
            <a:r>
              <a:rPr lang="fr-FR" sz="2800" b="1" dirty="0">
                <a:solidFill>
                  <a:srgbClr val="424D7B"/>
                </a:solidFill>
                <a:latin typeface="Dosis SemiBold" pitchFamily="2" charset="0"/>
              </a:rPr>
              <a:t>2. </a:t>
            </a:r>
            <a:r>
              <a:rPr lang="fr-FR" sz="2800" b="1" dirty="0">
                <a:solidFill>
                  <a:srgbClr val="00ACA4"/>
                </a:solidFill>
                <a:latin typeface="Dosis SemiBold" pitchFamily="2" charset="0"/>
              </a:rPr>
              <a:t>Quel est </a:t>
            </a:r>
            <a:r>
              <a:rPr kumimoji="0" lang="fr-FR" sz="2800" b="1" i="0" u="none" strike="noStrike" kern="1200" cap="none" spc="0" normalizeH="0" baseline="0" noProof="0" dirty="0">
                <a:ln>
                  <a:noFill/>
                </a:ln>
                <a:solidFill>
                  <a:srgbClr val="4472C4">
                    <a:lumMod val="50000"/>
                  </a:srgbClr>
                </a:solidFill>
                <a:effectLst/>
                <a:uLnTx/>
                <a:uFillTx/>
                <a:latin typeface="Dosis SemiBold" pitchFamily="2" charset="0"/>
                <a:ea typeface="+mn-ea"/>
                <a:cs typeface="+mn-cs"/>
              </a:rPr>
              <a:t>ton sport préféré </a:t>
            </a:r>
            <a:r>
              <a:rPr kumimoji="0" lang="fr-FR" sz="2800" b="1" i="0" u="none" strike="noStrike" kern="1200" cap="none" spc="0" normalizeH="0" baseline="0" noProof="0" dirty="0">
                <a:ln>
                  <a:noFill/>
                </a:ln>
                <a:solidFill>
                  <a:srgbClr val="4472C4">
                    <a:lumMod val="50000"/>
                  </a:srgbClr>
                </a:solidFill>
                <a:effectLst/>
                <a:uLnTx/>
                <a:uFillTx/>
                <a:latin typeface="Dosis SemiBold" pitchFamily="2" charset="0"/>
              </a:rPr>
              <a:t>?</a:t>
            </a:r>
          </a:p>
          <a:p>
            <a:pPr marL="0" marR="0" lvl="0" indent="0" algn="l" defTabSz="457200" rtl="0" eaLnBrk="1" fontAlgn="auto" latinLnBrk="0" hangingPunct="1">
              <a:lnSpc>
                <a:spcPct val="150000"/>
              </a:lnSpc>
              <a:spcBef>
                <a:spcPts val="0"/>
              </a:spcBef>
              <a:spcAft>
                <a:spcPts val="0"/>
              </a:spcAft>
              <a:buClrTx/>
              <a:buSzTx/>
              <a:buFontTx/>
              <a:buNone/>
              <a:tabLst/>
              <a:defRPr/>
            </a:pPr>
            <a:r>
              <a:rPr lang="fr-FR" sz="2800" b="1" dirty="0">
                <a:solidFill>
                  <a:srgbClr val="4472C4">
                    <a:lumMod val="50000"/>
                  </a:srgbClr>
                </a:solidFill>
                <a:latin typeface="Dosis SemiBold" pitchFamily="2" charset="0"/>
              </a:rPr>
              <a:t>3. </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Quel est </a:t>
            </a:r>
            <a:r>
              <a:rPr kumimoji="0" lang="fr-FR" sz="2800" b="1" i="0" u="none" strike="noStrike" kern="1200" cap="none" spc="0" normalizeH="0" baseline="0" noProof="0" dirty="0">
                <a:ln>
                  <a:noFill/>
                </a:ln>
                <a:solidFill>
                  <a:srgbClr val="4472C4">
                    <a:lumMod val="50000"/>
                  </a:srgbClr>
                </a:solidFill>
                <a:effectLst/>
                <a:uLnTx/>
                <a:uFillTx/>
                <a:latin typeface="Dosis SemiBold" pitchFamily="2" charset="0"/>
                <a:ea typeface="+mn-ea"/>
                <a:cs typeface="+mn-cs"/>
              </a:rPr>
              <a:t>ton sport préféré </a:t>
            </a:r>
            <a:r>
              <a:rPr kumimoji="0" lang="fr-FR" sz="2800" b="1" i="0" u="none" strike="noStrike" kern="1200" cap="none" spc="0" normalizeH="0" baseline="0" noProof="0" dirty="0">
                <a:ln>
                  <a:noFill/>
                </a:ln>
                <a:solidFill>
                  <a:srgbClr val="424D7B"/>
                </a:solidFill>
                <a:effectLst/>
                <a:uLnTx/>
                <a:uFillTx/>
                <a:latin typeface="Dosis SemiBold" pitchFamily="2" charset="0"/>
                <a:ea typeface="+mn-ea"/>
                <a:cs typeface="+mn-cs"/>
              </a:rPr>
              <a:t>?</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 </a:t>
            </a:r>
            <a:endParaRPr kumimoji="0" lang="fr-FR" sz="2800" b="1" i="0" u="none" strike="noStrike" kern="1200" cap="none" spc="0" normalizeH="0" baseline="0" noProof="0" dirty="0">
              <a:ln>
                <a:noFill/>
              </a:ln>
              <a:solidFill>
                <a:srgbClr val="424D7B"/>
              </a:solidFill>
              <a:effectLst/>
              <a:uLnTx/>
              <a:uFillTx/>
              <a:latin typeface="Dosis SemiBold" pitchFamily="2" charset="0"/>
            </a:endParaRPr>
          </a:p>
          <a:p>
            <a:pPr marL="0" marR="0" lvl="0" indent="0" defTabSz="457200" rtl="0" eaLnBrk="1" fontAlgn="auto" latinLnBrk="0" hangingPunct="1">
              <a:lnSpc>
                <a:spcPct val="15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24D7B"/>
                </a:solidFill>
                <a:effectLst/>
                <a:uLnTx/>
                <a:uFillTx/>
                <a:latin typeface="Dosis SemiBold" pitchFamily="2" charset="0"/>
              </a:rPr>
              <a:t>4. </a:t>
            </a:r>
            <a:r>
              <a:rPr lang="fr-FR" sz="2800" b="1" dirty="0">
                <a:solidFill>
                  <a:srgbClr val="00ACA4"/>
                </a:solidFill>
                <a:latin typeface="Dosis SemiBold" pitchFamily="2" charset="0"/>
              </a:rPr>
              <a:t> </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Pourquoi</a:t>
            </a:r>
            <a:r>
              <a:rPr kumimoji="0" lang="fr-FR" sz="2800" b="1" i="0" u="none" strike="noStrike" kern="1200" cap="none" spc="0" normalizeH="0" baseline="0" noProof="0" dirty="0">
                <a:ln>
                  <a:noFill/>
                </a:ln>
                <a:solidFill>
                  <a:srgbClr val="424D7B"/>
                </a:solidFill>
                <a:effectLst/>
                <a:uLnTx/>
                <a:uFillTx/>
                <a:latin typeface="Dosis SemiBold" pitchFamily="2" charset="0"/>
                <a:ea typeface="+mn-ea"/>
                <a:cs typeface="+mn-cs"/>
              </a:rPr>
              <a:t> </a:t>
            </a:r>
            <a:r>
              <a:rPr lang="fr-FR" sz="2800" b="1" dirty="0">
                <a:solidFill>
                  <a:srgbClr val="4472C4">
                    <a:lumMod val="50000"/>
                  </a:srgbClr>
                </a:solidFill>
                <a:latin typeface="Dosis SemiBold" pitchFamily="2" charset="0"/>
              </a:rPr>
              <a:t>c’est ton sport préféré ?</a:t>
            </a:r>
          </a:p>
        </p:txBody>
      </p:sp>
    </p:spTree>
    <p:extLst>
      <p:ext uri="{BB962C8B-B14F-4D97-AF65-F5344CB8AC3E}">
        <p14:creationId xmlns:p14="http://schemas.microsoft.com/office/powerpoint/2010/main" val="2635577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D79E0-DAF6-039C-8593-F229501A680D}"/>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31A4F829-FD50-7C61-1347-C0340F7A2A7F}"/>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Prenez vos cahiers. Vous allez écrire un paragraphe en vous posant les mêmes questions.  Je vais circuler entre les rangs pour vous aider. </a:t>
            </a:r>
          </a:p>
        </p:txBody>
      </p:sp>
      <p:pic>
        <p:nvPicPr>
          <p:cNvPr id="8" name="Image 7">
            <a:extLst>
              <a:ext uri="{FF2B5EF4-FFF2-40B4-BE49-F238E27FC236}">
                <a16:creationId xmlns:a16="http://schemas.microsoft.com/office/drawing/2014/main" id="{073E930D-7ABF-1AD4-01C4-A112A211F68C}"/>
              </a:ext>
            </a:extLst>
          </p:cNvPr>
          <p:cNvPicPr>
            <a:picLocks noChangeAspect="1"/>
          </p:cNvPicPr>
          <p:nvPr/>
        </p:nvPicPr>
        <p:blipFill>
          <a:blip r:embed="rId2">
            <a:clrChange>
              <a:clrFrom>
                <a:srgbClr val="EAE8E4"/>
              </a:clrFrom>
              <a:clrTo>
                <a:srgbClr val="EAE8E4">
                  <a:alpha val="0"/>
                </a:srgbClr>
              </a:clrTo>
            </a:clrChange>
          </a:blip>
          <a:srcRect l="4527" t="16702" r="3992" b="15930"/>
          <a:stretch>
            <a:fillRect/>
          </a:stretch>
        </p:blipFill>
        <p:spPr>
          <a:xfrm>
            <a:off x="724699" y="2812311"/>
            <a:ext cx="2296944" cy="1691502"/>
          </a:xfrm>
          <a:prstGeom prst="roundRect">
            <a:avLst>
              <a:gd name="adj" fmla="val 6988"/>
            </a:avLst>
          </a:prstGeom>
        </p:spPr>
      </p:pic>
      <p:pic>
        <p:nvPicPr>
          <p:cNvPr id="12" name="Image 11">
            <a:extLst>
              <a:ext uri="{FF2B5EF4-FFF2-40B4-BE49-F238E27FC236}">
                <a16:creationId xmlns:a16="http://schemas.microsoft.com/office/drawing/2014/main" id="{3A75B7EF-D2AC-8BCD-8752-E256876B7679}"/>
              </a:ext>
            </a:extLst>
          </p:cNvPr>
          <p:cNvPicPr>
            <a:picLocks noChangeAspect="1"/>
          </p:cNvPicPr>
          <p:nvPr/>
        </p:nvPicPr>
        <p:blipFill>
          <a:blip r:embed="rId3"/>
          <a:stretch>
            <a:fillRect/>
          </a:stretch>
        </p:blipFill>
        <p:spPr>
          <a:xfrm>
            <a:off x="148577" y="535130"/>
            <a:ext cx="1152244" cy="1072989"/>
          </a:xfrm>
          <a:prstGeom prst="rect">
            <a:avLst/>
          </a:prstGeom>
        </p:spPr>
      </p:pic>
      <p:sp>
        <p:nvSpPr>
          <p:cNvPr id="3" name="ZoneTexte 2">
            <a:extLst>
              <a:ext uri="{FF2B5EF4-FFF2-40B4-BE49-F238E27FC236}">
                <a16:creationId xmlns:a16="http://schemas.microsoft.com/office/drawing/2014/main" id="{C2772733-731F-DAD8-31C7-E1CF5C2719A6}"/>
              </a:ext>
            </a:extLst>
          </p:cNvPr>
          <p:cNvSpPr txBox="1"/>
          <p:nvPr/>
        </p:nvSpPr>
        <p:spPr>
          <a:xfrm>
            <a:off x="3625775" y="2583249"/>
            <a:ext cx="6154746" cy="2149627"/>
          </a:xfrm>
          <a:prstGeom prst="rect">
            <a:avLst/>
          </a:prstGeom>
          <a:noFill/>
        </p:spPr>
        <p:txBody>
          <a:bodyPr wrap="square">
            <a:spAutoFit/>
          </a:bodyPr>
          <a:lstStyle/>
          <a:p>
            <a:pPr lvl="0" defTabSz="457200">
              <a:lnSpc>
                <a:spcPct val="150000"/>
              </a:lnSpc>
              <a:defRPr/>
            </a:pPr>
            <a:r>
              <a:rPr kumimoji="0" lang="fr-FR" sz="2300" b="1" i="0" u="none" strike="noStrike" kern="1200" cap="none" spc="0" normalizeH="0" baseline="0" noProof="0" dirty="0">
                <a:ln>
                  <a:noFill/>
                </a:ln>
                <a:solidFill>
                  <a:srgbClr val="4472C4">
                    <a:lumMod val="50000"/>
                  </a:srgbClr>
                </a:solidFill>
                <a:effectLst/>
                <a:uLnTx/>
                <a:uFillTx/>
                <a:latin typeface="Dosis SemiBold" pitchFamily="2" charset="0"/>
              </a:rPr>
              <a:t>1. </a:t>
            </a:r>
            <a:r>
              <a:rPr lang="fr-FR" sz="2300" b="1" dirty="0">
                <a:solidFill>
                  <a:srgbClr val="00ACA4"/>
                </a:solidFill>
                <a:latin typeface="Dosis SemiBold" pitchFamily="2" charset="0"/>
              </a:rPr>
              <a:t>Q</a:t>
            </a:r>
            <a:r>
              <a:rPr kumimoji="0" lang="fr-FR" sz="2300" b="1" i="0" u="none" strike="noStrike" kern="1200" cap="none" spc="0" normalizeH="0" baseline="0" noProof="0" dirty="0">
                <a:ln>
                  <a:noFill/>
                </a:ln>
                <a:solidFill>
                  <a:srgbClr val="00ACA4"/>
                </a:solidFill>
                <a:effectLst/>
                <a:uLnTx/>
                <a:uFillTx/>
                <a:latin typeface="Dosis SemiBold" pitchFamily="2" charset="0"/>
              </a:rPr>
              <a:t>u’est-ce que </a:t>
            </a:r>
            <a:r>
              <a:rPr kumimoji="0" lang="fr-FR" sz="2300" b="1" i="0" u="none" strike="noStrike" kern="1200" cap="none" spc="0" normalizeH="0" baseline="0" noProof="0" dirty="0">
                <a:ln>
                  <a:noFill/>
                </a:ln>
                <a:solidFill>
                  <a:srgbClr val="4472C4">
                    <a:lumMod val="50000"/>
                  </a:srgbClr>
                </a:solidFill>
                <a:effectLst/>
                <a:uLnTx/>
                <a:uFillTx/>
                <a:latin typeface="Dosis SemiBold" pitchFamily="2" charset="0"/>
              </a:rPr>
              <a:t>j’aime faire après l’école  </a:t>
            </a:r>
            <a:r>
              <a:rPr kumimoji="0" lang="fr-FR" sz="2300" b="1" i="0" u="none" strike="noStrike" kern="1200" cap="none" spc="0" normalizeH="0" baseline="0" noProof="0" dirty="0">
                <a:ln>
                  <a:noFill/>
                </a:ln>
                <a:solidFill>
                  <a:srgbClr val="424D7B"/>
                </a:solidFill>
                <a:effectLst/>
                <a:uLnTx/>
                <a:uFillTx/>
                <a:latin typeface="Dosis SemiBold" pitchFamily="2" charset="0"/>
              </a:rPr>
              <a:t>?</a:t>
            </a:r>
            <a:r>
              <a:rPr kumimoji="0" lang="fr-FR" sz="2300" b="1" i="0" u="none" strike="noStrike" kern="1200" cap="none" spc="0" normalizeH="0" baseline="0" noProof="0" dirty="0">
                <a:ln>
                  <a:noFill/>
                </a:ln>
                <a:solidFill>
                  <a:srgbClr val="00ACA4"/>
                </a:solidFill>
                <a:effectLst/>
                <a:uLnTx/>
                <a:uFillTx/>
                <a:latin typeface="Dosis SemiBold" pitchFamily="2" charset="0"/>
              </a:rPr>
              <a:t> </a:t>
            </a:r>
          </a:p>
          <a:p>
            <a:pPr marR="0" lvl="0" defTabSz="457200" rtl="0" eaLnBrk="1" fontAlgn="auto" latinLnBrk="0" hangingPunct="1">
              <a:lnSpc>
                <a:spcPct val="150000"/>
              </a:lnSpc>
              <a:spcBef>
                <a:spcPts val="0"/>
              </a:spcBef>
              <a:buClrTx/>
              <a:buSzTx/>
              <a:tabLst/>
              <a:defRPr/>
            </a:pPr>
            <a:r>
              <a:rPr lang="fr-FR" sz="2300" b="1" dirty="0">
                <a:solidFill>
                  <a:srgbClr val="424D7B"/>
                </a:solidFill>
                <a:latin typeface="Dosis SemiBold" pitchFamily="2" charset="0"/>
              </a:rPr>
              <a:t>2. </a:t>
            </a:r>
            <a:r>
              <a:rPr lang="fr-FR" sz="2300" b="1" dirty="0">
                <a:solidFill>
                  <a:srgbClr val="00ACA4"/>
                </a:solidFill>
                <a:latin typeface="Dosis SemiBold" pitchFamily="2" charset="0"/>
              </a:rPr>
              <a:t>Quel est </a:t>
            </a:r>
            <a:r>
              <a:rPr kumimoji="0" lang="fr-FR" sz="2300" b="1" i="0" u="none" strike="noStrike" kern="1200" cap="none" spc="0" normalizeH="0" baseline="0" noProof="0" dirty="0">
                <a:ln>
                  <a:noFill/>
                </a:ln>
                <a:solidFill>
                  <a:srgbClr val="4472C4">
                    <a:lumMod val="50000"/>
                  </a:srgbClr>
                </a:solidFill>
                <a:effectLst/>
                <a:uLnTx/>
                <a:uFillTx/>
                <a:latin typeface="Dosis SemiBold" pitchFamily="2" charset="0"/>
                <a:ea typeface="+mn-ea"/>
                <a:cs typeface="+mn-cs"/>
              </a:rPr>
              <a:t>ton sport préféré </a:t>
            </a:r>
            <a:r>
              <a:rPr kumimoji="0" lang="fr-FR" sz="2300" b="1" i="0" u="none" strike="noStrike" kern="1200" cap="none" spc="0" normalizeH="0" baseline="0" noProof="0" dirty="0">
                <a:ln>
                  <a:noFill/>
                </a:ln>
                <a:solidFill>
                  <a:srgbClr val="4472C4">
                    <a:lumMod val="50000"/>
                  </a:srgbClr>
                </a:solidFill>
                <a:effectLst/>
                <a:uLnTx/>
                <a:uFillTx/>
                <a:latin typeface="Dosis SemiBold" pitchFamily="2" charset="0"/>
              </a:rPr>
              <a:t>?</a:t>
            </a:r>
          </a:p>
          <a:p>
            <a:pPr marL="0" marR="0" lvl="0" indent="0" algn="l" defTabSz="457200" rtl="0" eaLnBrk="1" fontAlgn="auto" latinLnBrk="0" hangingPunct="1">
              <a:lnSpc>
                <a:spcPct val="150000"/>
              </a:lnSpc>
              <a:spcBef>
                <a:spcPts val="0"/>
              </a:spcBef>
              <a:spcAft>
                <a:spcPts val="0"/>
              </a:spcAft>
              <a:buClrTx/>
              <a:buSzTx/>
              <a:buFontTx/>
              <a:buNone/>
              <a:tabLst/>
              <a:defRPr/>
            </a:pPr>
            <a:r>
              <a:rPr lang="fr-FR" sz="2300" b="1" dirty="0">
                <a:solidFill>
                  <a:srgbClr val="4472C4">
                    <a:lumMod val="50000"/>
                  </a:srgbClr>
                </a:solidFill>
                <a:latin typeface="Dosis SemiBold" pitchFamily="2" charset="0"/>
              </a:rPr>
              <a:t>3. </a:t>
            </a:r>
            <a:r>
              <a:rPr kumimoji="0" lang="fr-FR" sz="2300" b="1" i="0" u="none" strike="noStrike" kern="1200" cap="none" spc="0" normalizeH="0" baseline="0" noProof="0" dirty="0">
                <a:ln>
                  <a:noFill/>
                </a:ln>
                <a:solidFill>
                  <a:srgbClr val="00ACA4"/>
                </a:solidFill>
                <a:effectLst/>
                <a:uLnTx/>
                <a:uFillTx/>
                <a:latin typeface="Dosis SemiBold" pitchFamily="2" charset="0"/>
                <a:ea typeface="+mn-ea"/>
                <a:cs typeface="+mn-cs"/>
              </a:rPr>
              <a:t>Quel est </a:t>
            </a:r>
            <a:r>
              <a:rPr kumimoji="0" lang="fr-FR" sz="2300" b="1" i="0" u="none" strike="noStrike" kern="1200" cap="none" spc="0" normalizeH="0" baseline="0" noProof="0" dirty="0">
                <a:ln>
                  <a:noFill/>
                </a:ln>
                <a:solidFill>
                  <a:srgbClr val="4472C4">
                    <a:lumMod val="50000"/>
                  </a:srgbClr>
                </a:solidFill>
                <a:effectLst/>
                <a:uLnTx/>
                <a:uFillTx/>
                <a:latin typeface="Dosis SemiBold" pitchFamily="2" charset="0"/>
                <a:ea typeface="+mn-ea"/>
                <a:cs typeface="+mn-cs"/>
              </a:rPr>
              <a:t>ton sport préféré </a:t>
            </a:r>
            <a:r>
              <a:rPr kumimoji="0" lang="fr-FR" sz="2300" b="1" i="0" u="none" strike="noStrike" kern="1200" cap="none" spc="0" normalizeH="0" baseline="0" noProof="0" dirty="0">
                <a:ln>
                  <a:noFill/>
                </a:ln>
                <a:solidFill>
                  <a:srgbClr val="424D7B"/>
                </a:solidFill>
                <a:effectLst/>
                <a:uLnTx/>
                <a:uFillTx/>
                <a:latin typeface="Dosis SemiBold" pitchFamily="2" charset="0"/>
                <a:ea typeface="+mn-ea"/>
                <a:cs typeface="+mn-cs"/>
              </a:rPr>
              <a:t>?</a:t>
            </a:r>
            <a:r>
              <a:rPr kumimoji="0" lang="fr-FR" sz="2300" b="1" i="0" u="none" strike="noStrike" kern="1200" cap="none" spc="0" normalizeH="0" baseline="0" noProof="0" dirty="0">
                <a:ln>
                  <a:noFill/>
                </a:ln>
                <a:solidFill>
                  <a:srgbClr val="00ACA4"/>
                </a:solidFill>
                <a:effectLst/>
                <a:uLnTx/>
                <a:uFillTx/>
                <a:latin typeface="Dosis SemiBold" pitchFamily="2" charset="0"/>
                <a:ea typeface="+mn-ea"/>
                <a:cs typeface="+mn-cs"/>
              </a:rPr>
              <a:t> </a:t>
            </a:r>
            <a:endParaRPr kumimoji="0" lang="fr-FR" sz="2300" b="1" i="0" u="none" strike="noStrike" kern="1200" cap="none" spc="0" normalizeH="0" baseline="0" noProof="0" dirty="0">
              <a:ln>
                <a:noFill/>
              </a:ln>
              <a:solidFill>
                <a:srgbClr val="424D7B"/>
              </a:solidFill>
              <a:effectLst/>
              <a:uLnTx/>
              <a:uFillTx/>
              <a:latin typeface="Dosis SemiBold" pitchFamily="2" charset="0"/>
            </a:endParaRPr>
          </a:p>
          <a:p>
            <a:pPr marL="0" marR="0" lvl="0" indent="0" defTabSz="457200" rtl="0" eaLnBrk="1" fontAlgn="auto" latinLnBrk="0" hangingPunct="1">
              <a:lnSpc>
                <a:spcPct val="15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24D7B"/>
                </a:solidFill>
                <a:effectLst/>
                <a:uLnTx/>
                <a:uFillTx/>
                <a:latin typeface="Dosis SemiBold" pitchFamily="2" charset="0"/>
              </a:rPr>
              <a:t>4. </a:t>
            </a:r>
            <a:r>
              <a:rPr lang="fr-FR" sz="2300" b="1" dirty="0">
                <a:solidFill>
                  <a:srgbClr val="00ACA4"/>
                </a:solidFill>
                <a:latin typeface="Dosis SemiBold" pitchFamily="2" charset="0"/>
              </a:rPr>
              <a:t> </a:t>
            </a:r>
            <a:r>
              <a:rPr kumimoji="0" lang="fr-FR" sz="2300" b="1" i="0" u="none" strike="noStrike" kern="1200" cap="none" spc="0" normalizeH="0" baseline="0" noProof="0" dirty="0">
                <a:ln>
                  <a:noFill/>
                </a:ln>
                <a:solidFill>
                  <a:srgbClr val="00ACA4"/>
                </a:solidFill>
                <a:effectLst/>
                <a:uLnTx/>
                <a:uFillTx/>
                <a:latin typeface="Dosis SemiBold" pitchFamily="2" charset="0"/>
                <a:ea typeface="+mn-ea"/>
                <a:cs typeface="+mn-cs"/>
              </a:rPr>
              <a:t>Pourquoi</a:t>
            </a:r>
            <a:r>
              <a:rPr kumimoji="0" lang="fr-FR" sz="2300" b="1" i="0" u="none" strike="noStrike" kern="1200" cap="none" spc="0" normalizeH="0" baseline="0" noProof="0" dirty="0">
                <a:ln>
                  <a:noFill/>
                </a:ln>
                <a:solidFill>
                  <a:srgbClr val="424D7B"/>
                </a:solidFill>
                <a:effectLst/>
                <a:uLnTx/>
                <a:uFillTx/>
                <a:latin typeface="Dosis SemiBold" pitchFamily="2" charset="0"/>
                <a:ea typeface="+mn-ea"/>
                <a:cs typeface="+mn-cs"/>
              </a:rPr>
              <a:t> </a:t>
            </a:r>
            <a:r>
              <a:rPr lang="fr-FR" sz="2300" b="1" dirty="0">
                <a:solidFill>
                  <a:srgbClr val="4472C4">
                    <a:lumMod val="50000"/>
                  </a:srgbClr>
                </a:solidFill>
                <a:latin typeface="Dosis SemiBold" pitchFamily="2" charset="0"/>
              </a:rPr>
              <a:t>c’est ton sport préféré ?</a:t>
            </a:r>
          </a:p>
        </p:txBody>
      </p:sp>
    </p:spTree>
    <p:extLst>
      <p:ext uri="{BB962C8B-B14F-4D97-AF65-F5344CB8AC3E}">
        <p14:creationId xmlns:p14="http://schemas.microsoft.com/office/powerpoint/2010/main" val="4288946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92BAB-1624-4899-587F-E9E663578384}"/>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8FC8CD87-8B9F-CF8B-540C-9B7DB10E8A10}"/>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lire son paragraphe ? </a:t>
            </a:r>
          </a:p>
        </p:txBody>
      </p:sp>
      <p:pic>
        <p:nvPicPr>
          <p:cNvPr id="12" name="Image 11">
            <a:extLst>
              <a:ext uri="{FF2B5EF4-FFF2-40B4-BE49-F238E27FC236}">
                <a16:creationId xmlns:a16="http://schemas.microsoft.com/office/drawing/2014/main" id="{2FFD1E87-ED62-FC07-BFD5-20AB7491E86A}"/>
              </a:ext>
            </a:extLst>
          </p:cNvPr>
          <p:cNvPicPr>
            <a:picLocks noChangeAspect="1"/>
          </p:cNvPicPr>
          <p:nvPr/>
        </p:nvPicPr>
        <p:blipFill>
          <a:blip r:embed="rId2"/>
          <a:stretch>
            <a:fillRect/>
          </a:stretch>
        </p:blipFill>
        <p:spPr>
          <a:xfrm>
            <a:off x="148577" y="535130"/>
            <a:ext cx="1152244" cy="1072989"/>
          </a:xfrm>
          <a:prstGeom prst="rect">
            <a:avLst/>
          </a:prstGeom>
        </p:spPr>
      </p:pic>
      <p:pic>
        <p:nvPicPr>
          <p:cNvPr id="2" name="Image 1">
            <a:extLst>
              <a:ext uri="{FF2B5EF4-FFF2-40B4-BE49-F238E27FC236}">
                <a16:creationId xmlns:a16="http://schemas.microsoft.com/office/drawing/2014/main" id="{226AC52B-768A-75F3-4286-F808D5622C51}"/>
              </a:ext>
            </a:extLst>
          </p:cNvPr>
          <p:cNvPicPr>
            <a:picLocks noChangeAspect="1"/>
          </p:cNvPicPr>
          <p:nvPr/>
        </p:nvPicPr>
        <p:blipFill>
          <a:blip r:embed="rId3"/>
          <a:srcRect r="50000"/>
          <a:stretch>
            <a:fillRect/>
          </a:stretch>
        </p:blipFill>
        <p:spPr>
          <a:xfrm>
            <a:off x="2787114" y="1806341"/>
            <a:ext cx="2824413" cy="3765884"/>
          </a:xfrm>
          <a:prstGeom prst="roundRect">
            <a:avLst>
              <a:gd name="adj" fmla="val 29622"/>
            </a:avLst>
          </a:prstGeom>
        </p:spPr>
      </p:pic>
    </p:spTree>
    <p:extLst>
      <p:ext uri="{BB962C8B-B14F-4D97-AF65-F5344CB8AC3E}">
        <p14:creationId xmlns:p14="http://schemas.microsoft.com/office/powerpoint/2010/main" val="1802908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55795-983E-BBF6-1811-6FC4C219230D}"/>
            </a:ext>
          </a:extLst>
        </p:cNvPr>
        <p:cNvGrpSpPr/>
        <p:nvPr/>
      </p:nvGrpSpPr>
      <p:grpSpPr>
        <a:xfrm>
          <a:off x="0" y="0"/>
          <a:ext cx="0" cy="0"/>
          <a:chOff x="0" y="0"/>
          <a:chExt cx="0" cy="0"/>
        </a:xfrm>
      </p:grpSpPr>
      <p:pic>
        <p:nvPicPr>
          <p:cNvPr id="4" name="Image 3" descr="Une image contenant texte, capture d’écran, Police, menu&#10;&#10;Le contenu généré par l’IA peut être incorrect.">
            <a:extLst>
              <a:ext uri="{FF2B5EF4-FFF2-40B4-BE49-F238E27FC236}">
                <a16:creationId xmlns:a16="http://schemas.microsoft.com/office/drawing/2014/main" id="{A96A9F0F-B7AD-1AE0-1AE0-0F0B2EEDB282}"/>
              </a:ext>
            </a:extLst>
          </p:cNvPr>
          <p:cNvPicPr>
            <a:picLocks noChangeAspect="1"/>
          </p:cNvPicPr>
          <p:nvPr/>
        </p:nvPicPr>
        <p:blipFill>
          <a:blip r:embed="rId2"/>
          <a:srcRect b="4888"/>
          <a:stretch>
            <a:fillRect/>
          </a:stretch>
        </p:blipFill>
        <p:spPr>
          <a:xfrm>
            <a:off x="2973052" y="1608120"/>
            <a:ext cx="3245979" cy="4739222"/>
          </a:xfrm>
          <a:prstGeom prst="rect">
            <a:avLst/>
          </a:prstGeom>
        </p:spPr>
      </p:pic>
      <p:sp>
        <p:nvSpPr>
          <p:cNvPr id="6" name="Titre 1">
            <a:extLst>
              <a:ext uri="{FF2B5EF4-FFF2-40B4-BE49-F238E27FC236}">
                <a16:creationId xmlns:a16="http://schemas.microsoft.com/office/drawing/2014/main" id="{C2B5D613-32AB-C64C-1CE5-2F47B07BD144}"/>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Notez les devoirs à faire à la maison. Vous allez, </a:t>
            </a:r>
            <a:r>
              <a:rPr lang="fr-FR" b="1" dirty="0">
                <a:solidFill>
                  <a:schemeClr val="tx1">
                    <a:lumMod val="65000"/>
                    <a:lumOff val="35000"/>
                  </a:schemeClr>
                </a:solidFill>
                <a:latin typeface="Dosis Medium" pitchFamily="2" charset="0"/>
              </a:rPr>
              <a:t>écrire un autre paragraphe sur votre cahier</a:t>
            </a:r>
            <a:r>
              <a:rPr lang="fr-FR" dirty="0">
                <a:solidFill>
                  <a:schemeClr val="tx1">
                    <a:lumMod val="65000"/>
                    <a:lumOff val="35000"/>
                  </a:schemeClr>
                </a:solidFill>
                <a:latin typeface="Dosis Medium" pitchFamily="2" charset="0"/>
              </a:rPr>
              <a:t>.</a:t>
            </a:r>
            <a:endParaRPr lang="fr-MA" dirty="0">
              <a:solidFill>
                <a:schemeClr val="tx1">
                  <a:lumMod val="65000"/>
                  <a:lumOff val="35000"/>
                </a:schemeClr>
              </a:solidFill>
              <a:latin typeface="Dosis Medium" pitchFamily="2" charset="0"/>
            </a:endParaRPr>
          </a:p>
        </p:txBody>
      </p:sp>
      <p:sp>
        <p:nvSpPr>
          <p:cNvPr id="8" name="Rectangle : coins arrondis 7">
            <a:extLst>
              <a:ext uri="{FF2B5EF4-FFF2-40B4-BE49-F238E27FC236}">
                <a16:creationId xmlns:a16="http://schemas.microsoft.com/office/drawing/2014/main" id="{C54D7A90-61BD-987B-3FE8-81F56C72DD26}"/>
              </a:ext>
            </a:extLst>
          </p:cNvPr>
          <p:cNvSpPr/>
          <p:nvPr/>
        </p:nvSpPr>
        <p:spPr>
          <a:xfrm>
            <a:off x="2997093" y="5334546"/>
            <a:ext cx="3197895" cy="1012795"/>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11B565B9-D78D-0058-4FE3-ECE8214AD299}"/>
              </a:ext>
            </a:extLst>
          </p:cNvPr>
          <p:cNvPicPr>
            <a:picLocks noChangeAspect="1"/>
          </p:cNvPicPr>
          <p:nvPr/>
        </p:nvPicPr>
        <p:blipFill>
          <a:blip r:embed="rId3"/>
          <a:stretch>
            <a:fillRect/>
          </a:stretch>
        </p:blipFill>
        <p:spPr>
          <a:xfrm>
            <a:off x="148577" y="535130"/>
            <a:ext cx="1152244" cy="1072989"/>
          </a:xfrm>
          <a:prstGeom prst="rect">
            <a:avLst/>
          </a:prstGeom>
        </p:spPr>
      </p:pic>
    </p:spTree>
    <p:extLst>
      <p:ext uri="{BB962C8B-B14F-4D97-AF65-F5344CB8AC3E}">
        <p14:creationId xmlns:p14="http://schemas.microsoft.com/office/powerpoint/2010/main" val="1794484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55795-983E-BBF6-1811-6FC4C219230D}"/>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C2B5D613-32AB-C64C-1CE5-2F47B07BD144}"/>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La séance d’aujourd’hui est terminée. À bientôt.</a:t>
            </a:r>
            <a:endParaRPr lang="fr-MA" dirty="0">
              <a:solidFill>
                <a:schemeClr val="tx1">
                  <a:lumMod val="65000"/>
                  <a:lumOff val="35000"/>
                </a:schemeClr>
              </a:solidFill>
              <a:latin typeface="Dosis Medium" pitchFamily="2" charset="0"/>
            </a:endParaRPr>
          </a:p>
        </p:txBody>
      </p:sp>
      <p:pic>
        <p:nvPicPr>
          <p:cNvPr id="3" name="majd_wave">
            <a:hlinkClick r:id="" action="ppaction://media"/>
            <a:extLst>
              <a:ext uri="{FF2B5EF4-FFF2-40B4-BE49-F238E27FC236}">
                <a16:creationId xmlns:a16="http://schemas.microsoft.com/office/drawing/2014/main" id="{1DE21FE7-04B5-9388-F121-EAF5887FB9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73693" y="2168994"/>
            <a:ext cx="1996613" cy="3549535"/>
          </a:xfrm>
          <a:prstGeom prst="rect">
            <a:avLst/>
          </a:prstGeom>
        </p:spPr>
      </p:pic>
      <p:pic>
        <p:nvPicPr>
          <p:cNvPr id="4" name="Espace réservé pour une image  2" descr="Une image contenant habits, illustration, dessin humoristique&#10;&#10;Le contenu généré par l’IA peut être incorrect.">
            <a:extLst>
              <a:ext uri="{FF2B5EF4-FFF2-40B4-BE49-F238E27FC236}">
                <a16:creationId xmlns:a16="http://schemas.microsoft.com/office/drawing/2014/main" id="{2DCA9922-AD8A-A41B-224D-1680738B766E}"/>
              </a:ext>
            </a:extLst>
          </p:cNvPr>
          <p:cNvPicPr>
            <a:picLocks noChangeAspect="1"/>
          </p:cNvPicPr>
          <p:nvPr/>
        </p:nvPicPr>
        <p:blipFill>
          <a:blip r:embed="rId5">
            <a:extLst>
              <a:ext uri="{28A0092B-C50C-407E-A947-70E740481C1C}">
                <a14:useLocalDpi xmlns:a14="http://schemas.microsoft.com/office/drawing/2010/main" val="0"/>
              </a:ext>
            </a:extLst>
          </a:blip>
          <a:srcRect b="27354"/>
          <a:stretch>
            <a:fillRect/>
          </a:stretch>
        </p:blipFill>
        <p:spPr>
          <a:xfrm>
            <a:off x="115503" y="651192"/>
            <a:ext cx="1289783" cy="936977"/>
          </a:xfrm>
          <a:prstGeom prst="ellipse">
            <a:avLst/>
          </a:prstGeom>
        </p:spPr>
      </p:pic>
    </p:spTree>
    <p:extLst>
      <p:ext uri="{BB962C8B-B14F-4D97-AF65-F5344CB8AC3E}">
        <p14:creationId xmlns:p14="http://schemas.microsoft.com/office/powerpoint/2010/main" val="3780621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284F3-D799-44A3-6890-E12EECD40782}"/>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D5B14CB7-DF56-F9ED-81ED-1C41AA2D107C}"/>
              </a:ext>
            </a:extLst>
          </p:cNvPr>
          <p:cNvSpPr>
            <a:spLocks noGrp="1"/>
          </p:cNvSpPr>
          <p:nvPr>
            <p:ph type="title"/>
          </p:nvPr>
        </p:nvSpPr>
        <p:spPr>
          <a:xfrm>
            <a:off x="701868" y="1496921"/>
            <a:ext cx="7886700" cy="720000"/>
          </a:xfrm>
        </p:spPr>
        <p:txBody>
          <a:bodyPr/>
          <a:lstStyle/>
          <a:p>
            <a:r>
              <a:rPr lang="fr-MA" sz="3200" dirty="0">
                <a:solidFill>
                  <a:srgbClr val="424D7B"/>
                </a:solidFill>
              </a:rPr>
              <a:t>Contenu de la semaine </a:t>
            </a:r>
          </a:p>
        </p:txBody>
      </p:sp>
      <p:grpSp>
        <p:nvGrpSpPr>
          <p:cNvPr id="2" name="Groupe 1">
            <a:extLst>
              <a:ext uri="{FF2B5EF4-FFF2-40B4-BE49-F238E27FC236}">
                <a16:creationId xmlns:a16="http://schemas.microsoft.com/office/drawing/2014/main" id="{79C4A71E-6CBA-61F0-8C68-CBC8C764F059}"/>
              </a:ext>
            </a:extLst>
          </p:cNvPr>
          <p:cNvGrpSpPr/>
          <p:nvPr/>
        </p:nvGrpSpPr>
        <p:grpSpPr>
          <a:xfrm>
            <a:off x="3120265" y="0"/>
            <a:ext cx="2741519" cy="1084434"/>
            <a:chOff x="3072140" y="0"/>
            <a:chExt cx="2741519" cy="1084434"/>
          </a:xfrm>
        </p:grpSpPr>
        <p:sp>
          <p:nvSpPr>
            <p:cNvPr id="3" name="Rectangle 2">
              <a:extLst>
                <a:ext uri="{FF2B5EF4-FFF2-40B4-BE49-F238E27FC236}">
                  <a16:creationId xmlns:a16="http://schemas.microsoft.com/office/drawing/2014/main" id="{5ADEC6A7-04DF-1F3C-3B87-BC6897C22AC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FB39C44-A888-992B-8DCA-081AFF191A80}"/>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C43B02B-4BDC-E85A-7757-30C42AF40C2A}"/>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9" name="Image 8">
            <a:extLst>
              <a:ext uri="{FF2B5EF4-FFF2-40B4-BE49-F238E27FC236}">
                <a16:creationId xmlns:a16="http://schemas.microsoft.com/office/drawing/2014/main" id="{BE758C5B-F433-136D-8F8E-EA8A8829A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32" y="2452085"/>
            <a:ext cx="2049224" cy="2715297"/>
          </a:xfrm>
          <a:prstGeom prst="rect">
            <a:avLst/>
          </a:prstGeom>
        </p:spPr>
      </p:pic>
      <p:pic>
        <p:nvPicPr>
          <p:cNvPr id="11" name="Image 10">
            <a:extLst>
              <a:ext uri="{FF2B5EF4-FFF2-40B4-BE49-F238E27FC236}">
                <a16:creationId xmlns:a16="http://schemas.microsoft.com/office/drawing/2014/main" id="{D0BA16F7-7752-655F-F987-BB2612F67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4656" y="2452085"/>
            <a:ext cx="2193732" cy="2715297"/>
          </a:xfrm>
          <a:prstGeom prst="rect">
            <a:avLst/>
          </a:prstGeom>
        </p:spPr>
      </p:pic>
      <p:pic>
        <p:nvPicPr>
          <p:cNvPr id="14" name="Image 13">
            <a:extLst>
              <a:ext uri="{FF2B5EF4-FFF2-40B4-BE49-F238E27FC236}">
                <a16:creationId xmlns:a16="http://schemas.microsoft.com/office/drawing/2014/main" id="{17C69EB4-A879-DE77-8D89-C2C3C089B4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6314" y="2452085"/>
            <a:ext cx="2030940" cy="2715297"/>
          </a:xfrm>
          <a:prstGeom prst="rect">
            <a:avLst/>
          </a:prstGeom>
        </p:spPr>
      </p:pic>
      <p:pic>
        <p:nvPicPr>
          <p:cNvPr id="18" name="Image 17">
            <a:extLst>
              <a:ext uri="{FF2B5EF4-FFF2-40B4-BE49-F238E27FC236}">
                <a16:creationId xmlns:a16="http://schemas.microsoft.com/office/drawing/2014/main" id="{80B272EE-FE2C-63D3-366A-3FB48F2209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9828" y="2452084"/>
            <a:ext cx="1873248" cy="2715297"/>
          </a:xfrm>
          <a:prstGeom prst="rect">
            <a:avLst/>
          </a:prstGeom>
        </p:spPr>
      </p:pic>
    </p:spTree>
    <p:extLst>
      <p:ext uri="{BB962C8B-B14F-4D97-AF65-F5344CB8AC3E}">
        <p14:creationId xmlns:p14="http://schemas.microsoft.com/office/powerpoint/2010/main" val="280301341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 coins arrondis 31">
            <a:extLst>
              <a:ext uri="{FF2B5EF4-FFF2-40B4-BE49-F238E27FC236}">
                <a16:creationId xmlns:a16="http://schemas.microsoft.com/office/drawing/2014/main" id="{E5765066-62E9-C747-F21F-3FFD5EF1BD7D}"/>
              </a:ext>
            </a:extLst>
          </p:cNvPr>
          <p:cNvSpPr/>
          <p:nvPr/>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rganigramme : Terminateur 32">
            <a:extLst>
              <a:ext uri="{FF2B5EF4-FFF2-40B4-BE49-F238E27FC236}">
                <a16:creationId xmlns:a16="http://schemas.microsoft.com/office/drawing/2014/main" id="{5DFFBDDB-3D4F-E819-8F7D-4E2047FD8EC4}"/>
              </a:ext>
            </a:extLst>
          </p:cNvPr>
          <p:cNvSpPr/>
          <p:nvPr/>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38" name="Rectangle : coins arrondis 37">
            <a:extLst>
              <a:ext uri="{FF2B5EF4-FFF2-40B4-BE49-F238E27FC236}">
                <a16:creationId xmlns:a16="http://schemas.microsoft.com/office/drawing/2014/main" id="{89520A0F-6357-5518-6C05-8C7A31290014}"/>
              </a:ext>
            </a:extLst>
          </p:cNvPr>
          <p:cNvSpPr/>
          <p:nvPr/>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rganigramme : Terminateur 38">
            <a:extLst>
              <a:ext uri="{FF2B5EF4-FFF2-40B4-BE49-F238E27FC236}">
                <a16:creationId xmlns:a16="http://schemas.microsoft.com/office/drawing/2014/main" id="{6841D22E-7F63-0123-DE78-6B7D3949BFF3}"/>
              </a:ext>
            </a:extLst>
          </p:cNvPr>
          <p:cNvSpPr/>
          <p:nvPr/>
        </p:nvSpPr>
        <p:spPr>
          <a:xfrm>
            <a:off x="844649" y="3456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43" name="Espace réservé du texte 5">
            <a:extLst>
              <a:ext uri="{FF2B5EF4-FFF2-40B4-BE49-F238E27FC236}">
                <a16:creationId xmlns:a16="http://schemas.microsoft.com/office/drawing/2014/main" id="{C38A13D4-E9E5-6277-73ED-BAC95D25BA9D}"/>
              </a:ext>
            </a:extLst>
          </p:cNvPr>
          <p:cNvSpPr txBox="1">
            <a:spLocks/>
          </p:cNvSpPr>
          <p:nvPr/>
        </p:nvSpPr>
        <p:spPr>
          <a:xfrm>
            <a:off x="808649" y="3936813"/>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Acte de parole 1</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 – Point de langue 1</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Texte (fluidité) </a:t>
            </a:r>
          </a:p>
        </p:txBody>
      </p:sp>
      <p:sp>
        <p:nvSpPr>
          <p:cNvPr id="46" name="Espace réservé du texte 5">
            <a:extLst>
              <a:ext uri="{FF2B5EF4-FFF2-40B4-BE49-F238E27FC236}">
                <a16:creationId xmlns:a16="http://schemas.microsoft.com/office/drawing/2014/main" id="{67D9A63D-4C1E-8D0F-095E-C18E85B50D54}"/>
              </a:ext>
            </a:extLst>
          </p:cNvPr>
          <p:cNvSpPr txBox="1">
            <a:spLocks/>
          </p:cNvSpPr>
          <p:nvPr/>
        </p:nvSpPr>
        <p:spPr>
          <a:xfrm>
            <a:off x="4915350" y="5477988"/>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Ð"/>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offerte</a:t>
            </a:r>
          </a:p>
        </p:txBody>
      </p:sp>
      <p:grpSp>
        <p:nvGrpSpPr>
          <p:cNvPr id="47" name="Groupe 46">
            <a:extLst>
              <a:ext uri="{FF2B5EF4-FFF2-40B4-BE49-F238E27FC236}">
                <a16:creationId xmlns:a16="http://schemas.microsoft.com/office/drawing/2014/main" id="{54639F0D-A483-F884-1E53-27875C5E1C69}"/>
              </a:ext>
            </a:extLst>
          </p:cNvPr>
          <p:cNvGrpSpPr/>
          <p:nvPr/>
        </p:nvGrpSpPr>
        <p:grpSpPr>
          <a:xfrm>
            <a:off x="648000" y="1944000"/>
            <a:ext cx="3780000" cy="1332000"/>
            <a:chOff x="648000" y="1944000"/>
            <a:chExt cx="3780000" cy="1332000"/>
          </a:xfrm>
        </p:grpSpPr>
        <p:sp>
          <p:nvSpPr>
            <p:cNvPr id="48" name="Rectangle : coins arrondis 47">
              <a:extLst>
                <a:ext uri="{FF2B5EF4-FFF2-40B4-BE49-F238E27FC236}">
                  <a16:creationId xmlns:a16="http://schemas.microsoft.com/office/drawing/2014/main" id="{87D26E65-6890-E560-0F8D-1770B785B23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rganigramme : Terminateur 48">
              <a:extLst>
                <a:ext uri="{FF2B5EF4-FFF2-40B4-BE49-F238E27FC236}">
                  <a16:creationId xmlns:a16="http://schemas.microsoft.com/office/drawing/2014/main" id="{F8E03BE0-12F4-D3D1-EC97-CC64DF167170}"/>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1</a:t>
              </a:r>
            </a:p>
          </p:txBody>
        </p:sp>
        <p:sp>
          <p:nvSpPr>
            <p:cNvPr id="50" name="Espace réservé du texte 5">
              <a:extLst>
                <a:ext uri="{FF2B5EF4-FFF2-40B4-BE49-F238E27FC236}">
                  <a16:creationId xmlns:a16="http://schemas.microsoft.com/office/drawing/2014/main" id="{D3A87A8E-1E69-5C82-79BF-99874AFA0D0B}"/>
                </a:ext>
              </a:extLst>
            </p:cNvPr>
            <p:cNvSpPr txBox="1">
              <a:spLocks/>
            </p:cNvSpPr>
            <p:nvPr/>
          </p:nvSpPr>
          <p:spPr>
            <a:xfrm>
              <a:off x="828000" y="239563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Présentation du vocabulaire </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Exploitation du vocabulaire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Activités de vocabulaire sur livret</a:t>
              </a:r>
            </a:p>
          </p:txBody>
        </p:sp>
      </p:grpSp>
      <p:sp>
        <p:nvSpPr>
          <p:cNvPr id="8" name="Titre 30">
            <a:extLst>
              <a:ext uri="{FF2B5EF4-FFF2-40B4-BE49-F238E27FC236}">
                <a16:creationId xmlns:a16="http://schemas.microsoft.com/office/drawing/2014/main" id="{E7505BF1-9FB3-A3D9-F1AE-40542186D09D}"/>
              </a:ext>
            </a:extLst>
          </p:cNvPr>
          <p:cNvSpPr>
            <a:spLocks noGrp="1"/>
          </p:cNvSpPr>
          <p:nvPr>
            <p:ph type="title"/>
          </p:nvPr>
        </p:nvSpPr>
        <p:spPr>
          <a:xfrm>
            <a:off x="522772" y="1068650"/>
            <a:ext cx="7886700" cy="720000"/>
          </a:xfrm>
        </p:spPr>
        <p:txBody>
          <a:bodyPr/>
          <a:lstStyle/>
          <a:p>
            <a:r>
              <a:rPr lang="fr-MA" sz="3200" dirty="0"/>
              <a:t>Organisation de la semaine</a:t>
            </a:r>
          </a:p>
        </p:txBody>
      </p:sp>
      <p:sp>
        <p:nvSpPr>
          <p:cNvPr id="2" name="Rectangle : coins arrondis 1">
            <a:extLst>
              <a:ext uri="{FF2B5EF4-FFF2-40B4-BE49-F238E27FC236}">
                <a16:creationId xmlns:a16="http://schemas.microsoft.com/office/drawing/2014/main" id="{397D6792-77EF-964B-8655-3B3059F55CA8}"/>
              </a:ext>
            </a:extLst>
          </p:cNvPr>
          <p:cNvSpPr/>
          <p:nvPr/>
        </p:nvSpPr>
        <p:spPr>
          <a:xfrm>
            <a:off x="628649" y="5220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rganigramme : Terminateur 2">
            <a:extLst>
              <a:ext uri="{FF2B5EF4-FFF2-40B4-BE49-F238E27FC236}">
                <a16:creationId xmlns:a16="http://schemas.microsoft.com/office/drawing/2014/main" id="{5658D257-978F-A594-EEA1-56A5EF90062C}"/>
              </a:ext>
            </a:extLst>
          </p:cNvPr>
          <p:cNvSpPr/>
          <p:nvPr/>
        </p:nvSpPr>
        <p:spPr>
          <a:xfrm>
            <a:off x="844649" y="4968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42" name="Espace réservé du texte 5">
            <a:extLst>
              <a:ext uri="{FF2B5EF4-FFF2-40B4-BE49-F238E27FC236}">
                <a16:creationId xmlns:a16="http://schemas.microsoft.com/office/drawing/2014/main" id="{F17D042A-9C0B-3691-ABA9-FFC53DBA5F5E}"/>
              </a:ext>
            </a:extLst>
          </p:cNvPr>
          <p:cNvSpPr txBox="1">
            <a:spLocks/>
          </p:cNvSpPr>
          <p:nvPr/>
        </p:nvSpPr>
        <p:spPr>
          <a:xfrm>
            <a:off x="808649" y="5419288"/>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Acte de parole  2</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 – Point de langue 2</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Texte (Compréhension 1)</a:t>
            </a:r>
          </a:p>
        </p:txBody>
      </p:sp>
      <p:grpSp>
        <p:nvGrpSpPr>
          <p:cNvPr id="5" name="Groupe 4">
            <a:extLst>
              <a:ext uri="{FF2B5EF4-FFF2-40B4-BE49-F238E27FC236}">
                <a16:creationId xmlns:a16="http://schemas.microsoft.com/office/drawing/2014/main" id="{D3B0A203-BE29-E955-7502-CB25154D7C78}"/>
              </a:ext>
            </a:extLst>
          </p:cNvPr>
          <p:cNvGrpSpPr/>
          <p:nvPr/>
        </p:nvGrpSpPr>
        <p:grpSpPr>
          <a:xfrm>
            <a:off x="2959621" y="0"/>
            <a:ext cx="2902163" cy="1096802"/>
            <a:chOff x="2911496" y="0"/>
            <a:chExt cx="2902163" cy="1096802"/>
          </a:xfrm>
        </p:grpSpPr>
        <p:sp>
          <p:nvSpPr>
            <p:cNvPr id="6" name="Rectangle 5">
              <a:extLst>
                <a:ext uri="{FF2B5EF4-FFF2-40B4-BE49-F238E27FC236}">
                  <a16:creationId xmlns:a16="http://schemas.microsoft.com/office/drawing/2014/main" id="{3B6629BD-3580-2994-C40B-0C6F424B622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84A04DD-1559-9F22-2691-2AA65052239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53">
              <a:extLst>
                <a:ext uri="{FF2B5EF4-FFF2-40B4-BE49-F238E27FC236}">
                  <a16:creationId xmlns:a16="http://schemas.microsoft.com/office/drawing/2014/main" id="{BD95F10D-0CC6-C679-F6C1-AC6F9486A1C1}"/>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1" name="Image 10">
            <a:extLst>
              <a:ext uri="{FF2B5EF4-FFF2-40B4-BE49-F238E27FC236}">
                <a16:creationId xmlns:a16="http://schemas.microsoft.com/office/drawing/2014/main" id="{A67E90E4-2E36-0201-BC24-929737FD78BC}"/>
              </a:ext>
            </a:extLst>
          </p:cNvPr>
          <p:cNvPicPr>
            <a:picLocks noChangeAspect="1"/>
          </p:cNvPicPr>
          <p:nvPr/>
        </p:nvPicPr>
        <p:blipFill>
          <a:blip r:embed="rId2"/>
          <a:stretch>
            <a:fillRect/>
          </a:stretch>
        </p:blipFill>
        <p:spPr>
          <a:xfrm>
            <a:off x="4735350" y="3457337"/>
            <a:ext cx="3828620" cy="1359526"/>
          </a:xfrm>
          <a:prstGeom prst="rect">
            <a:avLst/>
          </a:prstGeom>
        </p:spPr>
      </p:pic>
      <p:sp>
        <p:nvSpPr>
          <p:cNvPr id="12" name="ZoneTexte 11">
            <a:extLst>
              <a:ext uri="{FF2B5EF4-FFF2-40B4-BE49-F238E27FC236}">
                <a16:creationId xmlns:a16="http://schemas.microsoft.com/office/drawing/2014/main" id="{51658F6B-1565-05A1-9E64-F681A91A6C5B}"/>
              </a:ext>
            </a:extLst>
          </p:cNvPr>
          <p:cNvSpPr txBox="1"/>
          <p:nvPr/>
        </p:nvSpPr>
        <p:spPr>
          <a:xfrm>
            <a:off x="5059251" y="4079405"/>
            <a:ext cx="3831420" cy="500137"/>
          </a:xfrm>
          <a:prstGeom prst="rect">
            <a:avLst/>
          </a:prstGeom>
          <a:noFill/>
        </p:spPr>
        <p:txBody>
          <a:bodyPr wrap="square">
            <a:spAutoFit/>
          </a:body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rPr>
              <a:t>Oral –  Prise de parole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rPr>
              <a:t>Ecriture – texte </a:t>
            </a:r>
          </a:p>
        </p:txBody>
      </p:sp>
      <p:sp>
        <p:nvSpPr>
          <p:cNvPr id="13" name="Organigramme : Terminateur 12">
            <a:extLst>
              <a:ext uri="{FF2B5EF4-FFF2-40B4-BE49-F238E27FC236}">
                <a16:creationId xmlns:a16="http://schemas.microsoft.com/office/drawing/2014/main" id="{73F422DC-5F82-3E46-1978-D01E0B3E5E7C}"/>
              </a:ext>
            </a:extLst>
          </p:cNvPr>
          <p:cNvSpPr/>
          <p:nvPr/>
        </p:nvSpPr>
        <p:spPr>
          <a:xfrm>
            <a:off x="4951350" y="3482084"/>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5</a:t>
            </a:r>
          </a:p>
        </p:txBody>
      </p:sp>
      <p:sp>
        <p:nvSpPr>
          <p:cNvPr id="18" name="Rectangle : coins arrondis 17">
            <a:extLst>
              <a:ext uri="{FF2B5EF4-FFF2-40B4-BE49-F238E27FC236}">
                <a16:creationId xmlns:a16="http://schemas.microsoft.com/office/drawing/2014/main" id="{E31429A2-9C4A-3DA7-E40C-28D80259F19F}"/>
              </a:ext>
            </a:extLst>
          </p:cNvPr>
          <p:cNvSpPr/>
          <p:nvPr/>
        </p:nvSpPr>
        <p:spPr>
          <a:xfrm>
            <a:off x="4735350" y="2202515"/>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rganigramme : Terminateur 18">
            <a:extLst>
              <a:ext uri="{FF2B5EF4-FFF2-40B4-BE49-F238E27FC236}">
                <a16:creationId xmlns:a16="http://schemas.microsoft.com/office/drawing/2014/main" id="{5690D11F-319A-148C-2A95-80613A142204}"/>
              </a:ext>
            </a:extLst>
          </p:cNvPr>
          <p:cNvSpPr/>
          <p:nvPr/>
        </p:nvSpPr>
        <p:spPr>
          <a:xfrm>
            <a:off x="4951350" y="195051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20" name="Espace réservé du texte 5">
            <a:extLst>
              <a:ext uri="{FF2B5EF4-FFF2-40B4-BE49-F238E27FC236}">
                <a16:creationId xmlns:a16="http://schemas.microsoft.com/office/drawing/2014/main" id="{589F9940-EB89-75B5-F288-1CFDB009595B}"/>
              </a:ext>
            </a:extLst>
          </p:cNvPr>
          <p:cNvSpPr txBox="1">
            <a:spLocks/>
          </p:cNvSpPr>
          <p:nvPr/>
        </p:nvSpPr>
        <p:spPr>
          <a:xfrm>
            <a:off x="4915350" y="2405215"/>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tab pos="2506663" algn="l"/>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Prise de parole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tab pos="2506663" algn="l"/>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Texte (Compréhension 2)</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tab pos="2506663" algn="l"/>
              </a:tabLst>
              <a:defRPr/>
            </a:pPr>
            <a:r>
              <a:rPr kumimoji="0" lang="fr-FR" sz="1200" b="0" i="0" u="none" strike="noStrike" kern="1200" cap="none" spc="0" normalizeH="0" baseline="0" noProof="0">
                <a:ln>
                  <a:noFill/>
                </a:ln>
                <a:solidFill>
                  <a:srgbClr val="757575"/>
                </a:solidFill>
                <a:effectLst/>
                <a:uLnTx/>
                <a:uFillTx/>
                <a:latin typeface="Dosis SemiBold" pitchFamily="2" charset="0"/>
                <a:ea typeface="+mn-ea"/>
                <a:cs typeface="+mn-cs"/>
              </a:rPr>
              <a:t>DNL</a:t>
            </a:r>
            <a:endPar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endParaRPr>
          </a:p>
        </p:txBody>
      </p:sp>
    </p:spTree>
    <p:extLst>
      <p:ext uri="{BB962C8B-B14F-4D97-AF65-F5344CB8AC3E}">
        <p14:creationId xmlns:p14="http://schemas.microsoft.com/office/powerpoint/2010/main" val="1366458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5D6530E-68DE-A2B9-480C-9C3941ECB5B0}"/>
              </a:ext>
            </a:extLst>
          </p:cNvPr>
          <p:cNvPicPr>
            <a:picLocks noChangeAspect="1"/>
          </p:cNvPicPr>
          <p:nvPr/>
        </p:nvPicPr>
        <p:blipFill>
          <a:blip r:embed="rId2"/>
          <a:srcRect l="1542" t="8381" r="3284" b="18195"/>
          <a:stretch>
            <a:fillRect/>
          </a:stretch>
        </p:blipFill>
        <p:spPr>
          <a:xfrm>
            <a:off x="1448602" y="2198645"/>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sz="1400" dirty="0"/>
              <a:t>Écrire un texte.</a:t>
            </a:r>
          </a:p>
        </p:txBody>
      </p:sp>
      <p:sp>
        <p:nvSpPr>
          <p:cNvPr id="16" name="ZoneTexte 15">
            <a:extLst>
              <a:ext uri="{FF2B5EF4-FFF2-40B4-BE49-F238E27FC236}">
                <a16:creationId xmlns:a16="http://schemas.microsoft.com/office/drawing/2014/main" id="{82B5FAC4-ACF8-1ECD-6767-F343568C1958}"/>
              </a:ext>
            </a:extLst>
          </p:cNvPr>
          <p:cNvSpPr txBox="1"/>
          <p:nvPr/>
        </p:nvSpPr>
        <p:spPr>
          <a:xfrm>
            <a:off x="2221199" y="2300287"/>
            <a:ext cx="2350801" cy="338554"/>
          </a:xfrm>
          <a:prstGeom prst="rect">
            <a:avLst/>
          </a:prstGeom>
          <a:noFill/>
        </p:spPr>
        <p:txBody>
          <a:bodyPr wrap="square" rtlCol="0">
            <a:spAutoFit/>
          </a:bodyPr>
          <a:lstStyle/>
          <a:p>
            <a:r>
              <a:rPr lang="fr-MA" sz="1600" dirty="0">
                <a:solidFill>
                  <a:srgbClr val="424D7B"/>
                </a:solidFill>
                <a:latin typeface="Dosis ExtraBold" pitchFamily="2" charset="0"/>
              </a:rPr>
              <a:t>1.  Prise de parole</a:t>
            </a:r>
          </a:p>
        </p:txBody>
      </p:sp>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119602" y="2695829"/>
            <a:ext cx="5474197"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Prendre la parole pour exprimer ses préférences et comparer.</a:t>
            </a:r>
          </a:p>
        </p:txBody>
      </p:sp>
      <p:pic>
        <p:nvPicPr>
          <p:cNvPr id="18" name="Espace réservé pour une image  36" descr="Une image contenant horloge, cercle, symbole, Police&#10;&#10;Le contenu généré par l’IA peut être incorrect.">
            <a:extLst>
              <a:ext uri="{FF2B5EF4-FFF2-40B4-BE49-F238E27FC236}">
                <a16:creationId xmlns:a16="http://schemas.microsoft.com/office/drawing/2014/main" id="{0FC2C316-C735-1DBC-7F15-2DC4D5019C3B}"/>
              </a:ext>
            </a:extLst>
          </p:cNvPr>
          <p:cNvPicPr>
            <a:picLocks noChangeAspect="1"/>
          </p:cNvPicPr>
          <p:nvPr/>
        </p:nvPicPr>
        <p:blipFill rotWithShape="1">
          <a:blip r:embed="rId3">
            <a:extLst>
              <a:ext uri="{28A0092B-C50C-407E-A947-70E740481C1C}">
                <a14:useLocalDpi xmlns:a14="http://schemas.microsoft.com/office/drawing/2010/main" val="0"/>
              </a:ext>
            </a:extLst>
          </a:blip>
          <a:srcRect l="-7526" r="-7526"/>
          <a:stretch>
            <a:fillRect/>
          </a:stretch>
        </p:blipFill>
        <p:spPr>
          <a:xfrm>
            <a:off x="7316796" y="1935719"/>
            <a:ext cx="540000" cy="540000"/>
          </a:xfrm>
          <a:prstGeom prst="rect">
            <a:avLst/>
          </a:prstGeom>
          <a:noFill/>
        </p:spPr>
      </p:pic>
      <p:sp>
        <p:nvSpPr>
          <p:cNvPr id="7" name="Titre 1">
            <a:extLst>
              <a:ext uri="{FF2B5EF4-FFF2-40B4-BE49-F238E27FC236}">
                <a16:creationId xmlns:a16="http://schemas.microsoft.com/office/drawing/2014/main" id="{F4072A8C-CA17-E815-A0C0-21BF3F80A258}"/>
              </a:ext>
            </a:extLst>
          </p:cNvPr>
          <p:cNvSpPr>
            <a:spLocks noGrp="1"/>
          </p:cNvSpPr>
          <p:nvPr>
            <p:ph type="title"/>
          </p:nvPr>
        </p:nvSpPr>
        <p:spPr>
          <a:xfrm>
            <a:off x="522773" y="1347954"/>
            <a:ext cx="7886700" cy="705267"/>
          </a:xfrm>
        </p:spPr>
        <p:txBody>
          <a:bodyPr/>
          <a:lstStyle/>
          <a:p>
            <a:r>
              <a:rPr lang="fr-MA" sz="3600" dirty="0"/>
              <a:t>Plan de la séance 5</a:t>
            </a:r>
          </a:p>
        </p:txBody>
      </p:sp>
      <p:pic>
        <p:nvPicPr>
          <p:cNvPr id="5" name="Image 4">
            <a:extLst>
              <a:ext uri="{FF2B5EF4-FFF2-40B4-BE49-F238E27FC236}">
                <a16:creationId xmlns:a16="http://schemas.microsoft.com/office/drawing/2014/main" id="{EE0C5CD2-C847-A7AF-29FD-8B4969478916}"/>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314974" y="3647087"/>
            <a:ext cx="540000" cy="540000"/>
          </a:xfrm>
          <a:prstGeom prst="rect">
            <a:avLst/>
          </a:prstGeom>
        </p:spPr>
      </p:pic>
      <p:grpSp>
        <p:nvGrpSpPr>
          <p:cNvPr id="3" name="Groupe 2">
            <a:extLst>
              <a:ext uri="{FF2B5EF4-FFF2-40B4-BE49-F238E27FC236}">
                <a16:creationId xmlns:a16="http://schemas.microsoft.com/office/drawing/2014/main" id="{7C63FCF6-6D92-2819-8A99-139755A08E12}"/>
              </a:ext>
            </a:extLst>
          </p:cNvPr>
          <p:cNvGrpSpPr/>
          <p:nvPr/>
        </p:nvGrpSpPr>
        <p:grpSpPr>
          <a:xfrm>
            <a:off x="3072140" y="0"/>
            <a:ext cx="2812683" cy="1084434"/>
            <a:chOff x="3072140" y="0"/>
            <a:chExt cx="2812683" cy="1084434"/>
          </a:xfrm>
        </p:grpSpPr>
        <p:sp>
          <p:nvSpPr>
            <p:cNvPr id="4" name="Rectangle 3">
              <a:extLst>
                <a:ext uri="{FF2B5EF4-FFF2-40B4-BE49-F238E27FC236}">
                  <a16:creationId xmlns:a16="http://schemas.microsoft.com/office/drawing/2014/main" id="{0BD6AFD9-1143-CE49-A11B-2285028BB4AF}"/>
                </a:ext>
              </a:extLst>
            </p:cNvPr>
            <p:cNvSpPr/>
            <p:nvPr/>
          </p:nvSpPr>
          <p:spPr>
            <a:xfrm>
              <a:off x="3224463" y="365760"/>
              <a:ext cx="2660360"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DBBF173-B72D-4EB5-311C-E7E1A179B08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re 53">
              <a:extLst>
                <a:ext uri="{FF2B5EF4-FFF2-40B4-BE49-F238E27FC236}">
                  <a16:creationId xmlns:a16="http://schemas.microsoft.com/office/drawing/2014/main" id="{5DCC63CD-F096-45F5-2666-90C2BABB0681}"/>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id="{6DEEF793-A705-420A-2C4F-10D51163E166}"/>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a:t>
            </a:r>
            <a:endParaRPr lang="fr-MA" dirty="0">
              <a:solidFill>
                <a:schemeClr val="tx1">
                  <a:lumMod val="65000"/>
                  <a:lumOff val="35000"/>
                </a:schemeClr>
              </a:solidFill>
              <a:latin typeface="Dosis Medium" pitchFamily="2" charset="0"/>
            </a:endParaRPr>
          </a:p>
        </p:txBody>
      </p:sp>
      <p:pic>
        <p:nvPicPr>
          <p:cNvPr id="5" name="Nada-Wave">
            <a:hlinkClick r:id="" action="ppaction://media"/>
            <a:extLst>
              <a:ext uri="{FF2B5EF4-FFF2-40B4-BE49-F238E27FC236}">
                <a16:creationId xmlns:a16="http://schemas.microsoft.com/office/drawing/2014/main" id="{D04F33B5-B473-67D6-4A24-0FDAF03BB18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04823" y="2222899"/>
            <a:ext cx="2277239" cy="3636784"/>
          </a:xfrm>
          <a:prstGeom prst="rect">
            <a:avLst/>
          </a:prstGeom>
        </p:spPr>
      </p:pic>
      <p:pic>
        <p:nvPicPr>
          <p:cNvPr id="7" name="majd_wave">
            <a:hlinkClick r:id="" action="ppaction://media"/>
            <a:extLst>
              <a:ext uri="{FF2B5EF4-FFF2-40B4-BE49-F238E27FC236}">
                <a16:creationId xmlns:a16="http://schemas.microsoft.com/office/drawing/2014/main" id="{40B090C4-BCD9-D3FA-1825-B68D598A7D1D}"/>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605"/>
          <a:stretch>
            <a:fillRect/>
          </a:stretch>
        </p:blipFill>
        <p:spPr>
          <a:xfrm>
            <a:off x="2492943" y="2215633"/>
            <a:ext cx="2079057" cy="3636784"/>
          </a:xfrm>
        </p:spPr>
      </p:pic>
      <p:pic>
        <p:nvPicPr>
          <p:cNvPr id="8" name="Image 7">
            <a:extLst>
              <a:ext uri="{FF2B5EF4-FFF2-40B4-BE49-F238E27FC236}">
                <a16:creationId xmlns:a16="http://schemas.microsoft.com/office/drawing/2014/main" id="{BBEFDF2E-3DCB-7E67-7E72-36E9061BD252}"/>
              </a:ext>
            </a:extLst>
          </p:cNvPr>
          <p:cNvPicPr>
            <a:picLocks noChangeAspect="1"/>
          </p:cNvPicPr>
          <p:nvPr/>
        </p:nvPicPr>
        <p:blipFill>
          <a:blip r:embed="rId8"/>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2815710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5"/>
                                        </p:tgtEl>
                                      </p:cBhvr>
                                    </p:cmd>
                                  </p:childTnLst>
                                </p:cTn>
                              </p:par>
                              <p:par>
                                <p:cTn id="7" presetID="1" presetClass="mediacall" presetSubtype="0" fill="hold" nodeType="withEffect">
                                  <p:stCondLst>
                                    <p:cond delay="0"/>
                                  </p:stCondLst>
                                  <p:childTnLst>
                                    <p:cmd type="call" cmd="playFrom(0.0)">
                                      <p:cBhvr>
                                        <p:cTn id="8" dur="32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video>
              <p:cMediaNode vol="80000">
                <p:cTn id="10"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A8171188-1B2E-67CE-5D26-EE10849FD300}"/>
              </a:ext>
            </a:extLst>
          </p:cNvPr>
          <p:cNvPicPr>
            <a:picLocks noChangeAspect="1"/>
          </p:cNvPicPr>
          <p:nvPr/>
        </p:nvPicPr>
        <p:blipFill>
          <a:blip r:embed="rId2"/>
          <a:stretch>
            <a:fillRect/>
          </a:stretch>
        </p:blipFill>
        <p:spPr>
          <a:xfrm>
            <a:off x="158202" y="525505"/>
            <a:ext cx="1152244" cy="1072989"/>
          </a:xfrm>
          <a:prstGeom prst="rect">
            <a:avLst/>
          </a:prstGeom>
        </p:spPr>
      </p:pic>
      <p:sp>
        <p:nvSpPr>
          <p:cNvPr id="5" name="Titre 8">
            <a:extLst>
              <a:ext uri="{FF2B5EF4-FFF2-40B4-BE49-F238E27FC236}">
                <a16:creationId xmlns:a16="http://schemas.microsoft.com/office/drawing/2014/main" id="{FD0C4CBB-54CE-1745-BECE-79A80B4421B9}"/>
              </a:ext>
            </a:extLst>
          </p:cNvPr>
          <p:cNvSpPr>
            <a:spLocks noGrp="1"/>
          </p:cNvSpPr>
          <p:nvPr>
            <p:ph type="title"/>
          </p:nvPr>
        </p:nvSpPr>
        <p:spPr>
          <a:xfrm>
            <a:off x="1692000" y="756000"/>
            <a:ext cx="6840000" cy="6120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prstClr val="black">
                    <a:lumMod val="65000"/>
                    <a:lumOff val="35000"/>
                  </a:prstClr>
                </a:solidFill>
                <a:latin typeface="Dosis Medium" pitchFamily="2" charset="0"/>
              </a:rPr>
              <a:t>Aujourd’hui, nous allons apprendre à parler de nos préférences et faire des comparaisons.</a:t>
            </a:r>
          </a:p>
        </p:txBody>
      </p:sp>
      <p:pic>
        <p:nvPicPr>
          <p:cNvPr id="6" name="Image 5">
            <a:extLst>
              <a:ext uri="{FF2B5EF4-FFF2-40B4-BE49-F238E27FC236}">
                <a16:creationId xmlns:a16="http://schemas.microsoft.com/office/drawing/2014/main" id="{BC50C200-7498-F16D-3F62-B994AA64D9EF}"/>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7" name="Image 6">
            <a:extLst>
              <a:ext uri="{FF2B5EF4-FFF2-40B4-BE49-F238E27FC236}">
                <a16:creationId xmlns:a16="http://schemas.microsoft.com/office/drawing/2014/main" id="{15143609-6703-C9A9-BE3A-14FA845818CB}"/>
              </a:ext>
            </a:extLst>
          </p:cNvPr>
          <p:cNvPicPr>
            <a:picLocks noChangeAspect="1"/>
          </p:cNvPicPr>
          <p:nvPr/>
        </p:nvPicPr>
        <p:blipFill>
          <a:blip r:embed="rId3"/>
          <a:stretch>
            <a:fillRect/>
          </a:stretch>
        </p:blipFill>
        <p:spPr>
          <a:xfrm>
            <a:off x="3087301" y="2425565"/>
            <a:ext cx="2950143" cy="2950143"/>
          </a:xfrm>
          <a:prstGeom prst="roundRect">
            <a:avLst>
              <a:gd name="adj" fmla="val 10201"/>
            </a:avLst>
          </a:prstGeom>
        </p:spPr>
      </p:pic>
    </p:spTree>
    <p:extLst>
      <p:ext uri="{BB962C8B-B14F-4D97-AF65-F5344CB8AC3E}">
        <p14:creationId xmlns:p14="http://schemas.microsoft.com/office/powerpoint/2010/main" val="2793372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2BF21-3E87-08A8-01ED-95DD0081EEE5}"/>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B47223FC-B035-7D23-5EB0-487DB697A7C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p:blipFill>
        <p:spPr>
          <a:xfrm>
            <a:off x="381000" y="711081"/>
            <a:ext cx="809386" cy="809386"/>
          </a:xfrm>
        </p:spPr>
      </p:pic>
      <p:sp>
        <p:nvSpPr>
          <p:cNvPr id="4" name="Titre 8">
            <a:extLst>
              <a:ext uri="{FF2B5EF4-FFF2-40B4-BE49-F238E27FC236}">
                <a16:creationId xmlns:a16="http://schemas.microsoft.com/office/drawing/2014/main" id="{18F34C7E-11CA-4C3C-B337-AFAF842DE41C}"/>
              </a:ext>
            </a:extLst>
          </p:cNvPr>
          <p:cNvSpPr>
            <a:spLocks noGrp="1"/>
          </p:cNvSpPr>
          <p:nvPr>
            <p:ph type="title"/>
          </p:nvPr>
        </p:nvSpPr>
        <p:spPr>
          <a:xfrm>
            <a:off x="1692000" y="756000"/>
            <a:ext cx="6840000" cy="612000"/>
          </a:xfrm>
        </p:spPr>
        <p:txBody>
          <a:bodyPr>
            <a:normAutofit/>
          </a:bodyPr>
          <a:lstStyle/>
          <a:p>
            <a:r>
              <a:rPr lang="fr-MA" i="1" dirty="0">
                <a:solidFill>
                  <a:schemeClr val="tx1">
                    <a:lumMod val="50000"/>
                    <a:lumOff val="50000"/>
                  </a:schemeClr>
                </a:solidFill>
                <a:latin typeface="Dosis Medium" pitchFamily="2" charset="0"/>
              </a:rPr>
              <a:t>Lecture de la vidéo. </a:t>
            </a:r>
            <a:endParaRPr lang="fr-MA" dirty="0">
              <a:solidFill>
                <a:schemeClr val="tx1">
                  <a:lumMod val="50000"/>
                  <a:lumOff val="50000"/>
                </a:schemeClr>
              </a:solidFill>
              <a:latin typeface="Dosis Medium" pitchFamily="2" charset="0"/>
            </a:endParaRPr>
          </a:p>
        </p:txBody>
      </p:sp>
      <p:pic>
        <p:nvPicPr>
          <p:cNvPr id="13" name="Image 12" descr="Une image contenant noir, obscurité&#10;&#10;Le contenu généré par l’IA peut être incorrect.">
            <a:extLst>
              <a:ext uri="{FF2B5EF4-FFF2-40B4-BE49-F238E27FC236}">
                <a16:creationId xmlns:a16="http://schemas.microsoft.com/office/drawing/2014/main" id="{0875EA0F-5770-3353-C127-8862F5E9BB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3" name="FR_N5_P2_W1_S5 (oral)">
            <a:hlinkClick r:id="" action="ppaction://media"/>
            <a:extLst>
              <a:ext uri="{FF2B5EF4-FFF2-40B4-BE49-F238E27FC236}">
                <a16:creationId xmlns:a16="http://schemas.microsoft.com/office/drawing/2014/main" id="{4960DA2F-7E2F-837D-B95C-DC6070EA63A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63600" y="1982651"/>
            <a:ext cx="7416800" cy="4171950"/>
          </a:xfrm>
          <a:prstGeom prst="rect">
            <a:avLst/>
          </a:prstGeom>
        </p:spPr>
      </p:pic>
    </p:spTree>
    <p:extLst>
      <p:ext uri="{BB962C8B-B14F-4D97-AF65-F5344CB8AC3E}">
        <p14:creationId xmlns:p14="http://schemas.microsoft.com/office/powerpoint/2010/main" val="37465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62" fill="hold"/>
                                        <p:tgtEl>
                                          <p:spTgt spid="3"/>
                                        </p:tgtEl>
                                      </p:cBhvr>
                                    </p:cmd>
                                  </p:childTnLst>
                                </p:cTn>
                              </p:par>
                            </p:childTnLst>
                          </p:cTn>
                        </p:par>
                        <p:par>
                          <p:cTn id="7" fill="hold">
                            <p:stCondLst>
                              <p:cond delay="69162"/>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4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2_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3_New Voc_01-Pré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9908</TotalTime>
  <Words>1161</Words>
  <Application>Microsoft Office PowerPoint</Application>
  <PresentationFormat>Affichage à l'écran (4:3)</PresentationFormat>
  <Paragraphs>117</Paragraphs>
  <Slides>37</Slides>
  <Notes>2</Notes>
  <HiddenSlides>0</HiddenSlides>
  <MMClips>7</MMClips>
  <ScaleCrop>false</ScaleCrop>
  <HeadingPairs>
    <vt:vector size="6" baseType="variant">
      <vt:variant>
        <vt:lpstr>Polices utilisées</vt:lpstr>
      </vt:variant>
      <vt:variant>
        <vt:i4>9</vt:i4>
      </vt:variant>
      <vt:variant>
        <vt:lpstr>Thème</vt:lpstr>
      </vt:variant>
      <vt:variant>
        <vt:i4>15</vt:i4>
      </vt:variant>
      <vt:variant>
        <vt:lpstr>Titres des diapositives</vt:lpstr>
      </vt:variant>
      <vt:variant>
        <vt:i4>37</vt:i4>
      </vt:variant>
    </vt:vector>
  </HeadingPairs>
  <TitlesOfParts>
    <vt:vector size="61" baseType="lpstr">
      <vt:lpstr>Dosis</vt:lpstr>
      <vt:lpstr>Dosis SemiBold</vt:lpstr>
      <vt:lpstr>Dosis Medium</vt:lpstr>
      <vt:lpstr>Dosis ExtraBold</vt:lpstr>
      <vt:lpstr>Aptos Display</vt:lpstr>
      <vt:lpstr>Calibri</vt:lpstr>
      <vt:lpstr>Arial</vt:lpstr>
      <vt:lpstr>Aptos</vt:lpstr>
      <vt:lpstr>Wingdings</vt:lpstr>
      <vt:lpstr>2_Conception personnalisée</vt:lpstr>
      <vt:lpstr>00_Env-Enseignant</vt:lpstr>
      <vt:lpstr>Oral</vt:lpstr>
      <vt:lpstr>Lecture</vt:lpstr>
      <vt:lpstr>Ecriture</vt:lpstr>
      <vt:lpstr>1_Lecture</vt:lpstr>
      <vt:lpstr>1_Oral</vt:lpstr>
      <vt:lpstr>3_Conception personnalisée</vt:lpstr>
      <vt:lpstr>3_New Voc_01-Présentation</vt:lpstr>
      <vt:lpstr>4_New Voc_01-Livret</vt:lpstr>
      <vt:lpstr>1_Ecriture</vt:lpstr>
      <vt:lpstr>2_Lecture</vt:lpstr>
      <vt:lpstr>3_Lecture</vt:lpstr>
      <vt:lpstr>Thème Office</vt:lpstr>
      <vt:lpstr>2_Oral</vt:lpstr>
      <vt:lpstr>Présentation PowerPoint</vt:lpstr>
      <vt:lpstr>Il convient de lancer le mode diaporama pour la diffusion de la leçon en classe</vt:lpstr>
      <vt:lpstr>Pictogrammes</vt:lpstr>
      <vt:lpstr>Contenu de la semaine </vt:lpstr>
      <vt:lpstr>Organisation de la semaine</vt:lpstr>
      <vt:lpstr>Plan de la séance 5</vt:lpstr>
      <vt:lpstr>Bonjour les enfants !  La leçon de français commence maintenant.</vt:lpstr>
      <vt:lpstr>Aujourd’hui, nous allons apprendre à parler de nos préférences et faire des comparaisons.</vt:lpstr>
      <vt:lpstr>Lecture de la vidéo. </vt:lpstr>
      <vt:lpstr>Maintenant, on va prendre la parole pour parler de nos préférences et faire des comparaisons. On va le faire en 3 étapes. Soyez attentifs. </vt:lpstr>
      <vt:lpstr>Etape 1. Je vais vous expliquer la situation. </vt:lpstr>
      <vt:lpstr>Etape 2.  Chacun réfléchit silencieusement à ce qu’il va dire dans sa prise de parole.</vt:lpstr>
      <vt:lpstr>Etape 3. C’est à vous de prendre la parole maintenant. Qui veut passer au tableau ? </vt:lpstr>
      <vt:lpstr>Présentation PowerPoint</vt:lpstr>
      <vt:lpstr>Plan de la séance  5 </vt:lpstr>
      <vt:lpstr>Lisez et observez ce texte silencieusement. Après, on va faire une dictée. </vt:lpstr>
      <vt:lpstr>Prenez vos cahiers. Tenez-vous prêts. La dictée va commencer .</vt:lpstr>
      <vt:lpstr>Dictée en cours. Première lecture.</vt:lpstr>
      <vt:lpstr>Dictée en cours. Deuxième lecture. </vt:lpstr>
      <vt:lpstr>Je vais refaire la dictée. </vt:lpstr>
      <vt:lpstr>Corrigez. </vt:lpstr>
      <vt:lpstr>Qui veut expliquer ce paragraphe dans sa langue ? </vt:lpstr>
      <vt:lpstr>Maintenant, on va apprendre à écrire un paragraphe semblable.</vt:lpstr>
      <vt:lpstr>Je commence par me poser une question : Qu’est ce que j’aime faire après l’école?  Qui veut me donner des propositions ? Levez la main. </vt:lpstr>
      <vt:lpstr>Il y a plusieurs réponses possibles. Une réponse peut être : Après l’école, j’aime regarder des dessins animés. Mais je peux dire aussi : Après l’école, j’aime  faire de la lecture. </vt:lpstr>
      <vt:lpstr>Après, je me pose une autre question « quel est mon dessin animé préféré ».  Qui veut me donner des propositions ? Levez la main.  </vt:lpstr>
      <vt:lpstr>Une réponse peut être :  Mon dessin animé préféré est T’choupi. Mais je peux dire aussi : Mon dessin animé préféré est Macha et Michka.</vt:lpstr>
      <vt:lpstr>Ensuite, je me pose une autre question. Quel est ton sport préféré ? Qui veut me donner des propositions ? Levez la main. </vt:lpstr>
      <vt:lpstr>Une réponse peut être : Mon sport préféré est le football.  Mais je peux aussi dire : Mon sport préféré est le basketball.</vt:lpstr>
      <vt:lpstr>Ensuite, je me pose une autre question. Pourquoi le football est ton sport préféré ? Qui veut me donner des propositions ? Levez la main. </vt:lpstr>
      <vt:lpstr>Une réponse peut être : parce qu’il est plus amusant que le karaté.  Mais je peux aussi dire : parce que c’est un sport très populaire…</vt:lpstr>
      <vt:lpstr>Maintenant, je peux écrire mon paragraphe complet.</vt:lpstr>
      <vt:lpstr>Retenez bien. Pour écrire le paragraphe, je me suis posé les questions suivantes : </vt:lpstr>
      <vt:lpstr>Prenez vos cahiers. Vous allez écrire un paragraphe en vous posant les mêmes questions.  Je vais circuler entre les rangs pour vous aider. </vt:lpstr>
      <vt:lpstr>Qui veut lire son paragraphe ? </vt:lpstr>
      <vt:lpstr>Notez les devoirs à faire à la maison. Vous allez, écrire un autre paragraphe sur votre cahier.</vt:lpstr>
      <vt:lpstr>La séance d’aujourd’hui est terminée. À bientôt.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Adam Hakim</dc:creator>
  <cp:lastModifiedBy>KHALID.RAMNI</cp:lastModifiedBy>
  <cp:revision>28</cp:revision>
  <cp:lastPrinted>2025-08-13T10:11:39Z</cp:lastPrinted>
  <dcterms:created xsi:type="dcterms:W3CDTF">2025-08-01T12:31:49Z</dcterms:created>
  <dcterms:modified xsi:type="dcterms:W3CDTF">2025-12-24T18:23:07Z</dcterms:modified>
</cp:coreProperties>
</file>