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6" r:id="rId15"/>
  </p:sldMasterIdLst>
  <p:notesMasterIdLst>
    <p:notesMasterId r:id="rId50"/>
  </p:notesMasterIdLst>
  <p:sldIdLst>
    <p:sldId id="257" r:id="rId16"/>
    <p:sldId id="1106" r:id="rId17"/>
    <p:sldId id="799" r:id="rId18"/>
    <p:sldId id="917" r:id="rId19"/>
    <p:sldId id="899" r:id="rId20"/>
    <p:sldId id="953" r:id="rId21"/>
    <p:sldId id="1101" r:id="rId22"/>
    <p:sldId id="1102" r:id="rId23"/>
    <p:sldId id="1103" r:id="rId24"/>
    <p:sldId id="1104" r:id="rId25"/>
    <p:sldId id="850" r:id="rId26"/>
    <p:sldId id="800" r:id="rId27"/>
    <p:sldId id="1011" r:id="rId28"/>
    <p:sldId id="1088" r:id="rId29"/>
    <p:sldId id="1089" r:id="rId30"/>
    <p:sldId id="1086" r:id="rId31"/>
    <p:sldId id="1040" r:id="rId32"/>
    <p:sldId id="1087" r:id="rId33"/>
    <p:sldId id="1012" r:id="rId34"/>
    <p:sldId id="1010" r:id="rId35"/>
    <p:sldId id="995" r:id="rId36"/>
    <p:sldId id="1108" r:id="rId37"/>
    <p:sldId id="1107" r:id="rId38"/>
    <p:sldId id="1006" r:id="rId39"/>
    <p:sldId id="1098" r:id="rId40"/>
    <p:sldId id="1097" r:id="rId41"/>
    <p:sldId id="1007" r:id="rId42"/>
    <p:sldId id="1008" r:id="rId43"/>
    <p:sldId id="1016" r:id="rId44"/>
    <p:sldId id="1091" r:id="rId45"/>
    <p:sldId id="1092" r:id="rId46"/>
    <p:sldId id="1094" r:id="rId47"/>
    <p:sldId id="1095" r:id="rId48"/>
    <p:sldId id="1105" r:id="rId49"/>
  </p:sldIdLst>
  <p:sldSz cx="9144000" cy="6858000" type="screen4x3"/>
  <p:notesSz cx="6735763" cy="9866313"/>
  <p:embeddedFontLst>
    <p:embeddedFont>
      <p:font typeface="Dosis SemiBold" panose="020B0604020202020204" charset="0"/>
      <p:bold r:id="rId51"/>
    </p:embeddedFont>
    <p:embeddedFont>
      <p:font typeface="Dosis ExtraBold" panose="020B0604020202020204" charset="0"/>
      <p:bold r:id="rId52"/>
    </p:embeddedFont>
    <p:embeddedFont>
      <p:font typeface="Dosis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osis Medium" panose="020B0604020202020204" charset="0"/>
      <p:regular r:id="rId5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45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6.fntdata"/><Relationship Id="rId64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9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uria jnaini" userId="2fd77474c0146626" providerId="LiveId" clId="{A86E2A49-74B7-4D91-AEDB-C013A9F929E1}"/>
    <pc:docChg chg="undo custSel addSld delSld modSld">
      <pc:chgData name="touria jnaini" userId="2fd77474c0146626" providerId="LiveId" clId="{A86E2A49-74B7-4D91-AEDB-C013A9F929E1}" dt="2026-01-07T23:36:58.551" v="1274" actId="20577"/>
      <pc:docMkLst>
        <pc:docMk/>
      </pc:docMkLst>
      <pc:sldChg chg="addSp delSp modSp mod">
        <pc:chgData name="touria jnaini" userId="2fd77474c0146626" providerId="LiveId" clId="{A86E2A49-74B7-4D91-AEDB-C013A9F929E1}" dt="2026-01-07T21:52:31.008" v="6" actId="14100"/>
        <pc:sldMkLst>
          <pc:docMk/>
          <pc:sldMk cId="56895326" sldId="257"/>
        </pc:sldMkLst>
        <pc:picChg chg="add del">
          <ac:chgData name="touria jnaini" userId="2fd77474c0146626" providerId="LiveId" clId="{A86E2A49-74B7-4D91-AEDB-C013A9F929E1}" dt="2026-01-07T21:52:24.964" v="5" actId="478"/>
          <ac:picMkLst>
            <pc:docMk/>
            <pc:sldMk cId="56895326" sldId="257"/>
            <ac:picMk id="3" creationId="{57A4C83C-C056-A573-3AE7-861D3DA76272}"/>
          </ac:picMkLst>
        </pc:picChg>
        <pc:picChg chg="add mod">
          <ac:chgData name="touria jnaini" userId="2fd77474c0146626" providerId="LiveId" clId="{A86E2A49-74B7-4D91-AEDB-C013A9F929E1}" dt="2026-01-07T21:52:31.008" v="6" actId="14100"/>
          <ac:picMkLst>
            <pc:docMk/>
            <pc:sldMk cId="56895326" sldId="257"/>
            <ac:picMk id="4" creationId="{C6DB3EEC-3212-912D-45F7-6BBFADAEEC10}"/>
          </ac:picMkLst>
        </pc:picChg>
      </pc:sldChg>
      <pc:sldChg chg="modSp mod">
        <pc:chgData name="touria jnaini" userId="2fd77474c0146626" providerId="LiveId" clId="{A86E2A49-74B7-4D91-AEDB-C013A9F929E1}" dt="2026-01-07T22:08:27.974" v="177" actId="20577"/>
        <pc:sldMkLst>
          <pc:docMk/>
          <pc:sldMk cId="1961739097" sldId="799"/>
        </pc:sldMkLst>
        <pc:spChg chg="mod">
          <ac:chgData name="touria jnaini" userId="2fd77474c0146626" providerId="LiveId" clId="{A86E2A49-74B7-4D91-AEDB-C013A9F929E1}" dt="2026-01-07T22:08:27.974" v="177" actId="20577"/>
          <ac:spMkLst>
            <pc:docMk/>
            <pc:sldMk cId="1961739097" sldId="799"/>
            <ac:spMk id="17" creationId="{39A7660A-DEEB-2C87-175B-55238BB1DF0E}"/>
          </ac:spMkLst>
        </pc:spChg>
      </pc:sldChg>
      <pc:sldChg chg="modSp mod">
        <pc:chgData name="touria jnaini" userId="2fd77474c0146626" providerId="LiveId" clId="{A86E2A49-74B7-4D91-AEDB-C013A9F929E1}" dt="2026-01-07T22:07:48.260" v="156" actId="14100"/>
        <pc:sldMkLst>
          <pc:docMk/>
          <pc:sldMk cId="4253363032" sldId="800"/>
        </pc:sldMkLst>
        <pc:spChg chg="mod">
          <ac:chgData name="touria jnaini" userId="2fd77474c0146626" providerId="LiveId" clId="{A86E2A49-74B7-4D91-AEDB-C013A9F929E1}" dt="2026-01-07T22:07:48.260" v="156" actId="14100"/>
          <ac:spMkLst>
            <pc:docMk/>
            <pc:sldMk cId="4253363032" sldId="800"/>
            <ac:spMk id="13" creationId="{1AAB39AE-C88C-2050-B1F8-20189324A922}"/>
          </ac:spMkLst>
        </pc:spChg>
      </pc:sldChg>
      <pc:sldChg chg="modSp mod">
        <pc:chgData name="touria jnaini" userId="2fd77474c0146626" providerId="LiveId" clId="{A86E2A49-74B7-4D91-AEDB-C013A9F929E1}" dt="2026-01-07T21:57:41.226" v="35" actId="20577"/>
        <pc:sldMkLst>
          <pc:docMk/>
          <pc:sldMk cId="2793372710" sldId="899"/>
        </pc:sldMkLst>
        <pc:spChg chg="mod">
          <ac:chgData name="touria jnaini" userId="2fd77474c0146626" providerId="LiveId" clId="{A86E2A49-74B7-4D91-AEDB-C013A9F929E1}" dt="2026-01-07T21:57:41.226" v="35" actId="20577"/>
          <ac:spMkLst>
            <pc:docMk/>
            <pc:sldMk cId="2793372710" sldId="899"/>
            <ac:spMk id="5" creationId="{FD0C4CBB-54CE-1745-BECE-79A80B4421B9}"/>
          </ac:spMkLst>
        </pc:spChg>
      </pc:sldChg>
      <pc:sldChg chg="addSp delSp modSp mod delAnim modAnim">
        <pc:chgData name="touria jnaini" userId="2fd77474c0146626" providerId="LiveId" clId="{A86E2A49-74B7-4D91-AEDB-C013A9F929E1}" dt="2026-01-07T22:00:21.852" v="39" actId="1076"/>
        <pc:sldMkLst>
          <pc:docMk/>
          <pc:sldMk cId="37465405" sldId="953"/>
        </pc:sldMkLst>
        <pc:picChg chg="add mod">
          <ac:chgData name="touria jnaini" userId="2fd77474c0146626" providerId="LiveId" clId="{A86E2A49-74B7-4D91-AEDB-C013A9F929E1}" dt="2026-01-07T22:00:21.852" v="39" actId="1076"/>
          <ac:picMkLst>
            <pc:docMk/>
            <pc:sldMk cId="37465405" sldId="953"/>
            <ac:picMk id="2" creationId="{5F89C7B3-B82C-1C43-89AF-0DC4CDC8D4A7}"/>
          </ac:picMkLst>
        </pc:picChg>
        <pc:picChg chg="del">
          <ac:chgData name="touria jnaini" userId="2fd77474c0146626" providerId="LiveId" clId="{A86E2A49-74B7-4D91-AEDB-C013A9F929E1}" dt="2026-01-07T21:59:46.576" v="36" actId="478"/>
          <ac:picMkLst>
            <pc:docMk/>
            <pc:sldMk cId="37465405" sldId="953"/>
            <ac:picMk id="3" creationId="{4960DA2F-7E2F-837D-B95C-DC6070EA63AC}"/>
          </ac:picMkLst>
        </pc:picChg>
      </pc:sldChg>
      <pc:sldChg chg="modSp mod">
        <pc:chgData name="touria jnaini" userId="2fd77474c0146626" providerId="LiveId" clId="{A86E2A49-74B7-4D91-AEDB-C013A9F929E1}" dt="2026-01-07T23:33:05.191" v="1273" actId="20577"/>
        <pc:sldMkLst>
          <pc:docMk/>
          <pc:sldMk cId="1203885793" sldId="995"/>
        </pc:sldMkLst>
        <pc:spChg chg="mod">
          <ac:chgData name="touria jnaini" userId="2fd77474c0146626" providerId="LiveId" clId="{A86E2A49-74B7-4D91-AEDB-C013A9F929E1}" dt="2026-01-07T23:33:05.191" v="1273" actId="20577"/>
          <ac:spMkLst>
            <pc:docMk/>
            <pc:sldMk cId="1203885793" sldId="995"/>
            <ac:spMk id="2" creationId="{7A6C5016-4834-C47B-D0E9-4091A4BF4019}"/>
          </ac:spMkLst>
        </pc:spChg>
        <pc:spChg chg="mod">
          <ac:chgData name="touria jnaini" userId="2fd77474c0146626" providerId="LiveId" clId="{A86E2A49-74B7-4D91-AEDB-C013A9F929E1}" dt="2026-01-07T22:51:07.419" v="813" actId="20577"/>
          <ac:spMkLst>
            <pc:docMk/>
            <pc:sldMk cId="1203885793" sldId="995"/>
            <ac:spMk id="3" creationId="{77B4038E-9551-928D-A633-AEDCF59830EC}"/>
          </ac:spMkLst>
        </pc:spChg>
      </pc:sldChg>
      <pc:sldChg chg="modSp mod">
        <pc:chgData name="touria jnaini" userId="2fd77474c0146626" providerId="LiveId" clId="{A86E2A49-74B7-4D91-AEDB-C013A9F929E1}" dt="2026-01-07T22:39:56.456" v="540" actId="20577"/>
        <pc:sldMkLst>
          <pc:docMk/>
          <pc:sldMk cId="1543374681" sldId="1006"/>
        </pc:sldMkLst>
        <pc:spChg chg="mod">
          <ac:chgData name="touria jnaini" userId="2fd77474c0146626" providerId="LiveId" clId="{A86E2A49-74B7-4D91-AEDB-C013A9F929E1}" dt="2026-01-07T22:39:56.456" v="540" actId="20577"/>
          <ac:spMkLst>
            <pc:docMk/>
            <pc:sldMk cId="1543374681" sldId="1006"/>
            <ac:spMk id="2" creationId="{C2A69CF0-AD90-1CBB-7057-B6E00B7169C7}"/>
          </ac:spMkLst>
        </pc:spChg>
        <pc:spChg chg="mod">
          <ac:chgData name="touria jnaini" userId="2fd77474c0146626" providerId="LiveId" clId="{A86E2A49-74B7-4D91-AEDB-C013A9F929E1}" dt="2026-01-07T22:37:55.252" v="472" actId="20577"/>
          <ac:spMkLst>
            <pc:docMk/>
            <pc:sldMk cId="1543374681" sldId="1006"/>
            <ac:spMk id="3" creationId="{3DF9475A-A158-F0A1-9628-6D2C78F8DACB}"/>
          </ac:spMkLst>
        </pc:spChg>
      </pc:sldChg>
      <pc:sldChg chg="modSp mod">
        <pc:chgData name="touria jnaini" userId="2fd77474c0146626" providerId="LiveId" clId="{A86E2A49-74B7-4D91-AEDB-C013A9F929E1}" dt="2026-01-07T23:10:29.269" v="981" actId="20577"/>
        <pc:sldMkLst>
          <pc:docMk/>
          <pc:sldMk cId="661846196" sldId="1007"/>
        </pc:sldMkLst>
        <pc:spChg chg="mod">
          <ac:chgData name="touria jnaini" userId="2fd77474c0146626" providerId="LiveId" clId="{A86E2A49-74B7-4D91-AEDB-C013A9F929E1}" dt="2026-01-07T23:10:07.652" v="967" actId="20577"/>
          <ac:spMkLst>
            <pc:docMk/>
            <pc:sldMk cId="661846196" sldId="1007"/>
            <ac:spMk id="2" creationId="{AC8B3A35-367C-4BE0-66B1-C208041EC958}"/>
          </ac:spMkLst>
        </pc:spChg>
        <pc:spChg chg="mod">
          <ac:chgData name="touria jnaini" userId="2fd77474c0146626" providerId="LiveId" clId="{A86E2A49-74B7-4D91-AEDB-C013A9F929E1}" dt="2026-01-07T23:10:29.269" v="981" actId="20577"/>
          <ac:spMkLst>
            <pc:docMk/>
            <pc:sldMk cId="661846196" sldId="1007"/>
            <ac:spMk id="3" creationId="{5BA102E5-D02E-C57E-5083-8F4DD0B8A139}"/>
          </ac:spMkLst>
        </pc:spChg>
      </pc:sldChg>
      <pc:sldChg chg="modSp mod">
        <pc:chgData name="touria jnaini" userId="2fd77474c0146626" providerId="LiveId" clId="{A86E2A49-74B7-4D91-AEDB-C013A9F929E1}" dt="2026-01-07T23:10:41.382" v="982" actId="20577"/>
        <pc:sldMkLst>
          <pc:docMk/>
          <pc:sldMk cId="1400138154" sldId="1008"/>
        </pc:sldMkLst>
        <pc:spChg chg="mod">
          <ac:chgData name="touria jnaini" userId="2fd77474c0146626" providerId="LiveId" clId="{A86E2A49-74B7-4D91-AEDB-C013A9F929E1}" dt="2026-01-07T22:47:02.011" v="686" actId="20577"/>
          <ac:spMkLst>
            <pc:docMk/>
            <pc:sldMk cId="1400138154" sldId="1008"/>
            <ac:spMk id="2" creationId="{C77C09EF-B119-04F4-7D31-D59469C17542}"/>
          </ac:spMkLst>
        </pc:spChg>
        <pc:spChg chg="mod">
          <ac:chgData name="touria jnaini" userId="2fd77474c0146626" providerId="LiveId" clId="{A86E2A49-74B7-4D91-AEDB-C013A9F929E1}" dt="2026-01-07T23:10:41.382" v="982" actId="20577"/>
          <ac:spMkLst>
            <pc:docMk/>
            <pc:sldMk cId="1400138154" sldId="1008"/>
            <ac:spMk id="4" creationId="{3FB7C805-F4D6-CA50-BFA9-ABCBF75D9FFF}"/>
          </ac:spMkLst>
        </pc:spChg>
      </pc:sldChg>
      <pc:sldChg chg="del">
        <pc:chgData name="touria jnaini" userId="2fd77474c0146626" providerId="LiveId" clId="{A86E2A49-74B7-4D91-AEDB-C013A9F929E1}" dt="2026-01-07T23:11:05.625" v="983" actId="2696"/>
        <pc:sldMkLst>
          <pc:docMk/>
          <pc:sldMk cId="707061190" sldId="1009"/>
        </pc:sldMkLst>
      </pc:sldChg>
      <pc:sldChg chg="modSp mod">
        <pc:chgData name="touria jnaini" userId="2fd77474c0146626" providerId="LiveId" clId="{A86E2A49-74B7-4D91-AEDB-C013A9F929E1}" dt="2026-01-07T22:13:40.705" v="205" actId="313"/>
        <pc:sldMkLst>
          <pc:docMk/>
          <pc:sldMk cId="1427051501" sldId="1011"/>
        </pc:sldMkLst>
        <pc:spChg chg="mod">
          <ac:chgData name="touria jnaini" userId="2fd77474c0146626" providerId="LiveId" clId="{A86E2A49-74B7-4D91-AEDB-C013A9F929E1}" dt="2026-01-07T22:13:40.705" v="205" actId="313"/>
          <ac:spMkLst>
            <pc:docMk/>
            <pc:sldMk cId="1427051501" sldId="1011"/>
            <ac:spMk id="4" creationId="{C54E1336-BBB7-C327-3D59-F3C586C16408}"/>
          </ac:spMkLst>
        </pc:spChg>
      </pc:sldChg>
      <pc:sldChg chg="modSp mod">
        <pc:chgData name="touria jnaini" userId="2fd77474c0146626" providerId="LiveId" clId="{A86E2A49-74B7-4D91-AEDB-C013A9F929E1}" dt="2026-01-07T22:33:09.112" v="358"/>
        <pc:sldMkLst>
          <pc:docMk/>
          <pc:sldMk cId="483520618" sldId="1012"/>
        </pc:sldMkLst>
        <pc:spChg chg="mod">
          <ac:chgData name="touria jnaini" userId="2fd77474c0146626" providerId="LiveId" clId="{A86E2A49-74B7-4D91-AEDB-C013A9F929E1}" dt="2026-01-07T22:33:09.112" v="358"/>
          <ac:spMkLst>
            <pc:docMk/>
            <pc:sldMk cId="483520618" sldId="1012"/>
            <ac:spMk id="4" creationId="{ABD7FE83-3D42-8F40-F71E-FF429026D043}"/>
          </ac:spMkLst>
        </pc:spChg>
      </pc:sldChg>
      <pc:sldChg chg="del">
        <pc:chgData name="touria jnaini" userId="2fd77474c0146626" providerId="LiveId" clId="{A86E2A49-74B7-4D91-AEDB-C013A9F929E1}" dt="2026-01-07T23:11:14.408" v="984" actId="2696"/>
        <pc:sldMkLst>
          <pc:docMk/>
          <pc:sldMk cId="4223899355" sldId="1013"/>
        </pc:sldMkLst>
      </pc:sldChg>
      <pc:sldChg chg="modSp mod">
        <pc:chgData name="touria jnaini" userId="2fd77474c0146626" providerId="LiveId" clId="{A86E2A49-74B7-4D91-AEDB-C013A9F929E1}" dt="2026-01-07T23:19:46.095" v="1217" actId="207"/>
        <pc:sldMkLst>
          <pc:docMk/>
          <pc:sldMk cId="1222928010" sldId="1016"/>
        </pc:sldMkLst>
        <pc:spChg chg="mod">
          <ac:chgData name="touria jnaini" userId="2fd77474c0146626" providerId="LiveId" clId="{A86E2A49-74B7-4D91-AEDB-C013A9F929E1}" dt="2026-01-07T23:19:46.095" v="1217" actId="207"/>
          <ac:spMkLst>
            <pc:docMk/>
            <pc:sldMk cId="1222928010" sldId="1016"/>
            <ac:spMk id="3" creationId="{43CAB507-7AC5-71BF-FC83-603044A35B57}"/>
          </ac:spMkLst>
        </pc:spChg>
      </pc:sldChg>
      <pc:sldChg chg="del">
        <pc:chgData name="touria jnaini" userId="2fd77474c0146626" providerId="LiveId" clId="{A86E2A49-74B7-4D91-AEDB-C013A9F929E1}" dt="2026-01-07T21:56:29.349" v="7" actId="2696"/>
        <pc:sldMkLst>
          <pc:docMk/>
          <pc:sldMk cId="2984935514" sldId="1057"/>
        </pc:sldMkLst>
      </pc:sldChg>
      <pc:sldChg chg="modSp mod">
        <pc:chgData name="touria jnaini" userId="2fd77474c0146626" providerId="LiveId" clId="{A86E2A49-74B7-4D91-AEDB-C013A9F929E1}" dt="2026-01-07T22:32:33.642" v="357"/>
        <pc:sldMkLst>
          <pc:docMk/>
          <pc:sldMk cId="2411651252" sldId="1087"/>
        </pc:sldMkLst>
        <pc:spChg chg="mod">
          <ac:chgData name="touria jnaini" userId="2fd77474c0146626" providerId="LiveId" clId="{A86E2A49-74B7-4D91-AEDB-C013A9F929E1}" dt="2026-01-07T22:32:33.642" v="357"/>
          <ac:spMkLst>
            <pc:docMk/>
            <pc:sldMk cId="2411651252" sldId="1087"/>
            <ac:spMk id="3" creationId="{B5F48D45-634A-0ADD-A674-ECE96935D773}"/>
          </ac:spMkLst>
        </pc:spChg>
      </pc:sldChg>
      <pc:sldChg chg="modSp mod">
        <pc:chgData name="touria jnaini" userId="2fd77474c0146626" providerId="LiveId" clId="{A86E2A49-74B7-4D91-AEDB-C013A9F929E1}" dt="2026-01-07T23:36:58.551" v="1274" actId="20577"/>
        <pc:sldMkLst>
          <pc:docMk/>
          <pc:sldMk cId="3523271151" sldId="1088"/>
        </pc:sldMkLst>
        <pc:spChg chg="mod">
          <ac:chgData name="touria jnaini" userId="2fd77474c0146626" providerId="LiveId" clId="{A86E2A49-74B7-4D91-AEDB-C013A9F929E1}" dt="2026-01-07T23:36:58.551" v="1274" actId="20577"/>
          <ac:spMkLst>
            <pc:docMk/>
            <pc:sldMk cId="3523271151" sldId="1088"/>
            <ac:spMk id="7" creationId="{5A3591D9-8E32-02B8-971B-BBAD2368FBD5}"/>
          </ac:spMkLst>
        </pc:spChg>
      </pc:sldChg>
      <pc:sldChg chg="modSp mod">
        <pc:chgData name="touria jnaini" userId="2fd77474c0146626" providerId="LiveId" clId="{A86E2A49-74B7-4D91-AEDB-C013A9F929E1}" dt="2026-01-07T23:25:52.425" v="1243" actId="20577"/>
        <pc:sldMkLst>
          <pc:docMk/>
          <pc:sldMk cId="2635577679" sldId="1091"/>
        </pc:sldMkLst>
        <pc:spChg chg="mod">
          <ac:chgData name="touria jnaini" userId="2fd77474c0146626" providerId="LiveId" clId="{A86E2A49-74B7-4D91-AEDB-C013A9F929E1}" dt="2026-01-07T23:25:52.425" v="1243" actId="20577"/>
          <ac:spMkLst>
            <pc:docMk/>
            <pc:sldMk cId="2635577679" sldId="1091"/>
            <ac:spMk id="3" creationId="{C15728D1-9E44-C206-7012-AB124E815AB1}"/>
          </ac:spMkLst>
        </pc:spChg>
      </pc:sldChg>
      <pc:sldChg chg="addSp delSp modSp mod">
        <pc:chgData name="touria jnaini" userId="2fd77474c0146626" providerId="LiveId" clId="{A86E2A49-74B7-4D91-AEDB-C013A9F929E1}" dt="2026-01-07T23:27:52.810" v="1262" actId="20577"/>
        <pc:sldMkLst>
          <pc:docMk/>
          <pc:sldMk cId="4288946088" sldId="1092"/>
        </pc:sldMkLst>
        <pc:spChg chg="add del mod">
          <ac:chgData name="touria jnaini" userId="2fd77474c0146626" providerId="LiveId" clId="{A86E2A49-74B7-4D91-AEDB-C013A9F929E1}" dt="2026-01-07T23:26:40.924" v="1245" actId="478"/>
          <ac:spMkLst>
            <pc:docMk/>
            <pc:sldMk cId="4288946088" sldId="1092"/>
            <ac:spMk id="2" creationId="{26AC3A50-BCE9-04CD-0BDE-260FFFEBEADC}"/>
          </ac:spMkLst>
        </pc:spChg>
        <pc:spChg chg="del mod">
          <ac:chgData name="touria jnaini" userId="2fd77474c0146626" providerId="LiveId" clId="{A86E2A49-74B7-4D91-AEDB-C013A9F929E1}" dt="2026-01-07T23:26:44.822" v="1246" actId="478"/>
          <ac:spMkLst>
            <pc:docMk/>
            <pc:sldMk cId="4288946088" sldId="1092"/>
            <ac:spMk id="3" creationId="{C2772733-731F-DAD8-31C7-E1CF5C2719A6}"/>
          </ac:spMkLst>
        </pc:spChg>
        <pc:spChg chg="add mod">
          <ac:chgData name="touria jnaini" userId="2fd77474c0146626" providerId="LiveId" clId="{A86E2A49-74B7-4D91-AEDB-C013A9F929E1}" dt="2026-01-07T23:27:52.810" v="1262" actId="20577"/>
          <ac:spMkLst>
            <pc:docMk/>
            <pc:sldMk cId="4288946088" sldId="1092"/>
            <ac:spMk id="4" creationId="{3368C70D-76B4-4235-4BCC-05617642318D}"/>
          </ac:spMkLst>
        </pc:spChg>
        <pc:picChg chg="mod">
          <ac:chgData name="touria jnaini" userId="2fd77474c0146626" providerId="LiveId" clId="{A86E2A49-74B7-4D91-AEDB-C013A9F929E1}" dt="2026-01-07T23:27:06.754" v="1251" actId="1076"/>
          <ac:picMkLst>
            <pc:docMk/>
            <pc:sldMk cId="4288946088" sldId="1092"/>
            <ac:picMk id="8" creationId="{073E930D-7ABF-1AD4-01C4-A112A211F68C}"/>
          </ac:picMkLst>
        </pc:picChg>
      </pc:sldChg>
      <pc:sldChg chg="addSp delSp modSp mod">
        <pc:chgData name="touria jnaini" userId="2fd77474c0146626" providerId="LiveId" clId="{A86E2A49-74B7-4D91-AEDB-C013A9F929E1}" dt="2026-01-07T23:31:04.486" v="1271" actId="1076"/>
        <pc:sldMkLst>
          <pc:docMk/>
          <pc:sldMk cId="1794484197" sldId="1095"/>
        </pc:sldMkLst>
        <pc:spChg chg="mod ord">
          <ac:chgData name="touria jnaini" userId="2fd77474c0146626" providerId="LiveId" clId="{A86E2A49-74B7-4D91-AEDB-C013A9F929E1}" dt="2026-01-07T23:30:03.470" v="1270" actId="166"/>
          <ac:spMkLst>
            <pc:docMk/>
            <pc:sldMk cId="1794484197" sldId="1095"/>
            <ac:spMk id="8" creationId="{C54D7A90-61BD-987B-3FE8-81F56C72DD26}"/>
          </ac:spMkLst>
        </pc:spChg>
        <pc:picChg chg="add mod">
          <ac:chgData name="touria jnaini" userId="2fd77474c0146626" providerId="LiveId" clId="{A86E2A49-74B7-4D91-AEDB-C013A9F929E1}" dt="2026-01-07T23:31:04.486" v="1271" actId="1076"/>
          <ac:picMkLst>
            <pc:docMk/>
            <pc:sldMk cId="1794484197" sldId="1095"/>
            <ac:picMk id="3" creationId="{C814E84C-5210-64E9-48FC-50F413A296DA}"/>
          </ac:picMkLst>
        </pc:picChg>
        <pc:picChg chg="del">
          <ac:chgData name="touria jnaini" userId="2fd77474c0146626" providerId="LiveId" clId="{A86E2A49-74B7-4D91-AEDB-C013A9F929E1}" dt="2026-01-07T23:29:29.749" v="1263" actId="478"/>
          <ac:picMkLst>
            <pc:docMk/>
            <pc:sldMk cId="1794484197" sldId="1095"/>
            <ac:picMk id="4" creationId="{A96A9F0F-B7AD-1AE0-1AE0-0F0B2EEDB282}"/>
          </ac:picMkLst>
        </pc:picChg>
      </pc:sldChg>
      <pc:sldChg chg="modSp del mod">
        <pc:chgData name="touria jnaini" userId="2fd77474c0146626" providerId="LiveId" clId="{A86E2A49-74B7-4D91-AEDB-C013A9F929E1}" dt="2026-01-07T23:20:23.585" v="1218" actId="2696"/>
        <pc:sldMkLst>
          <pc:docMk/>
          <pc:sldMk cId="3134439376" sldId="1097"/>
        </pc:sldMkLst>
        <pc:spChg chg="mod">
          <ac:chgData name="touria jnaini" userId="2fd77474c0146626" providerId="LiveId" clId="{A86E2A49-74B7-4D91-AEDB-C013A9F929E1}" dt="2026-01-07T23:18:12.437" v="1210" actId="313"/>
          <ac:spMkLst>
            <pc:docMk/>
            <pc:sldMk cId="3134439376" sldId="1097"/>
            <ac:spMk id="2" creationId="{48BC11E1-9D68-159B-0D92-FED189C534E7}"/>
          </ac:spMkLst>
        </pc:spChg>
        <pc:spChg chg="mod">
          <ac:chgData name="touria jnaini" userId="2fd77474c0146626" providerId="LiveId" clId="{A86E2A49-74B7-4D91-AEDB-C013A9F929E1}" dt="2026-01-07T23:18:20.568" v="1211" actId="207"/>
          <ac:spMkLst>
            <pc:docMk/>
            <pc:sldMk cId="3134439376" sldId="1097"/>
            <ac:spMk id="4" creationId="{682E6E90-8E4C-687C-D5A6-22477ACAEF69}"/>
          </ac:spMkLst>
        </pc:spChg>
      </pc:sldChg>
      <pc:sldChg chg="modSp mod">
        <pc:chgData name="touria jnaini" userId="2fd77474c0146626" providerId="LiveId" clId="{A86E2A49-74B7-4D91-AEDB-C013A9F929E1}" dt="2026-01-07T23:24:00.206" v="1235" actId="20577"/>
        <pc:sldMkLst>
          <pc:docMk/>
          <pc:sldMk cId="1241319823" sldId="1098"/>
        </pc:sldMkLst>
        <pc:spChg chg="mod">
          <ac:chgData name="touria jnaini" userId="2fd77474c0146626" providerId="LiveId" clId="{A86E2A49-74B7-4D91-AEDB-C013A9F929E1}" dt="2026-01-07T23:24:00.206" v="1235" actId="20577"/>
          <ac:spMkLst>
            <pc:docMk/>
            <pc:sldMk cId="1241319823" sldId="1098"/>
            <ac:spMk id="2" creationId="{0B0E19E2-553F-36B0-96D2-2515F272CAA8}"/>
          </ac:spMkLst>
        </pc:spChg>
        <pc:spChg chg="mod">
          <ac:chgData name="touria jnaini" userId="2fd77474c0146626" providerId="LiveId" clId="{A86E2A49-74B7-4D91-AEDB-C013A9F929E1}" dt="2026-01-07T23:23:35.904" v="1227" actId="20577"/>
          <ac:spMkLst>
            <pc:docMk/>
            <pc:sldMk cId="1241319823" sldId="1098"/>
            <ac:spMk id="3" creationId="{03C4E0D3-A588-66A4-BCA7-5E21C7AC14EA}"/>
          </ac:spMkLst>
        </pc:spChg>
      </pc:sldChg>
      <pc:sldChg chg="modSp del mod">
        <pc:chgData name="touria jnaini" userId="2fd77474c0146626" providerId="LiveId" clId="{A86E2A49-74B7-4D91-AEDB-C013A9F929E1}" dt="2026-01-07T23:20:23.585" v="1218" actId="2696"/>
        <pc:sldMkLst>
          <pc:docMk/>
          <pc:sldMk cId="2055040175" sldId="1098"/>
        </pc:sldMkLst>
        <pc:spChg chg="mod">
          <ac:chgData name="touria jnaini" userId="2fd77474c0146626" providerId="LiveId" clId="{A86E2A49-74B7-4D91-AEDB-C013A9F929E1}" dt="2026-01-07T23:14:11.771" v="1059" actId="27636"/>
          <ac:spMkLst>
            <pc:docMk/>
            <pc:sldMk cId="2055040175" sldId="1098"/>
            <ac:spMk id="2" creationId="{0B0E19E2-553F-36B0-96D2-2515F272CAA8}"/>
          </ac:spMkLst>
        </pc:spChg>
        <pc:spChg chg="mod">
          <ac:chgData name="touria jnaini" userId="2fd77474c0146626" providerId="LiveId" clId="{A86E2A49-74B7-4D91-AEDB-C013A9F929E1}" dt="2026-01-07T23:13:42.114" v="1057" actId="20577"/>
          <ac:spMkLst>
            <pc:docMk/>
            <pc:sldMk cId="2055040175" sldId="1098"/>
            <ac:spMk id="3" creationId="{03C4E0D3-A588-66A4-BCA7-5E21C7AC14EA}"/>
          </ac:spMkLst>
        </pc:spChg>
      </pc:sldChg>
      <pc:sldChg chg="modSp mod">
        <pc:chgData name="touria jnaini" userId="2fd77474c0146626" providerId="LiveId" clId="{A86E2A49-74B7-4D91-AEDB-C013A9F929E1}" dt="2026-01-07T22:02:10.101" v="57" actId="20577"/>
        <pc:sldMkLst>
          <pc:docMk/>
          <pc:sldMk cId="13324373" sldId="1101"/>
        </pc:sldMkLst>
        <pc:spChg chg="mod">
          <ac:chgData name="touria jnaini" userId="2fd77474c0146626" providerId="LiveId" clId="{A86E2A49-74B7-4D91-AEDB-C013A9F929E1}" dt="2026-01-07T22:02:10.101" v="57" actId="20577"/>
          <ac:spMkLst>
            <pc:docMk/>
            <pc:sldMk cId="13324373" sldId="1101"/>
            <ac:spMk id="4" creationId="{F5F58E59-5520-C4C4-25CC-4DA75C52FBA6}"/>
          </ac:spMkLst>
        </pc:spChg>
      </pc:sldChg>
      <pc:sldChg chg="modSp mod">
        <pc:chgData name="touria jnaini" userId="2fd77474c0146626" providerId="LiveId" clId="{A86E2A49-74B7-4D91-AEDB-C013A9F929E1}" dt="2026-01-07T22:03:14.324" v="113" actId="20577"/>
        <pc:sldMkLst>
          <pc:docMk/>
          <pc:sldMk cId="1045491029" sldId="1102"/>
        </pc:sldMkLst>
        <pc:spChg chg="mod">
          <ac:chgData name="touria jnaini" userId="2fd77474c0146626" providerId="LiveId" clId="{A86E2A49-74B7-4D91-AEDB-C013A9F929E1}" dt="2026-01-07T22:03:14.324" v="113" actId="20577"/>
          <ac:spMkLst>
            <pc:docMk/>
            <pc:sldMk cId="1045491029" sldId="1102"/>
            <ac:spMk id="3" creationId="{99C739D9-B66F-2C37-5732-685B5B53352F}"/>
          </ac:spMkLst>
        </pc:spChg>
      </pc:sldChg>
      <pc:sldChg chg="modSp mod">
        <pc:chgData name="touria jnaini" userId="2fd77474c0146626" providerId="LiveId" clId="{A86E2A49-74B7-4D91-AEDB-C013A9F929E1}" dt="2026-01-07T22:04:06.436" v="114"/>
        <pc:sldMkLst>
          <pc:docMk/>
          <pc:sldMk cId="2599601088" sldId="1103"/>
        </pc:sldMkLst>
        <pc:spChg chg="mod">
          <ac:chgData name="touria jnaini" userId="2fd77474c0146626" providerId="LiveId" clId="{A86E2A49-74B7-4D91-AEDB-C013A9F929E1}" dt="2026-01-07T22:04:06.436" v="114"/>
          <ac:spMkLst>
            <pc:docMk/>
            <pc:sldMk cId="2599601088" sldId="1103"/>
            <ac:spMk id="13" creationId="{369C2358-60A8-52E8-21C0-9AFFF37FB11A}"/>
          </ac:spMkLst>
        </pc:spChg>
      </pc:sldChg>
      <pc:sldChg chg="addSp delSp modSp mod">
        <pc:chgData name="touria jnaini" userId="2fd77474c0146626" providerId="LiveId" clId="{A86E2A49-74B7-4D91-AEDB-C013A9F929E1}" dt="2026-01-07T22:29:59.846" v="356" actId="404"/>
        <pc:sldMkLst>
          <pc:docMk/>
          <pc:sldMk cId="354532769" sldId="1104"/>
        </pc:sldMkLst>
        <pc:spChg chg="mod">
          <ac:chgData name="touria jnaini" userId="2fd77474c0146626" providerId="LiveId" clId="{A86E2A49-74B7-4D91-AEDB-C013A9F929E1}" dt="2026-01-07T22:29:59.846" v="356" actId="404"/>
          <ac:spMkLst>
            <pc:docMk/>
            <pc:sldMk cId="354532769" sldId="1104"/>
            <ac:spMk id="20" creationId="{06FEABF5-47E1-2866-E663-64A878BA50E5}"/>
          </ac:spMkLst>
        </pc:spChg>
        <pc:picChg chg="add del">
          <ac:chgData name="touria jnaini" userId="2fd77474c0146626" providerId="LiveId" clId="{A86E2A49-74B7-4D91-AEDB-C013A9F929E1}" dt="2026-01-07T22:21:02.444" v="210" actId="22"/>
          <ac:picMkLst>
            <pc:docMk/>
            <pc:sldMk cId="354532769" sldId="1104"/>
            <ac:picMk id="5" creationId="{F3A7BED8-474B-4F0D-9FF3-C37D59F07DE4}"/>
          </ac:picMkLst>
        </pc:picChg>
        <pc:picChg chg="add del">
          <ac:chgData name="touria jnaini" userId="2fd77474c0146626" providerId="LiveId" clId="{A86E2A49-74B7-4D91-AEDB-C013A9F929E1}" dt="2026-01-07T22:23:04.682" v="251" actId="22"/>
          <ac:picMkLst>
            <pc:docMk/>
            <pc:sldMk cId="354532769" sldId="1104"/>
            <ac:picMk id="7" creationId="{E084B78E-31A0-2CD5-C0CA-E85D65BCD477}"/>
          </ac:picMkLst>
        </pc:picChg>
      </pc:sldChg>
      <pc:sldChg chg="modSp add mod">
        <pc:chgData name="touria jnaini" userId="2fd77474c0146626" providerId="LiveId" clId="{A86E2A49-74B7-4D91-AEDB-C013A9F929E1}" dt="2026-01-07T23:21:23.846" v="1219" actId="1076"/>
        <pc:sldMkLst>
          <pc:docMk/>
          <pc:sldMk cId="1811792765" sldId="1107"/>
        </pc:sldMkLst>
        <pc:spChg chg="mod">
          <ac:chgData name="touria jnaini" userId="2fd77474c0146626" providerId="LiveId" clId="{A86E2A49-74B7-4D91-AEDB-C013A9F929E1}" dt="2026-01-07T22:52:18.682" v="825" actId="20577"/>
          <ac:spMkLst>
            <pc:docMk/>
            <pc:sldMk cId="1811792765" sldId="1107"/>
            <ac:spMk id="2" creationId="{7A6C5016-4834-C47B-D0E9-4091A4BF4019}"/>
          </ac:spMkLst>
        </pc:spChg>
        <pc:spChg chg="mod">
          <ac:chgData name="touria jnaini" userId="2fd77474c0146626" providerId="LiveId" clId="{A86E2A49-74B7-4D91-AEDB-C013A9F929E1}" dt="2026-01-07T23:21:23.846" v="1219" actId="1076"/>
          <ac:spMkLst>
            <pc:docMk/>
            <pc:sldMk cId="1811792765" sldId="1107"/>
            <ac:spMk id="3" creationId="{77B4038E-9551-928D-A633-AEDCF59830EC}"/>
          </ac:spMkLst>
        </pc:spChg>
      </pc:sldChg>
      <pc:sldChg chg="modSp mod">
        <pc:chgData name="touria jnaini" userId="2fd77474c0146626" providerId="LiveId" clId="{A86E2A49-74B7-4D91-AEDB-C013A9F929E1}" dt="2026-01-07T23:07:23.892" v="947" actId="20577"/>
        <pc:sldMkLst>
          <pc:docMk/>
          <pc:sldMk cId="1897251234" sldId="1108"/>
        </pc:sldMkLst>
        <pc:spChg chg="mod">
          <ac:chgData name="touria jnaini" userId="2fd77474c0146626" providerId="LiveId" clId="{A86E2A49-74B7-4D91-AEDB-C013A9F929E1}" dt="2026-01-07T23:07:23.892" v="947" actId="20577"/>
          <ac:spMkLst>
            <pc:docMk/>
            <pc:sldMk cId="1897251234" sldId="1108"/>
            <ac:spMk id="2" creationId="{C2A69CF0-AD90-1CBB-7057-B6E00B7169C7}"/>
          </ac:spMkLst>
        </pc:spChg>
        <pc:spChg chg="mod">
          <ac:chgData name="touria jnaini" userId="2fd77474c0146626" providerId="LiveId" clId="{A86E2A49-74B7-4D91-AEDB-C013A9F929E1}" dt="2026-01-07T23:03:49.535" v="882" actId="404"/>
          <ac:spMkLst>
            <pc:docMk/>
            <pc:sldMk cId="1897251234" sldId="1108"/>
            <ac:spMk id="3" creationId="{3DF9475A-A158-F0A1-9628-6D2C78F8DAC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82863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629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3480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399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686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7739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795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0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2200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404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8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6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7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1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1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16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3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0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0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6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9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0185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.xml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customXml" Target="../ink/ink3.xml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4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customXml" Target="../ink/ink6.xml"/><Relationship Id="rId5" Type="http://schemas.openxmlformats.org/officeDocument/2006/relationships/image" Target="../media/image470.png"/><Relationship Id="rId10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E145527-418E-2B1B-BC50-F968E96A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C’est à vous de prendre la parole maintenant.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90670FA-9231-2872-DAB6-6EF9FD163C10}"/>
              </a:ext>
            </a:extLst>
          </p:cNvPr>
          <p:cNvSpPr txBox="1"/>
          <p:nvPr/>
        </p:nvSpPr>
        <p:spPr>
          <a:xfrm>
            <a:off x="2017285" y="2226047"/>
            <a:ext cx="618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ce que tu aimes faire, de tes dessins animés préférés, de ton sport préféré et de tes émotions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9A9264BB-D5BA-7082-9D5E-4DAE1735CE05}"/>
              </a:ext>
            </a:extLst>
          </p:cNvPr>
          <p:cNvSpPr/>
          <p:nvPr/>
        </p:nvSpPr>
        <p:spPr>
          <a:xfrm>
            <a:off x="2768534" y="3260574"/>
            <a:ext cx="5761893" cy="279890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462EFA7-D7A2-83D5-E0D5-A2DD16A3D5E6}"/>
              </a:ext>
            </a:extLst>
          </p:cNvPr>
          <p:cNvSpPr txBox="1"/>
          <p:nvPr/>
        </p:nvSpPr>
        <p:spPr>
          <a:xfrm>
            <a:off x="3056799" y="3260574"/>
            <a:ext cx="54736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jeux vidéo]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ac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5A7C7AC-D0C2-365B-21D8-C0E38296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5" y="3260574"/>
            <a:ext cx="1865935" cy="27989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A34103C-2C52-DEA7-D93F-9C962EBCEF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00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xmlns="" id="{016453C0-8883-E676-E329-2E3F82ECA2B3}"/>
              </a:ext>
            </a:extLst>
          </p:cNvPr>
          <p:cNvSpPr txBox="1">
            <a:spLocks/>
          </p:cNvSpPr>
          <p:nvPr/>
        </p:nvSpPr>
        <p:spPr>
          <a:xfrm>
            <a:off x="1630124" y="755999"/>
            <a:ext cx="69790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de ses préférences.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9541" y="2741046"/>
            <a:ext cx="5189302" cy="756000"/>
          </a:xfrm>
        </p:spPr>
        <p:txBody>
          <a:bodyPr/>
          <a:lstStyle/>
          <a:p>
            <a:r>
              <a:rPr lang="fr-FR" sz="1400" dirty="0"/>
              <a:t>Prendre la parole pour exprimer ses préférences et ses émotions.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xmlns="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54E1336-BBB7-C327-3D59-F3C586C16408}"/>
              </a:ext>
            </a:extLst>
          </p:cNvPr>
          <p:cNvSpPr txBox="1"/>
          <p:nvPr/>
        </p:nvSpPr>
        <p:spPr>
          <a:xfrm>
            <a:off x="1347939" y="2586461"/>
            <a:ext cx="644812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 mon avis, le français est la meilleure matière à l’école parce que j’aime lire des histoires. Je me sens heureux lorsque j’ai une bonne note en français. </a:t>
            </a:r>
          </a:p>
        </p:txBody>
      </p:sp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C67BB9B-D6A6-126A-3106-AF992B72B1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04571" y="1927470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F74F1A75-301E-024B-E5AC-993540B9D9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64E3EED-3A65-2992-A0E6-2E2F46650A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Dictée N5 SEM 4 S5">
            <a:hlinkClick r:id="" action="ppaction://media"/>
            <a:extLst>
              <a:ext uri="{FF2B5EF4-FFF2-40B4-BE49-F238E27FC236}">
                <a16:creationId xmlns:a16="http://schemas.microsoft.com/office/drawing/2014/main" xmlns="" id="{913EA765-7172-77F3-DFF5-BD07488FA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8367" y="844637"/>
            <a:ext cx="434725" cy="4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90BA2CA-4425-6CB9-91F2-5CE3DCEE875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5F1334F-D6C7-63DF-A329-A41169C0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B9F784D-67F0-F982-D745-EFBC82CC2113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Dictée N5 SEM 4 S5">
            <a:hlinkClick r:id="" action="ppaction://media"/>
            <a:extLst>
              <a:ext uri="{FF2B5EF4-FFF2-40B4-BE49-F238E27FC236}">
                <a16:creationId xmlns:a16="http://schemas.microsoft.com/office/drawing/2014/main" xmlns="" id="{075FE32B-9E57-DBD4-B867-64B988D92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8367" y="844637"/>
            <a:ext cx="434725" cy="4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refaire la dictée.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xmlns="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758AF2A-AC94-F14C-8043-0DBEFCE6D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2DFE81C-67B6-07BB-7506-7F8D99516C05}"/>
              </a:ext>
            </a:extLst>
          </p:cNvPr>
          <p:cNvSpPr txBox="1"/>
          <p:nvPr/>
        </p:nvSpPr>
        <p:spPr>
          <a:xfrm>
            <a:off x="1347939" y="2586461"/>
            <a:ext cx="644812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 mon avis, le français est la meilleure matière à l’école parce que j’aime lire des histoires. Je me sens heureux lorsque j’ai une bonne note en français. 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EE1CCE6-EF54-DB62-082F-0287FDC75B98}"/>
              </a:ext>
            </a:extLst>
          </p:cNvPr>
          <p:cNvSpPr txBox="1"/>
          <p:nvPr/>
        </p:nvSpPr>
        <p:spPr>
          <a:xfrm>
            <a:off x="1347939" y="2586461"/>
            <a:ext cx="644812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 mon avis, le français est la meilleure matière à l’école parce que j’aime lire des histoires. Je me sens heureux lorsque j’ai une bonne note en français. </a:t>
            </a:r>
          </a:p>
        </p:txBody>
      </p:sp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D4F2D79-4963-83AB-2BAB-94DAA1F8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9" y="2599734"/>
            <a:ext cx="1903231" cy="26275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2418671-272D-35E7-5C2B-45C2E118A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146" y="2629408"/>
            <a:ext cx="2164861" cy="25979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757068C-54A1-F3C3-A307-78E72610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755" y="2629408"/>
            <a:ext cx="2102789" cy="2659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171EE9A-B098-479E-FA32-1457E6370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438" y="2599734"/>
            <a:ext cx="2029428" cy="26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écrire un paragraphe semblable.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79" y="2054719"/>
            <a:ext cx="4122842" cy="2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21379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question:  à ton avis,  quelle est la meilleure matière à l’école ?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7B4038E-9551-928D-A633-AEDCF59830EC}"/>
              </a:ext>
            </a:extLst>
          </p:cNvPr>
          <p:cNvSpPr txBox="1"/>
          <p:nvPr/>
        </p:nvSpPr>
        <p:spPr>
          <a:xfrm>
            <a:off x="1723351" y="2819948"/>
            <a:ext cx="56972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À ton avis,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quelle est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la meilleure matière à l’école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76267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À mon avis,  la meilleure matière à l’école est le français. Mais je peux dire aussi : pour moi, la meilleure matière à l’école est l’histoire.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DF9475A-A158-F0A1-9628-6D2C78F8DACB}"/>
              </a:ext>
            </a:extLst>
          </p:cNvPr>
          <p:cNvSpPr txBox="1"/>
          <p:nvPr/>
        </p:nvSpPr>
        <p:spPr>
          <a:xfrm>
            <a:off x="1310446" y="2455952"/>
            <a:ext cx="6648450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21379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pose une question : Pourquoi ? 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7B4038E-9551-928D-A633-AEDCF59830EC}"/>
              </a:ext>
            </a:extLst>
          </p:cNvPr>
          <p:cNvSpPr txBox="1"/>
          <p:nvPr/>
        </p:nvSpPr>
        <p:spPr>
          <a:xfrm>
            <a:off x="949035" y="2957531"/>
            <a:ext cx="7135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Pourquoi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7626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parce que je voudrais devenir écrivain. Mais je peux dire aussi : parce que j’aime parler en français.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52ECD57-E175-A1A9-56CF-3D5C13661E88}"/>
              </a:ext>
            </a:extLst>
          </p:cNvPr>
          <p:cNvSpPr txBox="1"/>
          <p:nvPr/>
        </p:nvSpPr>
        <p:spPr>
          <a:xfrm>
            <a:off x="1310446" y="2455952"/>
            <a:ext cx="664845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94CDF0-A6F9-63C0-30A9-00BD7E84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0E19E2-553F-36B0-96D2-2515F272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Comment je me sens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AFBE5DE-3178-42EE-A017-B428C692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3C4E0D3-A588-66A4-BCA7-5E21C7AC14EA}"/>
              </a:ext>
            </a:extLst>
          </p:cNvPr>
          <p:cNvSpPr txBox="1"/>
          <p:nvPr/>
        </p:nvSpPr>
        <p:spPr>
          <a:xfrm>
            <a:off x="532033" y="2690336"/>
            <a:ext cx="80799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Comment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j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 me sens ?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FABB2B-8680-D83E-B862-FBA762F69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BC11E1-9D68-159B-0D92-FED189C5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Je me sens fier.  Mais je peux aussi dire : Je me sens content.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5FE9DF4-2A13-6B8D-465F-C5806249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FF60848-6EB1-9D1B-74C9-4A97EB30AE94}"/>
              </a:ext>
            </a:extLst>
          </p:cNvPr>
          <p:cNvSpPr txBox="1"/>
          <p:nvPr/>
        </p:nvSpPr>
        <p:spPr>
          <a:xfrm>
            <a:off x="1310446" y="2455952"/>
            <a:ext cx="664845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me sens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fier. </a:t>
            </a:r>
          </a:p>
        </p:txBody>
      </p:sp>
    </p:spTree>
    <p:extLst>
      <p:ext uri="{BB962C8B-B14F-4D97-AF65-F5344CB8AC3E}">
        <p14:creationId xmlns:p14="http://schemas.microsoft.com/office/powerpoint/2010/main" val="29331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5999"/>
            <a:ext cx="70263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« Qu’est-ce qui te rend fier ?».  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BA102E5-D02E-C57E-5083-8F4DD0B8A139}"/>
              </a:ext>
            </a:extLst>
          </p:cNvPr>
          <p:cNvSpPr txBox="1"/>
          <p:nvPr/>
        </p:nvSpPr>
        <p:spPr>
          <a:xfrm>
            <a:off x="723333" y="2834103"/>
            <a:ext cx="76973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Qu’est-ce qui te rend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fier 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Je me sens fier lorsque j’ai une bonne note. Mais je peux dire aussi : Je me sens fier lorsque je réponds correctement.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7D539A0-4C9B-28E9-F13F-91335BC6587F}"/>
              </a:ext>
            </a:extLst>
          </p:cNvPr>
          <p:cNvSpPr txBox="1"/>
          <p:nvPr/>
        </p:nvSpPr>
        <p:spPr>
          <a:xfrm>
            <a:off x="1310446" y="2455952"/>
            <a:ext cx="6648450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me sens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fier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lorsque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j’ai une bonne note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peux écrire mon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275DE14-4FAD-E62C-F5F7-D623FE6D5935}"/>
              </a:ext>
            </a:extLst>
          </p:cNvPr>
          <p:cNvSpPr txBox="1"/>
          <p:nvPr/>
        </p:nvSpPr>
        <p:spPr>
          <a:xfrm>
            <a:off x="1310446" y="2455952"/>
            <a:ext cx="6648450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me sens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fier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lorsque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j’ai une bonne note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exprimer ses préférences et ses émotions.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5728D1-9E44-C206-7012-AB124E815AB1}"/>
              </a:ext>
            </a:extLst>
          </p:cNvPr>
          <p:cNvSpPr txBox="1"/>
          <p:nvPr/>
        </p:nvSpPr>
        <p:spPr>
          <a:xfrm>
            <a:off x="1800225" y="2488358"/>
            <a:ext cx="6334126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ton avis,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meilleure matière à l’école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je me sens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fier ?</a:t>
            </a:r>
          </a:p>
        </p:txBody>
      </p:sp>
    </p:spTree>
    <p:extLst>
      <p:ext uri="{BB962C8B-B14F-4D97-AF65-F5344CB8AC3E}">
        <p14:creationId xmlns:p14="http://schemas.microsoft.com/office/powerpoint/2010/main" val="26355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00566" y="2698011"/>
            <a:ext cx="2296944" cy="1691502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82AFB3A-8B2A-7C00-83C6-68BD3EF81D8D}"/>
              </a:ext>
            </a:extLst>
          </p:cNvPr>
          <p:cNvSpPr txBox="1"/>
          <p:nvPr/>
        </p:nvSpPr>
        <p:spPr>
          <a:xfrm>
            <a:off x="2809874" y="2603120"/>
            <a:ext cx="6334126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ton avis,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meilleure matière à l’école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je me sens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fier 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892BAB-1624-4899-587F-E9E66357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FC8CD87-8B9F-CF8B-540C-9B7DB10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FFD1E87-ED62-FC07-BFD5-20AB7491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6AC52B-768A-75F3-4286-F808D562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18029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écrire un autre paragraphe sur votre 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B565B9-D78D-0058-4FE3-ECE8214A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814E84C-5210-64E9-48FC-50F413A2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052" y="1608119"/>
            <a:ext cx="3197895" cy="481347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C54D7A90-61BD-987B-3FE8-81F56C72DD26}"/>
              </a:ext>
            </a:extLst>
          </p:cNvPr>
          <p:cNvSpPr/>
          <p:nvPr/>
        </p:nvSpPr>
        <p:spPr>
          <a:xfrm>
            <a:off x="3091812" y="4743483"/>
            <a:ext cx="3197895" cy="1012795"/>
          </a:xfrm>
          <a:prstGeom prst="roundRect">
            <a:avLst>
              <a:gd name="adj" fmla="val 24191"/>
            </a:avLst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3693" y="2168994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06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de nos émotions.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4_S5 (oral)">
            <a:hlinkClick r:id="" action="ppaction://media"/>
            <a:extLst>
              <a:ext uri="{FF2B5EF4-FFF2-40B4-BE49-F238E27FC236}">
                <a16:creationId xmlns:a16="http://schemas.microsoft.com/office/drawing/2014/main" xmlns="" id="{5F89C7B3-B82C-1C43-89AF-0DC4CDC8D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8169" y="1945018"/>
            <a:ext cx="7253831" cy="40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4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parler de nos préférences et de nos émotions.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33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9C739D9-B66F-2C37-5732-685B5B53352F}"/>
              </a:ext>
            </a:extLst>
          </p:cNvPr>
          <p:cNvSpPr txBox="1"/>
          <p:nvPr/>
        </p:nvSpPr>
        <p:spPr>
          <a:xfrm>
            <a:off x="2017285" y="2226047"/>
            <a:ext cx="618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ce que tu aimes faire, de tes dessins animés préférés, de ton sport préféré et de tes émotions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291DE321-BB0C-12C6-0883-C0DA1A83EA8D}"/>
              </a:ext>
            </a:extLst>
          </p:cNvPr>
          <p:cNvSpPr/>
          <p:nvPr/>
        </p:nvSpPr>
        <p:spPr>
          <a:xfrm>
            <a:off x="2768534" y="3260574"/>
            <a:ext cx="5761893" cy="279890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409492C-F363-FB5E-E3E4-47C8B6A1DA90}"/>
              </a:ext>
            </a:extLst>
          </p:cNvPr>
          <p:cNvSpPr txBox="1"/>
          <p:nvPr/>
        </p:nvSpPr>
        <p:spPr>
          <a:xfrm>
            <a:off x="3056799" y="3260574"/>
            <a:ext cx="54736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jeux vidéo]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ac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BFB1131-0DB0-366C-523D-731B160D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5" y="3260574"/>
            <a:ext cx="1865935" cy="27989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2B74AEF-B067-8189-7A24-3063BB19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00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CD5C373-D0A4-3685-8320-9424ADFD68B9}"/>
              </a:ext>
            </a:extLst>
          </p:cNvPr>
          <p:cNvSpPr txBox="1"/>
          <p:nvPr/>
        </p:nvSpPr>
        <p:spPr>
          <a:xfrm>
            <a:off x="2017285" y="2226047"/>
            <a:ext cx="618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ce que tu aimes faire, de tes dessins animés préférés, de ton sport préféré et de tes émotions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8A9CEDF5-197A-F6F5-8B5E-63BF04245879}"/>
              </a:ext>
            </a:extLst>
          </p:cNvPr>
          <p:cNvSpPr/>
          <p:nvPr/>
        </p:nvSpPr>
        <p:spPr>
          <a:xfrm>
            <a:off x="2768534" y="3260574"/>
            <a:ext cx="5761893" cy="279890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9F2C669-0DC1-E515-CDD4-69A6DEE36883}"/>
              </a:ext>
            </a:extLst>
          </p:cNvPr>
          <p:cNvSpPr txBox="1"/>
          <p:nvPr/>
        </p:nvSpPr>
        <p:spPr>
          <a:xfrm>
            <a:off x="3056799" y="3260574"/>
            <a:ext cx="54736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jeux vidéo]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ac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418CB97-A647-C1C8-F88B-874EAD5F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5" y="3260574"/>
            <a:ext cx="1865935" cy="27989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3D9418B-EBFE-1AB4-D3C6-5ADC393654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00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10086</TotalTime>
  <Words>1127</Words>
  <Application>Microsoft Office PowerPoint</Application>
  <PresentationFormat>Affichage à l'écran (4:3)</PresentationFormat>
  <Paragraphs>96</Paragraphs>
  <Slides>34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34</vt:i4>
      </vt:variant>
    </vt:vector>
  </HeadingPairs>
  <TitlesOfParts>
    <vt:vector size="59" baseType="lpstr">
      <vt:lpstr>Dosis SemiBold</vt:lpstr>
      <vt:lpstr>Dosis ExtraBold</vt:lpstr>
      <vt:lpstr>Dosis</vt:lpstr>
      <vt:lpstr>Aptos Display</vt:lpstr>
      <vt:lpstr>Calibri</vt:lpstr>
      <vt:lpstr>Dosis Medium</vt:lpstr>
      <vt:lpstr>Wingdings</vt:lpstr>
      <vt:lpstr>Aptos</vt:lpstr>
      <vt:lpstr>Times New Roman</vt:lpstr>
      <vt:lpstr>Arial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Thème Office</vt:lpstr>
      <vt:lpstr>2_Oral</vt:lpstr>
      <vt:lpstr>Présentation PowerPoint</vt:lpstr>
      <vt:lpstr>Contenu de la semaine </vt:lpstr>
      <vt:lpstr>Plan de la séance 5</vt:lpstr>
      <vt:lpstr>Bonjour les enfants !  La leçon de français commence maintenant.</vt:lpstr>
      <vt:lpstr>Aujourd’hui, nous allons apprendre à parler de nos émotions. </vt:lpstr>
      <vt:lpstr>Lecture de la vidéo. </vt:lpstr>
      <vt:lpstr>Maintenant, on va prendre la parole pour parler de nos préférences et de nos émotions. On va le faire en 3 étapes. Soyez attentifs. </vt:lpstr>
      <vt:lpstr>Etape 1. Je vais vous expliquer la situation. </vt:lpstr>
      <vt:lpstr>Etape 2.  Chacun réfléchit silencieusement à ce qu’il va dire dans sa prise de parole.</vt:lpstr>
      <vt:lpstr>Etape 3. C’est à vous de prendre la parole maintenant. Qui veut passer au tableau ? </vt:lpstr>
      <vt:lpstr>Présentation PowerPoint</vt:lpstr>
      <vt:lpstr>Plan de la séance  5 </vt:lpstr>
      <vt:lpstr>Lisez et observez ce texte silencieusement. Après, on va faire une dictée. </vt:lpstr>
      <vt:lpstr>Prenez vos cahiers. Tenez-vous prêts. La dictée va commencer.</vt:lpstr>
      <vt:lpstr>Dictée en cours. Première lecture.</vt:lpstr>
      <vt:lpstr>Dictée en cours. Deuxième lecture. </vt:lpstr>
      <vt:lpstr>Je vais refaire la dictée. </vt:lpstr>
      <vt:lpstr>Corrigez. </vt:lpstr>
      <vt:lpstr>Qui veut expliquer ce paragraphe dans sa langue ? </vt:lpstr>
      <vt:lpstr>Maintenant, on va apprendre à écrire un paragraphe semblable.</vt:lpstr>
      <vt:lpstr>Je commence par me poser une question:  à ton avis,  quelle est la meilleure matière à l’école ? Qui veut me donner des propositions ? Levez la main. </vt:lpstr>
      <vt:lpstr>Il y a plusieurs réponses possibles. Une réponse peut être : À mon avis,  la meilleure matière à l’école est le français. Mais je peux dire aussi : pour moi, la meilleure matière à l’école est l’histoire.</vt:lpstr>
      <vt:lpstr>Après, je pose une question : Pourquoi ?  Qui veut me donner des propositions ? Levez la main. </vt:lpstr>
      <vt:lpstr>Il y a plusieurs réponses possibles. Une réponse peut être : parce que je voudrais devenir écrivain. Mais je peux dire aussi : parce que j’aime parler en français. </vt:lpstr>
      <vt:lpstr>Ensuite, je me pose une autre question. Comment je me sens ?  Levez la main. </vt:lpstr>
      <vt:lpstr>Une réponse peut être : Je me sens fier.  Mais je peux aussi dire : Je me sens content.</vt:lpstr>
      <vt:lpstr>Après, je me pose une autre question « Qu’est-ce qui te rend fier ?».  Qui veut me donner des propositions ? Levez la main.  </vt:lpstr>
      <vt:lpstr>Une réponse peut être : Je me sens fier lorsque j’ai une bonne note. Mais je peux dire aussi : Je me sens fier lorsque je réponds correctement.</vt:lpstr>
      <vt:lpstr>Maintenant, je peux écrire mon paragraphe complet.</vt:lpstr>
      <vt:lpstr>Retenez bien. Pour écrire le paragraphe, je me suis posé les questions suivantes : </vt:lpstr>
      <vt:lpstr>Prenez vos cahiers. Vous allez écrire un paragraphe en vous posant les mêmes questions.  Je vais circuler entre les rangs pour vous aider. </vt:lpstr>
      <vt:lpstr>Qui veut lire son paragraphe ? </vt:lpstr>
      <vt:lpstr>Notez les devoirs à faire à la maison. Vous allez, écrire un autre paragraphe sur votre cahier.</vt:lpstr>
      <vt:lpstr>La séance d’aujourd’hui est terminée. À bientôt.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35</cp:revision>
  <cp:lastPrinted>2025-08-13T10:11:39Z</cp:lastPrinted>
  <dcterms:created xsi:type="dcterms:W3CDTF">2025-08-01T12:31:49Z</dcterms:created>
  <dcterms:modified xsi:type="dcterms:W3CDTF">2026-01-09T09:28:47Z</dcterms:modified>
</cp:coreProperties>
</file>