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</p:sldMasterIdLst>
  <p:notesMasterIdLst>
    <p:notesMasterId r:id="rId77"/>
  </p:notesMasterIdLst>
  <p:sldIdLst>
    <p:sldId id="257" r:id="rId15"/>
    <p:sldId id="1098" r:id="rId16"/>
    <p:sldId id="1184" r:id="rId17"/>
    <p:sldId id="1147" r:id="rId18"/>
    <p:sldId id="1116" r:id="rId19"/>
    <p:sldId id="1117" r:id="rId20"/>
    <p:sldId id="1208" r:id="rId21"/>
    <p:sldId id="1209" r:id="rId22"/>
    <p:sldId id="1226" r:id="rId23"/>
    <p:sldId id="1246" r:id="rId24"/>
    <p:sldId id="866" r:id="rId25"/>
    <p:sldId id="878" r:id="rId26"/>
    <p:sldId id="1159" r:id="rId27"/>
    <p:sldId id="1225" r:id="rId28"/>
    <p:sldId id="1227" r:id="rId29"/>
    <p:sldId id="1165" r:id="rId30"/>
    <p:sldId id="1124" r:id="rId31"/>
    <p:sldId id="1232" r:id="rId32"/>
    <p:sldId id="1233" r:id="rId33"/>
    <p:sldId id="1234" r:id="rId34"/>
    <p:sldId id="1095" r:id="rId35"/>
    <p:sldId id="1126" r:id="rId36"/>
    <p:sldId id="1102" r:id="rId37"/>
    <p:sldId id="1101" r:id="rId38"/>
    <p:sldId id="1129" r:id="rId39"/>
    <p:sldId id="1148" r:id="rId40"/>
    <p:sldId id="1092" r:id="rId41"/>
    <p:sldId id="1156" r:id="rId42"/>
    <p:sldId id="1035" r:id="rId43"/>
    <p:sldId id="715" r:id="rId44"/>
    <p:sldId id="1206" r:id="rId45"/>
    <p:sldId id="1088" r:id="rId46"/>
    <p:sldId id="1153" r:id="rId47"/>
    <p:sldId id="1210" r:id="rId48"/>
    <p:sldId id="1211" r:id="rId49"/>
    <p:sldId id="1205" r:id="rId50"/>
    <p:sldId id="1207" r:id="rId51"/>
    <p:sldId id="1103" r:id="rId52"/>
    <p:sldId id="1161" r:id="rId53"/>
    <p:sldId id="1104" r:id="rId54"/>
    <p:sldId id="1162" r:id="rId55"/>
    <p:sldId id="1230" r:id="rId56"/>
    <p:sldId id="1231" r:id="rId57"/>
    <p:sldId id="1034" r:id="rId58"/>
    <p:sldId id="1235" r:id="rId59"/>
    <p:sldId id="1218" r:id="rId60"/>
    <p:sldId id="1219" r:id="rId61"/>
    <p:sldId id="1223" r:id="rId62"/>
    <p:sldId id="1224" r:id="rId63"/>
    <p:sldId id="1236" r:id="rId64"/>
    <p:sldId id="1237" r:id="rId65"/>
    <p:sldId id="1238" r:id="rId66"/>
    <p:sldId id="1239" r:id="rId67"/>
    <p:sldId id="1242" r:id="rId68"/>
    <p:sldId id="1243" r:id="rId69"/>
    <p:sldId id="1240" r:id="rId70"/>
    <p:sldId id="1241" r:id="rId71"/>
    <p:sldId id="1244" r:id="rId72"/>
    <p:sldId id="1245" r:id="rId73"/>
    <p:sldId id="1220" r:id="rId74"/>
    <p:sldId id="1214" r:id="rId75"/>
    <p:sldId id="1215" r:id="rId76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Dosis" panose="020B0604020202020204" charset="0"/>
      <p:regular r:id="rId82"/>
      <p:bold r:id="rId83"/>
    </p:embeddedFont>
    <p:embeddedFont>
      <p:font typeface="Dosis Medium" panose="020B0604020202020204" charset="0"/>
      <p:regular r:id="rId84"/>
      <p:bold r:id="rId85"/>
    </p:embeddedFont>
    <p:embeddedFont>
      <p:font typeface="Dosis SemiBold" panose="020B0604020202020204" charset="0"/>
      <p:regular r:id="rId86"/>
      <p:bold r:id="rId87"/>
    </p:embeddedFont>
    <p:embeddedFont>
      <p:font typeface="Calibri Light" panose="020F0302020204030204" pitchFamily="34" charset="0"/>
      <p:regular r:id="rId88"/>
      <p:italic r:id="rId89"/>
    </p:embeddedFont>
    <p:embeddedFont>
      <p:font typeface="Dosis ExtraBold" panose="020B0604020202020204" charset="0"/>
      <p:bold r:id="rId90"/>
    </p:embeddedFont>
    <p:embeddedFont>
      <p:font typeface="Mistral" panose="03090702030407020403" pitchFamily="66" charset="0"/>
      <p:regular r:id="rId9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B6D7"/>
    <a:srgbClr val="424D7B"/>
    <a:srgbClr val="2196B1"/>
    <a:srgbClr val="4B5377"/>
    <a:srgbClr val="565F88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3.fntdata"/><Relationship Id="rId95" Type="http://schemas.openxmlformats.org/officeDocument/2006/relationships/tableStyles" Target="tableStyles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font" Target="fonts/font10.fntdata"/><Relationship Id="rId61" Type="http://schemas.openxmlformats.org/officeDocument/2006/relationships/slide" Target="slides/slide47.xml"/><Relationship Id="rId82" Type="http://schemas.openxmlformats.org/officeDocument/2006/relationships/font" Target="fonts/font5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undo custSel modSld">
      <pc:chgData name="Hassan Oukessou" userId="2ba0886a528e3cd3" providerId="LiveId" clId="{4B3F8389-75E1-42FB-9919-03C677484F8B}" dt="2025-12-14T00:05:11.755" v="96" actId="207"/>
      <pc:docMkLst>
        <pc:docMk/>
      </pc:docMkLst>
      <pc:sldChg chg="modSp mod">
        <pc:chgData name="Hassan Oukessou" userId="2ba0886a528e3cd3" providerId="LiveId" clId="{4B3F8389-75E1-42FB-9919-03C677484F8B}" dt="2025-12-14T00:05:11.755" v="96" actId="207"/>
        <pc:sldMkLst>
          <pc:docMk/>
          <pc:sldMk cId="1502274348" sldId="689"/>
        </pc:sldMkLst>
        <pc:spChg chg="mod">
          <ac:chgData name="Hassan Oukessou" userId="2ba0886a528e3cd3" providerId="LiveId" clId="{4B3F8389-75E1-42FB-9919-03C677484F8B}" dt="2025-12-14T00:05:11.755" v="96" actId="207"/>
          <ac:spMkLst>
            <pc:docMk/>
            <pc:sldMk cId="1502274348" sldId="689"/>
            <ac:spMk id="2" creationId="{5330B7BA-C657-4500-9080-BFC92F4BC7F6}"/>
          </ac:spMkLst>
        </pc:spChg>
      </pc:sldChg>
      <pc:sldChg chg="modSp mod">
        <pc:chgData name="Hassan Oukessou" userId="2ba0886a528e3cd3" providerId="LiveId" clId="{4B3F8389-75E1-42FB-9919-03C677484F8B}" dt="2025-12-14T00:04:16.369" v="92" actId="20577"/>
        <pc:sldMkLst>
          <pc:docMk/>
          <pc:sldMk cId="2351984578" sldId="716"/>
        </pc:sldMkLst>
        <pc:spChg chg="mod">
          <ac:chgData name="Hassan Oukessou" userId="2ba0886a528e3cd3" providerId="LiveId" clId="{4B3F8389-75E1-42FB-9919-03C677484F8B}" dt="2025-12-14T00:04:16.369" v="92" actId="20577"/>
          <ac:spMkLst>
            <pc:docMk/>
            <pc:sldMk cId="2351984578" sldId="716"/>
            <ac:spMk id="9" creationId="{FC8A6D36-C3AA-5240-7E56-A2A4CF07207D}"/>
          </ac:spMkLst>
        </pc:spChg>
      </pc:sldChg>
      <pc:sldChg chg="modSp mod">
        <pc:chgData name="Hassan Oukessou" userId="2ba0886a528e3cd3" providerId="LiveId" clId="{4B3F8389-75E1-42FB-9919-03C677484F8B}" dt="2025-12-14T00:03:53.365" v="88" actId="20577"/>
        <pc:sldMkLst>
          <pc:docMk/>
          <pc:sldMk cId="2006220512" sldId="1169"/>
        </pc:sldMkLst>
        <pc:spChg chg="mod">
          <ac:chgData name="Hassan Oukessou" userId="2ba0886a528e3cd3" providerId="LiveId" clId="{4B3F8389-75E1-42FB-9919-03C677484F8B}" dt="2025-12-14T00:03:53.365" v="88" actId="20577"/>
          <ac:spMkLst>
            <pc:docMk/>
            <pc:sldMk cId="2006220512" sldId="1169"/>
            <ac:spMk id="5" creationId="{017DAB81-C9E1-66FD-AA70-A73FB1FECDF2}"/>
          </ac:spMkLst>
        </pc:spChg>
      </pc:sldChg>
    </pc:docChg>
  </pc:docChgLst>
  <pc:docChgLst>
    <pc:chgData name="touria jnaini" userId="2fd77474c0146626" providerId="LiveId" clId="{ABE9D6AA-F18B-42A6-8FD6-57E33AC1DF9B}"/>
    <pc:docChg chg="undo redo custSel addSld delSld modSld">
      <pc:chgData name="touria jnaini" userId="2fd77474c0146626" providerId="LiveId" clId="{ABE9D6AA-F18B-42A6-8FD6-57E33AC1DF9B}" dt="2026-01-08T12:15:46.493" v="816" actId="20577"/>
      <pc:docMkLst>
        <pc:docMk/>
      </pc:docMkLst>
      <pc:sldChg chg="addSp delSp modSp mod">
        <pc:chgData name="touria jnaini" userId="2fd77474c0146626" providerId="LiveId" clId="{ABE9D6AA-F18B-42A6-8FD6-57E33AC1DF9B}" dt="2026-01-08T09:38:31.050" v="3" actId="14100"/>
        <pc:sldMkLst>
          <pc:docMk/>
          <pc:sldMk cId="56895326" sldId="257"/>
        </pc:sldMkLst>
        <pc:picChg chg="add mod">
          <ac:chgData name="touria jnaini" userId="2fd77474c0146626" providerId="LiveId" clId="{ABE9D6AA-F18B-42A6-8FD6-57E33AC1DF9B}" dt="2026-01-08T09:38:31.050" v="3" actId="14100"/>
          <ac:picMkLst>
            <pc:docMk/>
            <pc:sldMk cId="56895326" sldId="257"/>
            <ac:picMk id="3" creationId="{1F772F36-1BE5-EB6A-DDBC-E413A2521EE5}"/>
          </ac:picMkLst>
        </pc:picChg>
        <pc:picChg chg="del">
          <ac:chgData name="touria jnaini" userId="2fd77474c0146626" providerId="LiveId" clId="{ABE9D6AA-F18B-42A6-8FD6-57E33AC1DF9B}" dt="2026-01-08T09:38:21.047" v="1" actId="478"/>
          <ac:picMkLst>
            <pc:docMk/>
            <pc:sldMk cId="56895326" sldId="257"/>
            <ac:picMk id="4" creationId="{E7FE8C8F-EE28-9EE1-045D-C5350BED5FA8}"/>
          </ac:picMkLst>
        </pc:picChg>
      </pc:sldChg>
      <pc:sldChg chg="addSp delSp modSp mod">
        <pc:chgData name="touria jnaini" userId="2fd77474c0146626" providerId="LiveId" clId="{ABE9D6AA-F18B-42A6-8FD6-57E33AC1DF9B}" dt="2026-01-08T09:51:41.483" v="32" actId="20577"/>
        <pc:sldMkLst>
          <pc:docMk/>
          <pc:sldMk cId="661374696" sldId="866"/>
        </pc:sldMkLst>
        <pc:spChg chg="mod">
          <ac:chgData name="touria jnaini" userId="2fd77474c0146626" providerId="LiveId" clId="{ABE9D6AA-F18B-42A6-8FD6-57E33AC1DF9B}" dt="2026-01-08T09:51:41.483" v="32" actId="20577"/>
          <ac:spMkLst>
            <pc:docMk/>
            <pc:sldMk cId="661374696" sldId="866"/>
            <ac:spMk id="2" creationId="{B47DE896-4736-7EC2-5A24-59E12635C4DF}"/>
          </ac:spMkLst>
        </pc:spChg>
        <pc:picChg chg="add mod">
          <ac:chgData name="touria jnaini" userId="2fd77474c0146626" providerId="LiveId" clId="{ABE9D6AA-F18B-42A6-8FD6-57E33AC1DF9B}" dt="2026-01-08T09:51:32.706" v="26" actId="1076"/>
          <ac:picMkLst>
            <pc:docMk/>
            <pc:sldMk cId="661374696" sldId="866"/>
            <ac:picMk id="4" creationId="{76E0A0AA-F3BD-52EF-4AED-746DA2EE72B1}"/>
          </ac:picMkLst>
        </pc:picChg>
        <pc:picChg chg="add del">
          <ac:chgData name="touria jnaini" userId="2fd77474c0146626" providerId="LiveId" clId="{ABE9D6AA-F18B-42A6-8FD6-57E33AC1DF9B}" dt="2026-01-08T09:51:29.390" v="25" actId="478"/>
          <ac:picMkLst>
            <pc:docMk/>
            <pc:sldMk cId="661374696" sldId="866"/>
            <ac:picMk id="5" creationId="{3B67EB8E-5530-A444-983D-2CD9F351477F}"/>
          </ac:picMkLst>
        </pc:picChg>
      </pc:sldChg>
      <pc:sldChg chg="addSp delSp modSp mod">
        <pc:chgData name="touria jnaini" userId="2fd77474c0146626" providerId="LiveId" clId="{ABE9D6AA-F18B-42A6-8FD6-57E33AC1DF9B}" dt="2026-01-08T12:13:04.448" v="785" actId="5793"/>
        <pc:sldMkLst>
          <pc:docMk/>
          <pc:sldMk cId="3417006895" sldId="878"/>
        </pc:sldMkLst>
        <pc:spChg chg="mod">
          <ac:chgData name="touria jnaini" userId="2fd77474c0146626" providerId="LiveId" clId="{ABE9D6AA-F18B-42A6-8FD6-57E33AC1DF9B}" dt="2026-01-08T12:13:04.448" v="785" actId="5793"/>
          <ac:spMkLst>
            <pc:docMk/>
            <pc:sldMk cId="3417006895" sldId="878"/>
            <ac:spMk id="2" creationId="{10DCADE8-45F2-A559-90BA-47EF5620A76F}"/>
          </ac:spMkLst>
        </pc:spChg>
        <pc:spChg chg="mod">
          <ac:chgData name="touria jnaini" userId="2fd77474c0146626" providerId="LiveId" clId="{ABE9D6AA-F18B-42A6-8FD6-57E33AC1DF9B}" dt="2026-01-08T12:12:23.553" v="780" actId="404"/>
          <ac:spMkLst>
            <pc:docMk/>
            <pc:sldMk cId="3417006895" sldId="878"/>
            <ac:spMk id="11" creationId="{F3097DC5-3BAF-9AB1-7C40-F67BA21DD104}"/>
          </ac:spMkLst>
        </pc:spChg>
        <pc:spChg chg="mod">
          <ac:chgData name="touria jnaini" userId="2fd77474c0146626" providerId="LiveId" clId="{ABE9D6AA-F18B-42A6-8FD6-57E33AC1DF9B}" dt="2026-01-08T12:12:17.635" v="779" actId="404"/>
          <ac:spMkLst>
            <pc:docMk/>
            <pc:sldMk cId="3417006895" sldId="878"/>
            <ac:spMk id="26" creationId="{9FF76B79-BFFB-FB5A-73E5-89E5F41A766A}"/>
          </ac:spMkLst>
        </pc:spChg>
        <pc:picChg chg="add mod">
          <ac:chgData name="touria jnaini" userId="2fd77474c0146626" providerId="LiveId" clId="{ABE9D6AA-F18B-42A6-8FD6-57E33AC1DF9B}" dt="2026-01-08T10:34:51.632" v="121"/>
          <ac:picMkLst>
            <pc:docMk/>
            <pc:sldMk cId="3417006895" sldId="878"/>
            <ac:picMk id="3" creationId="{A07DD385-2782-5E04-03CF-A0F7BED950E7}"/>
          </ac:picMkLst>
        </pc:picChg>
        <pc:picChg chg="add mod">
          <ac:chgData name="touria jnaini" userId="2fd77474c0146626" providerId="LiveId" clId="{ABE9D6AA-F18B-42A6-8FD6-57E33AC1DF9B}" dt="2026-01-08T12:11:44.332" v="765" actId="1076"/>
          <ac:picMkLst>
            <pc:docMk/>
            <pc:sldMk cId="3417006895" sldId="878"/>
            <ac:picMk id="4" creationId="{00C3D9F1-BF8F-74D0-8E33-7E9EE83261E7}"/>
          </ac:picMkLst>
        </pc:picChg>
        <pc:picChg chg="del">
          <ac:chgData name="touria jnaini" userId="2fd77474c0146626" providerId="LiveId" clId="{ABE9D6AA-F18B-42A6-8FD6-57E33AC1DF9B}" dt="2026-01-08T10:34:49.376" v="120" actId="478"/>
          <ac:picMkLst>
            <pc:docMk/>
            <pc:sldMk cId="3417006895" sldId="878"/>
            <ac:picMk id="5" creationId="{DB151182-7EB4-4876-D7C0-3C393F8AA8F3}"/>
          </ac:picMkLst>
        </pc:picChg>
        <pc:picChg chg="del">
          <ac:chgData name="touria jnaini" userId="2fd77474c0146626" providerId="LiveId" clId="{ABE9D6AA-F18B-42A6-8FD6-57E33AC1DF9B}" dt="2026-01-08T12:11:26.003" v="760" actId="478"/>
          <ac:picMkLst>
            <pc:docMk/>
            <pc:sldMk cId="3417006895" sldId="878"/>
            <ac:picMk id="19" creationId="{C44C7D61-189F-EA8C-E6BC-A87E2DF144F9}"/>
          </ac:picMkLst>
        </pc:picChg>
      </pc:sldChg>
      <pc:sldChg chg="modSp mod">
        <pc:chgData name="touria jnaini" userId="2fd77474c0146626" providerId="LiveId" clId="{ABE9D6AA-F18B-42A6-8FD6-57E33AC1DF9B}" dt="2026-01-08T12:15:46.493" v="816" actId="20577"/>
        <pc:sldMkLst>
          <pc:docMk/>
          <pc:sldMk cId="4288946088" sldId="1092"/>
        </pc:sldMkLst>
        <pc:spChg chg="mod">
          <ac:chgData name="touria jnaini" userId="2fd77474c0146626" providerId="LiveId" clId="{ABE9D6AA-F18B-42A6-8FD6-57E33AC1DF9B}" dt="2026-01-08T12:15:46.493" v="816" actId="20577"/>
          <ac:spMkLst>
            <pc:docMk/>
            <pc:sldMk cId="4288946088" sldId="1092"/>
            <ac:spMk id="8" creationId="{56436436-EAC5-892E-5E4B-F8B93EC4575F}"/>
          </ac:spMkLst>
        </pc:spChg>
      </pc:sldChg>
      <pc:sldChg chg="modSp mod">
        <pc:chgData name="touria jnaini" userId="2fd77474c0146626" providerId="LiveId" clId="{ABE9D6AA-F18B-42A6-8FD6-57E33AC1DF9B}" dt="2026-01-08T11:54:54.975" v="655" actId="20577"/>
        <pc:sldMkLst>
          <pc:docMk/>
          <pc:sldMk cId="1884112402" sldId="1095"/>
        </pc:sldMkLst>
        <pc:spChg chg="mod">
          <ac:chgData name="touria jnaini" userId="2fd77474c0146626" providerId="LiveId" clId="{ABE9D6AA-F18B-42A6-8FD6-57E33AC1DF9B}" dt="2026-01-08T11:54:54.975" v="655" actId="20577"/>
          <ac:spMkLst>
            <pc:docMk/>
            <pc:sldMk cId="1884112402" sldId="1095"/>
            <ac:spMk id="3" creationId="{90659779-4B88-2516-533D-D866853F0148}"/>
          </ac:spMkLst>
        </pc:spChg>
      </pc:sldChg>
      <pc:sldChg chg="modSp mod">
        <pc:chgData name="touria jnaini" userId="2fd77474c0146626" providerId="LiveId" clId="{ABE9D6AA-F18B-42A6-8FD6-57E33AC1DF9B}" dt="2026-01-08T11:56:17.451" v="691" actId="20577"/>
        <pc:sldMkLst>
          <pc:docMk/>
          <pc:sldMk cId="3750647072" sldId="1101"/>
        </pc:sldMkLst>
        <pc:spChg chg="mod">
          <ac:chgData name="touria jnaini" userId="2fd77474c0146626" providerId="LiveId" clId="{ABE9D6AA-F18B-42A6-8FD6-57E33AC1DF9B}" dt="2026-01-08T10:49:21.099" v="348" actId="20577"/>
          <ac:spMkLst>
            <pc:docMk/>
            <pc:sldMk cId="3750647072" sldId="1101"/>
            <ac:spMk id="4" creationId="{56D6602D-2371-AA79-8738-13B10F0453E8}"/>
          </ac:spMkLst>
        </pc:spChg>
        <pc:spChg chg="mod">
          <ac:chgData name="touria jnaini" userId="2fd77474c0146626" providerId="LiveId" clId="{ABE9D6AA-F18B-42A6-8FD6-57E33AC1DF9B}" dt="2026-01-08T10:47:54.674" v="274" actId="20577"/>
          <ac:spMkLst>
            <pc:docMk/>
            <pc:sldMk cId="3750647072" sldId="1101"/>
            <ac:spMk id="7" creationId="{B8905021-902C-BB02-64B0-CDEC5267A7BD}"/>
          </ac:spMkLst>
        </pc:spChg>
        <pc:spChg chg="mod">
          <ac:chgData name="touria jnaini" userId="2fd77474c0146626" providerId="LiveId" clId="{ABE9D6AA-F18B-42A6-8FD6-57E33AC1DF9B}" dt="2026-01-08T11:56:17.451" v="691" actId="20577"/>
          <ac:spMkLst>
            <pc:docMk/>
            <pc:sldMk cId="3750647072" sldId="1101"/>
            <ac:spMk id="10" creationId="{1C1ABDFB-390D-334A-F018-84658A678848}"/>
          </ac:spMkLst>
        </pc:spChg>
      </pc:sldChg>
      <pc:sldChg chg="modSp mod">
        <pc:chgData name="touria jnaini" userId="2fd77474c0146626" providerId="LiveId" clId="{ABE9D6AA-F18B-42A6-8FD6-57E33AC1DF9B}" dt="2026-01-08T11:55:58.417" v="683" actId="20577"/>
        <pc:sldMkLst>
          <pc:docMk/>
          <pc:sldMk cId="989522169" sldId="1102"/>
        </pc:sldMkLst>
        <pc:spChg chg="mod">
          <ac:chgData name="touria jnaini" userId="2fd77474c0146626" providerId="LiveId" clId="{ABE9D6AA-F18B-42A6-8FD6-57E33AC1DF9B}" dt="2026-01-08T11:55:58.417" v="683" actId="20577"/>
          <ac:spMkLst>
            <pc:docMk/>
            <pc:sldMk cId="989522169" sldId="1102"/>
            <ac:spMk id="5" creationId="{5615A9C7-D8EA-1423-2D58-B59498F15A37}"/>
          </ac:spMkLst>
        </pc:spChg>
        <pc:spChg chg="mod">
          <ac:chgData name="touria jnaini" userId="2fd77474c0146626" providerId="LiveId" clId="{ABE9D6AA-F18B-42A6-8FD6-57E33AC1DF9B}" dt="2026-01-08T10:47:22.125" v="271" actId="20577"/>
          <ac:spMkLst>
            <pc:docMk/>
            <pc:sldMk cId="989522169" sldId="1102"/>
            <ac:spMk id="8" creationId="{792FC286-59FB-DE3B-6A4B-2AE7EBA91A78}"/>
          </ac:spMkLst>
        </pc:spChg>
      </pc:sldChg>
      <pc:sldChg chg="del">
        <pc:chgData name="touria jnaini" userId="2fd77474c0146626" providerId="LiveId" clId="{ABE9D6AA-F18B-42A6-8FD6-57E33AC1DF9B}" dt="2026-01-08T11:07:00.511" v="560" actId="2696"/>
        <pc:sldMkLst>
          <pc:docMk/>
          <pc:sldMk cId="905454313" sldId="1104"/>
        </pc:sldMkLst>
      </pc:sldChg>
      <pc:sldChg chg="addSp delSp modSp del mod">
        <pc:chgData name="touria jnaini" userId="2fd77474c0146626" providerId="LiveId" clId="{ABE9D6AA-F18B-42A6-8FD6-57E33AC1DF9B}" dt="2026-01-08T11:16:29.636" v="584" actId="2696"/>
        <pc:sldMkLst>
          <pc:docMk/>
          <pc:sldMk cId="1281902009" sldId="1104"/>
        </pc:sldMkLst>
        <pc:spChg chg="mod">
          <ac:chgData name="touria jnaini" userId="2fd77474c0146626" providerId="LiveId" clId="{ABE9D6AA-F18B-42A6-8FD6-57E33AC1DF9B}" dt="2026-01-08T11:15:12.724" v="582"/>
          <ac:spMkLst>
            <pc:docMk/>
            <pc:sldMk cId="1281902009" sldId="1104"/>
            <ac:spMk id="2" creationId="{67508DB2-9CD4-538F-2105-DD07FFAFB5F3}"/>
          </ac:spMkLst>
        </pc:spChg>
        <pc:picChg chg="add del">
          <ac:chgData name="touria jnaini" userId="2fd77474c0146626" providerId="LiveId" clId="{ABE9D6AA-F18B-42A6-8FD6-57E33AC1DF9B}" dt="2026-01-08T11:12:31.158" v="577" actId="21"/>
          <ac:picMkLst>
            <pc:docMk/>
            <pc:sldMk cId="1281902009" sldId="1104"/>
            <ac:picMk id="11" creationId="{48EBAFE2-0A00-3EA6-1BAE-E2A9FC2F307F}"/>
          </ac:picMkLst>
        </pc:picChg>
      </pc:sldChg>
      <pc:sldChg chg="addSp delSp modSp mod">
        <pc:chgData name="touria jnaini" userId="2fd77474c0146626" providerId="LiveId" clId="{ABE9D6AA-F18B-42A6-8FD6-57E33AC1DF9B}" dt="2026-01-08T12:03:05.250" v="745" actId="20577"/>
        <pc:sldMkLst>
          <pc:docMk/>
          <pc:sldMk cId="3042047750" sldId="1104"/>
        </pc:sldMkLst>
        <pc:spChg chg="mod">
          <ac:chgData name="touria jnaini" userId="2fd77474c0146626" providerId="LiveId" clId="{ABE9D6AA-F18B-42A6-8FD6-57E33AC1DF9B}" dt="2026-01-08T12:03:05.250" v="745" actId="20577"/>
          <ac:spMkLst>
            <pc:docMk/>
            <pc:sldMk cId="3042047750" sldId="1104"/>
            <ac:spMk id="2" creationId="{67508DB2-9CD4-538F-2105-DD07FFAFB5F3}"/>
          </ac:spMkLst>
        </pc:spChg>
        <pc:picChg chg="add del">
          <ac:chgData name="touria jnaini" userId="2fd77474c0146626" providerId="LiveId" clId="{ABE9D6AA-F18B-42A6-8FD6-57E33AC1DF9B}" dt="2026-01-08T12:00:44.243" v="717" actId="21"/>
          <ac:picMkLst>
            <pc:docMk/>
            <pc:sldMk cId="3042047750" sldId="1104"/>
            <ac:picMk id="11" creationId="{48EBAFE2-0A00-3EA6-1BAE-E2A9FC2F307F}"/>
          </ac:picMkLst>
        </pc:picChg>
      </pc:sldChg>
      <pc:sldChg chg="del">
        <pc:chgData name="touria jnaini" userId="2fd77474c0146626" providerId="LiveId" clId="{ABE9D6AA-F18B-42A6-8FD6-57E33AC1DF9B}" dt="2026-01-08T11:09:56.869" v="571" actId="2696"/>
        <pc:sldMkLst>
          <pc:docMk/>
          <pc:sldMk cId="3867327634" sldId="1104"/>
        </pc:sldMkLst>
      </pc:sldChg>
      <pc:sldChg chg="add del">
        <pc:chgData name="touria jnaini" userId="2fd77474c0146626" providerId="LiveId" clId="{ABE9D6AA-F18B-42A6-8FD6-57E33AC1DF9B}" dt="2026-01-08T09:51:27.814" v="24" actId="2696"/>
        <pc:sldMkLst>
          <pc:docMk/>
          <pc:sldMk cId="1505080775" sldId="1116"/>
        </pc:sldMkLst>
      </pc:sldChg>
      <pc:sldChg chg="del">
        <pc:chgData name="touria jnaini" userId="2fd77474c0146626" providerId="LiveId" clId="{ABE9D6AA-F18B-42A6-8FD6-57E33AC1DF9B}" dt="2026-01-08T09:52:23.997" v="33" actId="2696"/>
        <pc:sldMkLst>
          <pc:docMk/>
          <pc:sldMk cId="1061458876" sldId="1117"/>
        </pc:sldMkLst>
      </pc:sldChg>
      <pc:sldChg chg="modSp mod">
        <pc:chgData name="touria jnaini" userId="2fd77474c0146626" providerId="LiveId" clId="{ABE9D6AA-F18B-42A6-8FD6-57E33AC1DF9B}" dt="2026-01-08T11:55:15.759" v="662" actId="20577"/>
        <pc:sldMkLst>
          <pc:docMk/>
          <pc:sldMk cId="1128191912" sldId="1126"/>
        </pc:sldMkLst>
        <pc:spChg chg="mod">
          <ac:chgData name="touria jnaini" userId="2fd77474c0146626" providerId="LiveId" clId="{ABE9D6AA-F18B-42A6-8FD6-57E33AC1DF9B}" dt="2026-01-08T11:55:15.759" v="662" actId="20577"/>
          <ac:spMkLst>
            <pc:docMk/>
            <pc:sldMk cId="1128191912" sldId="1126"/>
            <ac:spMk id="3" creationId="{D1719C27-A330-6084-255B-8054FF65E13E}"/>
          </ac:spMkLst>
        </pc:spChg>
      </pc:sldChg>
      <pc:sldChg chg="modSp mod">
        <pc:chgData name="touria jnaini" userId="2fd77474c0146626" providerId="LiveId" clId="{ABE9D6AA-F18B-42A6-8FD6-57E33AC1DF9B}" dt="2026-01-08T11:56:36.730" v="702" actId="20577"/>
        <pc:sldMkLst>
          <pc:docMk/>
          <pc:sldMk cId="2553980169" sldId="1129"/>
        </pc:sldMkLst>
        <pc:spChg chg="mod">
          <ac:chgData name="touria jnaini" userId="2fd77474c0146626" providerId="LiveId" clId="{ABE9D6AA-F18B-42A6-8FD6-57E33AC1DF9B}" dt="2026-01-08T10:50:41.674" v="357" actId="20577"/>
          <ac:spMkLst>
            <pc:docMk/>
            <pc:sldMk cId="2553980169" sldId="1129"/>
            <ac:spMk id="10" creationId="{7204EF8D-F368-2218-D5CB-1E9BCEA829E4}"/>
          </ac:spMkLst>
        </pc:spChg>
        <pc:spChg chg="mod">
          <ac:chgData name="touria jnaini" userId="2fd77474c0146626" providerId="LiveId" clId="{ABE9D6AA-F18B-42A6-8FD6-57E33AC1DF9B}" dt="2026-01-08T11:56:36.730" v="702" actId="20577"/>
          <ac:spMkLst>
            <pc:docMk/>
            <pc:sldMk cId="2553980169" sldId="1129"/>
            <ac:spMk id="11" creationId="{EC0F7930-DEAC-6E3C-0450-4F2D30202F11}"/>
          </ac:spMkLst>
        </pc:spChg>
      </pc:sldChg>
      <pc:sldChg chg="modSp mod">
        <pc:chgData name="touria jnaini" userId="2fd77474c0146626" providerId="LiveId" clId="{ABE9D6AA-F18B-42A6-8FD6-57E33AC1DF9B}" dt="2026-01-08T12:15:28.942" v="813" actId="207"/>
        <pc:sldMkLst>
          <pc:docMk/>
          <pc:sldMk cId="434921383" sldId="1148"/>
        </pc:sldMkLst>
        <pc:spChg chg="mod">
          <ac:chgData name="touria jnaini" userId="2fd77474c0146626" providerId="LiveId" clId="{ABE9D6AA-F18B-42A6-8FD6-57E33AC1DF9B}" dt="2026-01-08T10:52:19.788" v="369" actId="20577"/>
          <ac:spMkLst>
            <pc:docMk/>
            <pc:sldMk cId="434921383" sldId="1148"/>
            <ac:spMk id="4" creationId="{4729501F-72B6-1A4B-0001-C630EEA1544B}"/>
          </ac:spMkLst>
        </pc:spChg>
        <pc:spChg chg="mod">
          <ac:chgData name="touria jnaini" userId="2fd77474c0146626" providerId="LiveId" clId="{ABE9D6AA-F18B-42A6-8FD6-57E33AC1DF9B}" dt="2026-01-08T10:52:35.678" v="375" actId="20577"/>
          <ac:spMkLst>
            <pc:docMk/>
            <pc:sldMk cId="434921383" sldId="1148"/>
            <ac:spMk id="7" creationId="{0DC5AE55-831E-E326-DB0D-AD6E10BC433A}"/>
          </ac:spMkLst>
        </pc:spChg>
        <pc:spChg chg="mod">
          <ac:chgData name="touria jnaini" userId="2fd77474c0146626" providerId="LiveId" clId="{ABE9D6AA-F18B-42A6-8FD6-57E33AC1DF9B}" dt="2026-01-08T12:15:28.942" v="813" actId="207"/>
          <ac:spMkLst>
            <pc:docMk/>
            <pc:sldMk cId="434921383" sldId="1148"/>
            <ac:spMk id="8" creationId="{45D048A0-68EE-7B55-00CC-EC4EAB43F6FA}"/>
          </ac:spMkLst>
        </pc:spChg>
      </pc:sldChg>
      <pc:sldChg chg="modSp mod">
        <pc:chgData name="touria jnaini" userId="2fd77474c0146626" providerId="LiveId" clId="{ABE9D6AA-F18B-42A6-8FD6-57E33AC1DF9B}" dt="2026-01-08T10:58:57.589" v="534" actId="20577"/>
        <pc:sldMkLst>
          <pc:docMk/>
          <pc:sldMk cId="4190132792" sldId="1153"/>
        </pc:sldMkLst>
        <pc:spChg chg="mod">
          <ac:chgData name="touria jnaini" userId="2fd77474c0146626" providerId="LiveId" clId="{ABE9D6AA-F18B-42A6-8FD6-57E33AC1DF9B}" dt="2026-01-08T10:58:57.589" v="534" actId="20577"/>
          <ac:spMkLst>
            <pc:docMk/>
            <pc:sldMk cId="4190132792" sldId="1153"/>
            <ac:spMk id="2" creationId="{18018FAB-364E-2F6E-A76A-BD3DD15DCD93}"/>
          </ac:spMkLst>
        </pc:spChg>
      </pc:sldChg>
      <pc:sldChg chg="modSp mod">
        <pc:chgData name="touria jnaini" userId="2fd77474c0146626" providerId="LiveId" clId="{ABE9D6AA-F18B-42A6-8FD6-57E33AC1DF9B}" dt="2026-01-08T12:02:51.135" v="741" actId="20577"/>
        <pc:sldMkLst>
          <pc:docMk/>
          <pc:sldMk cId="136051092" sldId="1161"/>
        </pc:sldMkLst>
        <pc:spChg chg="mod">
          <ac:chgData name="touria jnaini" userId="2fd77474c0146626" providerId="LiveId" clId="{ABE9D6AA-F18B-42A6-8FD6-57E33AC1DF9B}" dt="2026-01-08T12:02:51.135" v="741" actId="20577"/>
          <ac:spMkLst>
            <pc:docMk/>
            <pc:sldMk cId="136051092" sldId="1161"/>
            <ac:spMk id="2" creationId="{B8C0A682-E8AA-3F69-A666-2BF771885C36}"/>
          </ac:spMkLst>
        </pc:spChg>
      </pc:sldChg>
      <pc:sldChg chg="del">
        <pc:chgData name="touria jnaini" userId="2fd77474c0146626" providerId="LiveId" clId="{ABE9D6AA-F18B-42A6-8FD6-57E33AC1DF9B}" dt="2026-01-08T11:09:13.350" v="570" actId="2696"/>
        <pc:sldMkLst>
          <pc:docMk/>
          <pc:sldMk cId="73918438" sldId="1162"/>
        </pc:sldMkLst>
      </pc:sldChg>
      <pc:sldChg chg="add del">
        <pc:chgData name="touria jnaini" userId="2fd77474c0146626" providerId="LiveId" clId="{ABE9D6AA-F18B-42A6-8FD6-57E33AC1DF9B}" dt="2026-01-08T11:13:00.766" v="578" actId="2696"/>
        <pc:sldMkLst>
          <pc:docMk/>
          <pc:sldMk cId="2259347341" sldId="1162"/>
        </pc:sldMkLst>
      </pc:sldChg>
      <pc:sldChg chg="del">
        <pc:chgData name="touria jnaini" userId="2fd77474c0146626" providerId="LiveId" clId="{ABE9D6AA-F18B-42A6-8FD6-57E33AC1DF9B}" dt="2026-01-08T11:12:26.796" v="575"/>
        <pc:sldMkLst>
          <pc:docMk/>
          <pc:sldMk cId="2699289421" sldId="1162"/>
        </pc:sldMkLst>
      </pc:sldChg>
      <pc:sldChg chg="del">
        <pc:chgData name="touria jnaini" userId="2fd77474c0146626" providerId="LiveId" clId="{ABE9D6AA-F18B-42A6-8FD6-57E33AC1DF9B}" dt="2026-01-08T09:58:54.264" v="58" actId="2696"/>
        <pc:sldMkLst>
          <pc:docMk/>
          <pc:sldMk cId="2710783063" sldId="1163"/>
        </pc:sldMkLst>
      </pc:sldChg>
      <pc:sldChg chg="del">
        <pc:chgData name="touria jnaini" userId="2fd77474c0146626" providerId="LiveId" clId="{ABE9D6AA-F18B-42A6-8FD6-57E33AC1DF9B}" dt="2026-01-08T09:59:02.843" v="59" actId="2696"/>
        <pc:sldMkLst>
          <pc:docMk/>
          <pc:sldMk cId="2448724159" sldId="1164"/>
        </pc:sldMkLst>
      </pc:sldChg>
      <pc:sldChg chg="addSp delSp modSp mod">
        <pc:chgData name="touria jnaini" userId="2fd77474c0146626" providerId="LiveId" clId="{ABE9D6AA-F18B-42A6-8FD6-57E33AC1DF9B}" dt="2026-01-08T10:32:13.285" v="117" actId="1076"/>
        <pc:sldMkLst>
          <pc:docMk/>
          <pc:sldMk cId="339277244" sldId="1165"/>
        </pc:sldMkLst>
        <pc:spChg chg="mod">
          <ac:chgData name="touria jnaini" userId="2fd77474c0146626" providerId="LiveId" clId="{ABE9D6AA-F18B-42A6-8FD6-57E33AC1DF9B}" dt="2026-01-08T10:30:43.459" v="103" actId="5793"/>
          <ac:spMkLst>
            <pc:docMk/>
            <pc:sldMk cId="339277244" sldId="1165"/>
            <ac:spMk id="5" creationId="{58389F94-DDB5-0E8B-A019-42978D7E37AE}"/>
          </ac:spMkLst>
        </pc:spChg>
        <pc:picChg chg="add mod">
          <ac:chgData name="touria jnaini" userId="2fd77474c0146626" providerId="LiveId" clId="{ABE9D6AA-F18B-42A6-8FD6-57E33AC1DF9B}" dt="2026-01-08T10:29:58.327" v="76" actId="14100"/>
          <ac:picMkLst>
            <pc:docMk/>
            <pc:sldMk cId="339277244" sldId="1165"/>
            <ac:picMk id="2" creationId="{51DD1C97-3793-315F-3A95-741F957CE691}"/>
          </ac:picMkLst>
        </pc:picChg>
        <pc:picChg chg="add mod">
          <ac:chgData name="touria jnaini" userId="2fd77474c0146626" providerId="LiveId" clId="{ABE9D6AA-F18B-42A6-8FD6-57E33AC1DF9B}" dt="2026-01-08T10:29:47.170" v="74" actId="1076"/>
          <ac:picMkLst>
            <pc:docMk/>
            <pc:sldMk cId="339277244" sldId="1165"/>
            <ac:picMk id="3" creationId="{D52FC546-F49E-367A-E802-C51A7D6FE7BF}"/>
          </ac:picMkLst>
        </pc:picChg>
        <pc:picChg chg="add mod">
          <ac:chgData name="touria jnaini" userId="2fd77474c0146626" providerId="LiveId" clId="{ABE9D6AA-F18B-42A6-8FD6-57E33AC1DF9B}" dt="2026-01-08T10:31:02.372" v="106" actId="1076"/>
          <ac:picMkLst>
            <pc:docMk/>
            <pc:sldMk cId="339277244" sldId="1165"/>
            <ac:picMk id="4" creationId="{8AC4C7D8-231C-59B4-6FA4-AB2893625AF5}"/>
          </ac:picMkLst>
        </pc:picChg>
        <pc:picChg chg="add mod">
          <ac:chgData name="touria jnaini" userId="2fd77474c0146626" providerId="LiveId" clId="{ABE9D6AA-F18B-42A6-8FD6-57E33AC1DF9B}" dt="2026-01-08T10:32:13.285" v="117" actId="1076"/>
          <ac:picMkLst>
            <pc:docMk/>
            <pc:sldMk cId="339277244" sldId="1165"/>
            <ac:picMk id="6" creationId="{8582696A-CF3C-6451-D508-A52E3C8076B7}"/>
          </ac:picMkLst>
        </pc:picChg>
        <pc:picChg chg="add mod">
          <ac:chgData name="touria jnaini" userId="2fd77474c0146626" providerId="LiveId" clId="{ABE9D6AA-F18B-42A6-8FD6-57E33AC1DF9B}" dt="2026-01-08T10:31:40.328" v="112" actId="1076"/>
          <ac:picMkLst>
            <pc:docMk/>
            <pc:sldMk cId="339277244" sldId="1165"/>
            <ac:picMk id="7" creationId="{B818239B-7684-76C6-6DD0-65422158417E}"/>
          </ac:picMkLst>
        </pc:picChg>
        <pc:picChg chg="mod">
          <ac:chgData name="touria jnaini" userId="2fd77474c0146626" providerId="LiveId" clId="{ABE9D6AA-F18B-42A6-8FD6-57E33AC1DF9B}" dt="2026-01-08T10:28:23.473" v="65" actId="1076"/>
          <ac:picMkLst>
            <pc:docMk/>
            <pc:sldMk cId="339277244" sldId="1165"/>
            <ac:picMk id="8" creationId="{0E185DE1-B311-F73C-0826-E7383172B00B}"/>
          </ac:picMkLst>
        </pc:picChg>
        <pc:picChg chg="del">
          <ac:chgData name="touria jnaini" userId="2fd77474c0146626" providerId="LiveId" clId="{ABE9D6AA-F18B-42A6-8FD6-57E33AC1DF9B}" dt="2026-01-08T10:30:57.594" v="104" actId="478"/>
          <ac:picMkLst>
            <pc:docMk/>
            <pc:sldMk cId="339277244" sldId="1165"/>
            <ac:picMk id="9" creationId="{ACBFB641-09D7-C04F-98A5-B4D9E6F5357F}"/>
          </ac:picMkLst>
        </pc:picChg>
        <pc:picChg chg="add mod">
          <ac:chgData name="touria jnaini" userId="2fd77474c0146626" providerId="LiveId" clId="{ABE9D6AA-F18B-42A6-8FD6-57E33AC1DF9B}" dt="2026-01-08T10:32:05.990" v="116" actId="14100"/>
          <ac:picMkLst>
            <pc:docMk/>
            <pc:sldMk cId="339277244" sldId="1165"/>
            <ac:picMk id="11" creationId="{8606CCFA-168C-697E-B69D-1BFCE82B4E5C}"/>
          </ac:picMkLst>
        </pc:picChg>
        <pc:picChg chg="del">
          <ac:chgData name="touria jnaini" userId="2fd77474c0146626" providerId="LiveId" clId="{ABE9D6AA-F18B-42A6-8FD6-57E33AC1DF9B}" dt="2026-01-08T10:31:13.644" v="107" actId="478"/>
          <ac:picMkLst>
            <pc:docMk/>
            <pc:sldMk cId="339277244" sldId="1165"/>
            <ac:picMk id="12" creationId="{2C86397E-CBB4-B55D-9DBF-4AD339C5C7FD}"/>
          </ac:picMkLst>
        </pc:picChg>
        <pc:picChg chg="del">
          <ac:chgData name="touria jnaini" userId="2fd77474c0146626" providerId="LiveId" clId="{ABE9D6AA-F18B-42A6-8FD6-57E33AC1DF9B}" dt="2026-01-08T10:31:34.979" v="110" actId="478"/>
          <ac:picMkLst>
            <pc:docMk/>
            <pc:sldMk cId="339277244" sldId="1165"/>
            <ac:picMk id="14" creationId="{67B47EF9-432D-7333-2EB4-DB602D46BDD6}"/>
          </ac:picMkLst>
        </pc:picChg>
        <pc:picChg chg="del">
          <ac:chgData name="touria jnaini" userId="2fd77474c0146626" providerId="LiveId" clId="{ABE9D6AA-F18B-42A6-8FD6-57E33AC1DF9B}" dt="2026-01-08T10:29:32.721" v="70" actId="478"/>
          <ac:picMkLst>
            <pc:docMk/>
            <pc:sldMk cId="339277244" sldId="1165"/>
            <ac:picMk id="16" creationId="{729E9B4C-5C7B-20D4-F4A2-71351FB7A1A2}"/>
          </ac:picMkLst>
        </pc:picChg>
        <pc:picChg chg="mod">
          <ac:chgData name="touria jnaini" userId="2fd77474c0146626" providerId="LiveId" clId="{ABE9D6AA-F18B-42A6-8FD6-57E33AC1DF9B}" dt="2026-01-08T10:29:35.945" v="71" actId="1076"/>
          <ac:picMkLst>
            <pc:docMk/>
            <pc:sldMk cId="339277244" sldId="1165"/>
            <ac:picMk id="17" creationId="{88F128E9-1E5C-0BD8-11D6-B0CDD66089D2}"/>
          </ac:picMkLst>
        </pc:picChg>
      </pc:sldChg>
      <pc:sldChg chg="del">
        <pc:chgData name="touria jnaini" userId="2fd77474c0146626" providerId="LiveId" clId="{ABE9D6AA-F18B-42A6-8FD6-57E33AC1DF9B}" dt="2026-01-08T11:54:14.367" v="648" actId="2696"/>
        <pc:sldMkLst>
          <pc:docMk/>
          <pc:sldMk cId="3255035469" sldId="1166"/>
        </pc:sldMkLst>
      </pc:sldChg>
      <pc:sldChg chg="del">
        <pc:chgData name="touria jnaini" userId="2fd77474c0146626" providerId="LiveId" clId="{ABE9D6AA-F18B-42A6-8FD6-57E33AC1DF9B}" dt="2026-01-08T10:36:16.083" v="125" actId="2696"/>
        <pc:sldMkLst>
          <pc:docMk/>
          <pc:sldMk cId="506885962" sldId="1167"/>
        </pc:sldMkLst>
      </pc:sldChg>
      <pc:sldChg chg="del">
        <pc:chgData name="touria jnaini" userId="2fd77474c0146626" providerId="LiveId" clId="{ABE9D6AA-F18B-42A6-8FD6-57E33AC1DF9B}" dt="2026-01-08T10:36:23.839" v="126" actId="2696"/>
        <pc:sldMkLst>
          <pc:docMk/>
          <pc:sldMk cId="3447208310" sldId="1168"/>
        </pc:sldMkLst>
      </pc:sldChg>
      <pc:sldChg chg="del">
        <pc:chgData name="touria jnaini" userId="2fd77474c0146626" providerId="LiveId" clId="{ABE9D6AA-F18B-42A6-8FD6-57E33AC1DF9B}" dt="2026-01-08T09:47:38.078" v="4" actId="2696"/>
        <pc:sldMkLst>
          <pc:docMk/>
          <pc:sldMk cId="1251822642" sldId="1203"/>
        </pc:sldMkLst>
      </pc:sldChg>
      <pc:sldChg chg="addSp delSp modSp mod">
        <pc:chgData name="touria jnaini" userId="2fd77474c0146626" providerId="LiveId" clId="{ABE9D6AA-F18B-42A6-8FD6-57E33AC1DF9B}" dt="2026-01-08T12:02:50.018" v="740"/>
        <pc:sldMkLst>
          <pc:docMk/>
          <pc:sldMk cId="3602456419" sldId="1205"/>
        </pc:sldMkLst>
        <pc:spChg chg="mod">
          <ac:chgData name="touria jnaini" userId="2fd77474c0146626" providerId="LiveId" clId="{ABE9D6AA-F18B-42A6-8FD6-57E33AC1DF9B}" dt="2026-01-08T12:02:50.018" v="740"/>
          <ac:spMkLst>
            <pc:docMk/>
            <pc:sldMk cId="3602456419" sldId="1205"/>
            <ac:spMk id="2" creationId="{77B990D2-E707-5618-119D-94CA7B6C5CB7}"/>
          </ac:spMkLst>
        </pc:spChg>
        <pc:spChg chg="mod">
          <ac:chgData name="touria jnaini" userId="2fd77474c0146626" providerId="LiveId" clId="{ABE9D6AA-F18B-42A6-8FD6-57E33AC1DF9B}" dt="2026-01-08T10:56:51.535" v="468" actId="20577"/>
          <ac:spMkLst>
            <pc:docMk/>
            <pc:sldMk cId="3602456419" sldId="1205"/>
            <ac:spMk id="3" creationId="{4F63B157-15DC-55B8-37C0-8928020F525B}"/>
          </ac:spMkLst>
        </pc:spChg>
        <pc:picChg chg="add del">
          <ac:chgData name="touria jnaini" userId="2fd77474c0146626" providerId="LiveId" clId="{ABE9D6AA-F18B-42A6-8FD6-57E33AC1DF9B}" dt="2026-01-08T11:58:19.660" v="711" actId="22"/>
          <ac:picMkLst>
            <pc:docMk/>
            <pc:sldMk cId="3602456419" sldId="1205"/>
            <ac:picMk id="7" creationId="{0E860959-569E-9AA5-C4DA-157EB57C777C}"/>
          </ac:picMkLst>
        </pc:picChg>
      </pc:sldChg>
      <pc:sldChg chg="modSp mod">
        <pc:chgData name="touria jnaini" userId="2fd77474c0146626" providerId="LiveId" clId="{ABE9D6AA-F18B-42A6-8FD6-57E33AC1DF9B}" dt="2026-01-08T10:58:01.884" v="506" actId="20577"/>
        <pc:sldMkLst>
          <pc:docMk/>
          <pc:sldMk cId="2441345087" sldId="1207"/>
        </pc:sldMkLst>
        <pc:spChg chg="mod">
          <ac:chgData name="touria jnaini" userId="2fd77474c0146626" providerId="LiveId" clId="{ABE9D6AA-F18B-42A6-8FD6-57E33AC1DF9B}" dt="2026-01-08T10:58:01.884" v="506" actId="20577"/>
          <ac:spMkLst>
            <pc:docMk/>
            <pc:sldMk cId="2441345087" sldId="1207"/>
            <ac:spMk id="2" creationId="{6126A741-14D0-DE62-BCFE-4D38124B097F}"/>
          </ac:spMkLst>
        </pc:spChg>
        <pc:spChg chg="mod">
          <ac:chgData name="touria jnaini" userId="2fd77474c0146626" providerId="LiveId" clId="{ABE9D6AA-F18B-42A6-8FD6-57E33AC1DF9B}" dt="2026-01-08T10:57:56.492" v="503" actId="20577"/>
          <ac:spMkLst>
            <pc:docMk/>
            <pc:sldMk cId="2441345087" sldId="1207"/>
            <ac:spMk id="3" creationId="{A31DD1B5-DB48-B035-EFC7-4972E38B7538}"/>
          </ac:spMkLst>
        </pc:spChg>
      </pc:sldChg>
      <pc:sldChg chg="del">
        <pc:chgData name="touria jnaini" userId="2fd77474c0146626" providerId="LiveId" clId="{ABE9D6AA-F18B-42A6-8FD6-57E33AC1DF9B}" dt="2026-01-08T09:53:22.909" v="34" actId="2696"/>
        <pc:sldMkLst>
          <pc:docMk/>
          <pc:sldMk cId="3360649537" sldId="1208"/>
        </pc:sldMkLst>
      </pc:sldChg>
      <pc:sldChg chg="del">
        <pc:chgData name="touria jnaini" userId="2fd77474c0146626" providerId="LiveId" clId="{ABE9D6AA-F18B-42A6-8FD6-57E33AC1DF9B}" dt="2026-01-08T09:53:29.059" v="35" actId="2696"/>
        <pc:sldMkLst>
          <pc:docMk/>
          <pc:sldMk cId="4037191009" sldId="1209"/>
        </pc:sldMkLst>
      </pc:sldChg>
      <pc:sldChg chg="addSp delSp modSp add del mod">
        <pc:chgData name="touria jnaini" userId="2fd77474c0146626" providerId="LiveId" clId="{ABE9D6AA-F18B-42A6-8FD6-57E33AC1DF9B}" dt="2026-01-08T12:04:10.027" v="759" actId="2696"/>
        <pc:sldMkLst>
          <pc:docMk/>
          <pc:sldMk cId="2755498746" sldId="1212"/>
        </pc:sldMkLst>
        <pc:spChg chg="mod">
          <ac:chgData name="touria jnaini" userId="2fd77474c0146626" providerId="LiveId" clId="{ABE9D6AA-F18B-42A6-8FD6-57E33AC1DF9B}" dt="2026-01-08T11:28:29.389" v="620" actId="20577"/>
          <ac:spMkLst>
            <pc:docMk/>
            <pc:sldMk cId="2755498746" sldId="1212"/>
            <ac:spMk id="2" creationId="{4D696198-4DFF-50FE-00D8-3A0910A2ED03}"/>
          </ac:spMkLst>
        </pc:spChg>
        <pc:spChg chg="add del mod">
          <ac:chgData name="touria jnaini" userId="2fd77474c0146626" providerId="LiveId" clId="{ABE9D6AA-F18B-42A6-8FD6-57E33AC1DF9B}" dt="2026-01-08T12:03:44.531" v="748"/>
          <ac:spMkLst>
            <pc:docMk/>
            <pc:sldMk cId="2755498746" sldId="1212"/>
            <ac:spMk id="5" creationId="{A81A463C-9030-B3FC-4D66-F4A28BE4BACF}"/>
          </ac:spMkLst>
        </pc:spChg>
        <pc:picChg chg="del">
          <ac:chgData name="touria jnaini" userId="2fd77474c0146626" providerId="LiveId" clId="{ABE9D6AA-F18B-42A6-8FD6-57E33AC1DF9B}" dt="2026-01-08T11:11:16.272" v="572" actId="478"/>
          <ac:picMkLst>
            <pc:docMk/>
            <pc:sldMk cId="2755498746" sldId="1212"/>
            <ac:picMk id="9" creationId="{4C40E4C4-2F32-41F7-F4C6-AB5CEC45B5EB}"/>
          </ac:picMkLst>
        </pc:picChg>
      </pc:sldChg>
      <pc:sldChg chg="addSp delSp modSp add del mod addAnim delAnim modAnim">
        <pc:chgData name="touria jnaini" userId="2fd77474c0146626" providerId="LiveId" clId="{ABE9D6AA-F18B-42A6-8FD6-57E33AC1DF9B}" dt="2026-01-08T11:49:53.978" v="645" actId="2696"/>
        <pc:sldMkLst>
          <pc:docMk/>
          <pc:sldMk cId="662582349" sldId="1216"/>
        </pc:sldMkLst>
        <pc:picChg chg="add del mod">
          <ac:chgData name="touria jnaini" userId="2fd77474c0146626" providerId="LiveId" clId="{ABE9D6AA-F18B-42A6-8FD6-57E33AC1DF9B}" dt="2026-01-08T11:48:48.306" v="639" actId="478"/>
          <ac:picMkLst>
            <pc:docMk/>
            <pc:sldMk cId="662582349" sldId="1216"/>
            <ac:picMk id="3" creationId="{43A37A7A-0952-315A-5048-727CE0C4B850}"/>
          </ac:picMkLst>
        </pc:picChg>
        <pc:picChg chg="add del mod">
          <ac:chgData name="touria jnaini" userId="2fd77474c0146626" providerId="LiveId" clId="{ABE9D6AA-F18B-42A6-8FD6-57E33AC1DF9B}" dt="2026-01-08T11:49:21.817" v="644" actId="478"/>
          <ac:picMkLst>
            <pc:docMk/>
            <pc:sldMk cId="662582349" sldId="1216"/>
            <ac:picMk id="6" creationId="{7DAC8FC2-27D1-9D54-B0CA-07998E1C33BE}"/>
          </ac:picMkLst>
        </pc:picChg>
        <pc:picChg chg="del">
          <ac:chgData name="touria jnaini" userId="2fd77474c0146626" providerId="LiveId" clId="{ABE9D6AA-F18B-42A6-8FD6-57E33AC1DF9B}" dt="2026-01-08T11:18:09" v="598" actId="478"/>
          <ac:picMkLst>
            <pc:docMk/>
            <pc:sldMk cId="662582349" sldId="1216"/>
            <ac:picMk id="7" creationId="{211657DB-19BC-E3AF-848F-2366966091AF}"/>
          </ac:picMkLst>
        </pc:picChg>
      </pc:sldChg>
      <pc:sldChg chg="addSp delSp modSp mod delAnim modAnim">
        <pc:chgData name="touria jnaini" userId="2fd77474c0146626" providerId="LiveId" clId="{ABE9D6AA-F18B-42A6-8FD6-57E33AC1DF9B}" dt="2026-01-08T11:44:25.531" v="636" actId="1076"/>
        <pc:sldMkLst>
          <pc:docMk/>
          <pc:sldMk cId="3699132410" sldId="1217"/>
        </pc:sldMkLst>
        <pc:picChg chg="add mod">
          <ac:chgData name="touria jnaini" userId="2fd77474c0146626" providerId="LiveId" clId="{ABE9D6AA-F18B-42A6-8FD6-57E33AC1DF9B}" dt="2026-01-08T11:44:25.531" v="636" actId="1076"/>
          <ac:picMkLst>
            <pc:docMk/>
            <pc:sldMk cId="3699132410" sldId="1217"/>
            <ac:picMk id="2" creationId="{AA58DFC7-2E25-4F58-156B-9EE9EB1746F0}"/>
          </ac:picMkLst>
        </pc:picChg>
        <pc:picChg chg="del">
          <ac:chgData name="touria jnaini" userId="2fd77474c0146626" providerId="LiveId" clId="{ABE9D6AA-F18B-42A6-8FD6-57E33AC1DF9B}" dt="2026-01-08T11:39:34.775" v="633" actId="478"/>
          <ac:picMkLst>
            <pc:docMk/>
            <pc:sldMk cId="3699132410" sldId="1217"/>
            <ac:picMk id="8" creationId="{A385FD3B-32D6-3640-40C9-FCDC9A310DA8}"/>
          </ac:picMkLst>
        </pc:picChg>
      </pc:sldChg>
      <pc:sldChg chg="delSp mod">
        <pc:chgData name="touria jnaini" userId="2fd77474c0146626" providerId="LiveId" clId="{ABE9D6AA-F18B-42A6-8FD6-57E33AC1DF9B}" dt="2026-01-08T11:35:23.881" v="632" actId="478"/>
        <pc:sldMkLst>
          <pc:docMk/>
          <pc:sldMk cId="199120998" sldId="1220"/>
        </pc:sldMkLst>
        <pc:picChg chg="del">
          <ac:chgData name="touria jnaini" userId="2fd77474c0146626" providerId="LiveId" clId="{ABE9D6AA-F18B-42A6-8FD6-57E33AC1DF9B}" dt="2026-01-08T11:35:23.881" v="632" actId="478"/>
          <ac:picMkLst>
            <pc:docMk/>
            <pc:sldMk cId="199120998" sldId="1220"/>
            <ac:picMk id="4" creationId="{189C3210-96E2-E439-F4EA-134578826B26}"/>
          </ac:picMkLst>
        </pc:picChg>
      </pc:sldChg>
      <pc:sldChg chg="del">
        <pc:chgData name="touria jnaini" userId="2fd77474c0146626" providerId="LiveId" clId="{ABE9D6AA-F18B-42A6-8FD6-57E33AC1DF9B}" dt="2026-01-08T11:52:45.971" v="646" actId="2696"/>
        <pc:sldMkLst>
          <pc:docMk/>
          <pc:sldMk cId="1591734959" sldId="1221"/>
        </pc:sldMkLst>
      </pc:sldChg>
      <pc:sldChg chg="del">
        <pc:chgData name="touria jnaini" userId="2fd77474c0146626" providerId="LiveId" clId="{ABE9D6AA-F18B-42A6-8FD6-57E33AC1DF9B}" dt="2026-01-08T11:52:54.047" v="647" actId="2696"/>
        <pc:sldMkLst>
          <pc:docMk/>
          <pc:sldMk cId="3523311606" sldId="1222"/>
        </pc:sldMkLst>
      </pc:sldChg>
      <pc:sldChg chg="modSp mod">
        <pc:chgData name="touria jnaini" userId="2fd77474c0146626" providerId="LiveId" clId="{ABE9D6AA-F18B-42A6-8FD6-57E33AC1DF9B}" dt="2026-01-08T09:54:22.681" v="36"/>
        <pc:sldMkLst>
          <pc:docMk/>
          <pc:sldMk cId="153088727" sldId="1225"/>
        </pc:sldMkLst>
        <pc:spChg chg="mod">
          <ac:chgData name="touria jnaini" userId="2fd77474c0146626" providerId="LiveId" clId="{ABE9D6AA-F18B-42A6-8FD6-57E33AC1DF9B}" dt="2026-01-08T09:54:22.681" v="36"/>
          <ac:spMkLst>
            <pc:docMk/>
            <pc:sldMk cId="153088727" sldId="1225"/>
            <ac:spMk id="2" creationId="{B47DE896-4736-7EC2-5A24-59E12635C4DF}"/>
          </ac:spMkLst>
        </pc:spChg>
      </pc:sldChg>
      <pc:sldChg chg="addSp delSp modSp add mod">
        <pc:chgData name="touria jnaini" userId="2fd77474c0146626" providerId="LiveId" clId="{ABE9D6AA-F18B-42A6-8FD6-57E33AC1DF9B}" dt="2026-01-08T09:57:28.554" v="55" actId="478"/>
        <pc:sldMkLst>
          <pc:docMk/>
          <pc:sldMk cId="1129251677" sldId="1226"/>
        </pc:sldMkLst>
        <pc:spChg chg="del">
          <ac:chgData name="touria jnaini" userId="2fd77474c0146626" providerId="LiveId" clId="{ABE9D6AA-F18B-42A6-8FD6-57E33AC1DF9B}" dt="2026-01-08T09:56:25.946" v="46" actId="478"/>
          <ac:spMkLst>
            <pc:docMk/>
            <pc:sldMk cId="1129251677" sldId="1226"/>
            <ac:spMk id="3" creationId="{40C2B6E8-8F8F-2457-187C-193BF21FD153}"/>
          </ac:spMkLst>
        </pc:spChg>
        <pc:spChg chg="add mod">
          <ac:chgData name="touria jnaini" userId="2fd77474c0146626" providerId="LiveId" clId="{ABE9D6AA-F18B-42A6-8FD6-57E33AC1DF9B}" dt="2026-01-08T09:55:29.269" v="40" actId="1076"/>
          <ac:spMkLst>
            <pc:docMk/>
            <pc:sldMk cId="1129251677" sldId="1226"/>
            <ac:spMk id="5" creationId="{91430539-3307-1557-52AD-4E275B9C9874}"/>
          </ac:spMkLst>
        </pc:spChg>
        <pc:spChg chg="add mod">
          <ac:chgData name="touria jnaini" userId="2fd77474c0146626" providerId="LiveId" clId="{ABE9D6AA-F18B-42A6-8FD6-57E33AC1DF9B}" dt="2026-01-08T09:55:47.055" v="43" actId="1076"/>
          <ac:spMkLst>
            <pc:docMk/>
            <pc:sldMk cId="1129251677" sldId="1226"/>
            <ac:spMk id="6" creationId="{61B0AC41-2A97-05CF-FF7F-61CF24CB7179}"/>
          </ac:spMkLst>
        </pc:spChg>
        <pc:spChg chg="del">
          <ac:chgData name="touria jnaini" userId="2fd77474c0146626" providerId="LiveId" clId="{ABE9D6AA-F18B-42A6-8FD6-57E33AC1DF9B}" dt="2026-01-08T09:56:13.029" v="44" actId="478"/>
          <ac:spMkLst>
            <pc:docMk/>
            <pc:sldMk cId="1129251677" sldId="1226"/>
            <ac:spMk id="7" creationId="{CA0C4D9B-2359-3FCA-D242-2232DB49599E}"/>
          </ac:spMkLst>
        </pc:spChg>
        <pc:spChg chg="add del mod">
          <ac:chgData name="touria jnaini" userId="2fd77474c0146626" providerId="LiveId" clId="{ABE9D6AA-F18B-42A6-8FD6-57E33AC1DF9B}" dt="2026-01-08T09:57:11.782" v="51" actId="478"/>
          <ac:spMkLst>
            <pc:docMk/>
            <pc:sldMk cId="1129251677" sldId="1226"/>
            <ac:spMk id="9" creationId="{4F0ECF5C-1437-5BC8-FF7E-E5509DF49534}"/>
          </ac:spMkLst>
        </pc:spChg>
        <pc:spChg chg="del">
          <ac:chgData name="touria jnaini" userId="2fd77474c0146626" providerId="LiveId" clId="{ABE9D6AA-F18B-42A6-8FD6-57E33AC1DF9B}" dt="2026-01-08T09:56:40.041" v="49" actId="478"/>
          <ac:spMkLst>
            <pc:docMk/>
            <pc:sldMk cId="1129251677" sldId="1226"/>
            <ac:spMk id="11" creationId="{D2428019-A080-E5AA-3828-1D916ABF588D}"/>
          </ac:spMkLst>
        </pc:spChg>
        <pc:spChg chg="add del mod">
          <ac:chgData name="touria jnaini" userId="2fd77474c0146626" providerId="LiveId" clId="{ABE9D6AA-F18B-42A6-8FD6-57E33AC1DF9B}" dt="2026-01-08T09:57:28.554" v="55" actId="478"/>
          <ac:spMkLst>
            <pc:docMk/>
            <pc:sldMk cId="1129251677" sldId="1226"/>
            <ac:spMk id="12" creationId="{A8BACDC9-7DE1-3842-5209-3E1C3CA0FB6C}"/>
          </ac:spMkLst>
        </pc:spChg>
        <pc:spChg chg="del">
          <ac:chgData name="touria jnaini" userId="2fd77474c0146626" providerId="LiveId" clId="{ABE9D6AA-F18B-42A6-8FD6-57E33AC1DF9B}" dt="2026-01-08T09:56:31.823" v="47" actId="478"/>
          <ac:spMkLst>
            <pc:docMk/>
            <pc:sldMk cId="1129251677" sldId="1226"/>
            <ac:spMk id="15" creationId="{45D8F350-5B04-365D-B4EA-828F943FB1D3}"/>
          </ac:spMkLst>
        </pc:spChg>
        <pc:spChg chg="add del mod">
          <ac:chgData name="touria jnaini" userId="2fd77474c0146626" providerId="LiveId" clId="{ABE9D6AA-F18B-42A6-8FD6-57E33AC1DF9B}" dt="2026-01-08T09:57:18.509" v="53" actId="478"/>
          <ac:spMkLst>
            <pc:docMk/>
            <pc:sldMk cId="1129251677" sldId="1226"/>
            <ac:spMk id="16" creationId="{B6E38435-94A1-7D45-8F2E-21D84170110D}"/>
          </ac:spMkLst>
        </pc:spChg>
        <pc:spChg chg="del">
          <ac:chgData name="touria jnaini" userId="2fd77474c0146626" providerId="LiveId" clId="{ABE9D6AA-F18B-42A6-8FD6-57E33AC1DF9B}" dt="2026-01-08T09:56:36.517" v="48" actId="478"/>
          <ac:spMkLst>
            <pc:docMk/>
            <pc:sldMk cId="1129251677" sldId="1226"/>
            <ac:spMk id="19" creationId="{4004BD41-12D6-4762-D130-917D1CE14110}"/>
          </ac:spMkLst>
        </pc:spChg>
        <pc:spChg chg="del">
          <ac:chgData name="touria jnaini" userId="2fd77474c0146626" providerId="LiveId" clId="{ABE9D6AA-F18B-42A6-8FD6-57E33AC1DF9B}" dt="2026-01-08T09:56:21.566" v="45" actId="478"/>
          <ac:spMkLst>
            <pc:docMk/>
            <pc:sldMk cId="1129251677" sldId="1226"/>
            <ac:spMk id="26" creationId="{29B5418A-DFA9-B32A-4D10-474C6A6BEF90}"/>
          </ac:spMkLst>
        </pc:spChg>
        <pc:picChg chg="del">
          <ac:chgData name="touria jnaini" userId="2fd77474c0146626" providerId="LiveId" clId="{ABE9D6AA-F18B-42A6-8FD6-57E33AC1DF9B}" dt="2026-01-08T09:55:21.101" v="38" actId="478"/>
          <ac:picMkLst>
            <pc:docMk/>
            <pc:sldMk cId="1129251677" sldId="1226"/>
            <ac:picMk id="14" creationId="{1BE2859D-5C63-1803-CE8C-88B1701D3AD7}"/>
          </ac:picMkLst>
        </pc:picChg>
        <pc:picChg chg="del">
          <ac:chgData name="touria jnaini" userId="2fd77474c0146626" providerId="LiveId" clId="{ABE9D6AA-F18B-42A6-8FD6-57E33AC1DF9B}" dt="2026-01-08T09:55:35.538" v="41" actId="478"/>
          <ac:picMkLst>
            <pc:docMk/>
            <pc:sldMk cId="1129251677" sldId="1226"/>
            <ac:picMk id="24" creationId="{C70486F4-79E0-CC88-ECCE-180AE0675858}"/>
          </ac:picMkLst>
        </pc:picChg>
      </pc:sldChg>
      <pc:sldChg chg="modSp add mod">
        <pc:chgData name="touria jnaini" userId="2fd77474c0146626" providerId="LiveId" clId="{ABE9D6AA-F18B-42A6-8FD6-57E33AC1DF9B}" dt="2026-01-08T09:58:24.170" v="57"/>
        <pc:sldMkLst>
          <pc:docMk/>
          <pc:sldMk cId="2205764308" sldId="1227"/>
        </pc:sldMkLst>
        <pc:spChg chg="mod">
          <ac:chgData name="touria jnaini" userId="2fd77474c0146626" providerId="LiveId" clId="{ABE9D6AA-F18B-42A6-8FD6-57E33AC1DF9B}" dt="2026-01-08T09:58:24.170" v="57"/>
          <ac:spMkLst>
            <pc:docMk/>
            <pc:sldMk cId="2205764308" sldId="1227"/>
            <ac:spMk id="2" creationId="{B47DE896-4736-7EC2-5A24-59E12635C4DF}"/>
          </ac:spMkLst>
        </pc:spChg>
      </pc:sldChg>
      <pc:sldChg chg="add del">
        <pc:chgData name="touria jnaini" userId="2fd77474c0146626" providerId="LiveId" clId="{ABE9D6AA-F18B-42A6-8FD6-57E33AC1DF9B}" dt="2026-01-08T10:33:57.562" v="118" actId="2696"/>
        <pc:sldMkLst>
          <pc:docMk/>
          <pc:sldMk cId="651152746" sldId="1228"/>
        </pc:sldMkLst>
      </pc:sldChg>
      <pc:sldChg chg="addSp delSp modSp mod">
        <pc:chgData name="touria jnaini" userId="2fd77474c0146626" providerId="LiveId" clId="{ABE9D6AA-F18B-42A6-8FD6-57E33AC1DF9B}" dt="2026-01-08T12:14:18.005" v="799" actId="20577"/>
        <pc:sldMkLst>
          <pc:docMk/>
          <pc:sldMk cId="945747860" sldId="1228"/>
        </pc:sldMkLst>
        <pc:spChg chg="mod">
          <ac:chgData name="touria jnaini" userId="2fd77474c0146626" providerId="LiveId" clId="{ABE9D6AA-F18B-42A6-8FD6-57E33AC1DF9B}" dt="2026-01-08T10:35:27.785" v="122"/>
          <ac:spMkLst>
            <pc:docMk/>
            <pc:sldMk cId="945747860" sldId="1228"/>
            <ac:spMk id="2" creationId="{10DCADE8-45F2-A559-90BA-47EF5620A76F}"/>
          </ac:spMkLst>
        </pc:spChg>
        <pc:spChg chg="mod">
          <ac:chgData name="touria jnaini" userId="2fd77474c0146626" providerId="LiveId" clId="{ABE9D6AA-F18B-42A6-8FD6-57E33AC1DF9B}" dt="2026-01-08T12:14:18.005" v="799" actId="20577"/>
          <ac:spMkLst>
            <pc:docMk/>
            <pc:sldMk cId="945747860" sldId="1228"/>
            <ac:spMk id="26" creationId="{9FF76B79-BFFB-FB5A-73E5-89E5F41A766A}"/>
          </ac:spMkLst>
        </pc:spChg>
        <pc:picChg chg="add mod">
          <ac:chgData name="touria jnaini" userId="2fd77474c0146626" providerId="LiveId" clId="{ABE9D6AA-F18B-42A6-8FD6-57E33AC1DF9B}" dt="2026-01-08T12:14:07.971" v="790" actId="1076"/>
          <ac:picMkLst>
            <pc:docMk/>
            <pc:sldMk cId="945747860" sldId="1228"/>
            <ac:picMk id="4" creationId="{CC251109-5800-F75A-953A-C0B333980F5B}"/>
          </ac:picMkLst>
        </pc:picChg>
        <pc:picChg chg="del">
          <ac:chgData name="touria jnaini" userId="2fd77474c0146626" providerId="LiveId" clId="{ABE9D6AA-F18B-42A6-8FD6-57E33AC1DF9B}" dt="2026-01-08T12:13:50.240" v="786" actId="478"/>
          <ac:picMkLst>
            <pc:docMk/>
            <pc:sldMk cId="945747860" sldId="1228"/>
            <ac:picMk id="19" creationId="{C44C7D61-189F-EA8C-E6BC-A87E2DF144F9}"/>
          </ac:picMkLst>
        </pc:picChg>
      </pc:sldChg>
      <pc:sldChg chg="addSp delSp modSp add mod">
        <pc:chgData name="touria jnaini" userId="2fd77474c0146626" providerId="LiveId" clId="{ABE9D6AA-F18B-42A6-8FD6-57E33AC1DF9B}" dt="2026-01-08T12:14:51.429" v="812" actId="20577"/>
        <pc:sldMkLst>
          <pc:docMk/>
          <pc:sldMk cId="1050531895" sldId="1229"/>
        </pc:sldMkLst>
        <pc:spChg chg="mod">
          <ac:chgData name="touria jnaini" userId="2fd77474c0146626" providerId="LiveId" clId="{ABE9D6AA-F18B-42A6-8FD6-57E33AC1DF9B}" dt="2026-01-08T10:36:09.122" v="124"/>
          <ac:spMkLst>
            <pc:docMk/>
            <pc:sldMk cId="1050531895" sldId="1229"/>
            <ac:spMk id="2" creationId="{10DCADE8-45F2-A559-90BA-47EF5620A76F}"/>
          </ac:spMkLst>
        </pc:spChg>
        <pc:spChg chg="mod">
          <ac:chgData name="touria jnaini" userId="2fd77474c0146626" providerId="LiveId" clId="{ABE9D6AA-F18B-42A6-8FD6-57E33AC1DF9B}" dt="2026-01-08T12:14:51.429" v="812" actId="20577"/>
          <ac:spMkLst>
            <pc:docMk/>
            <pc:sldMk cId="1050531895" sldId="1229"/>
            <ac:spMk id="26" creationId="{9FF76B79-BFFB-FB5A-73E5-89E5F41A766A}"/>
          </ac:spMkLst>
        </pc:spChg>
        <pc:picChg chg="add mod">
          <ac:chgData name="touria jnaini" userId="2fd77474c0146626" providerId="LiveId" clId="{ABE9D6AA-F18B-42A6-8FD6-57E33AC1DF9B}" dt="2026-01-08T12:14:43.270" v="803" actId="1076"/>
          <ac:picMkLst>
            <pc:docMk/>
            <pc:sldMk cId="1050531895" sldId="1229"/>
            <ac:picMk id="4" creationId="{CB44E91F-8356-712F-F37F-245B54A0CF91}"/>
          </ac:picMkLst>
        </pc:picChg>
        <pc:picChg chg="del">
          <ac:chgData name="touria jnaini" userId="2fd77474c0146626" providerId="LiveId" clId="{ABE9D6AA-F18B-42A6-8FD6-57E33AC1DF9B}" dt="2026-01-08T12:14:31.224" v="800" actId="478"/>
          <ac:picMkLst>
            <pc:docMk/>
            <pc:sldMk cId="1050531895" sldId="1229"/>
            <ac:picMk id="19" creationId="{C44C7D61-189F-EA8C-E6BC-A87E2DF144F9}"/>
          </ac:picMkLst>
        </pc:picChg>
      </pc:sldChg>
      <pc:sldChg chg="add del">
        <pc:chgData name="touria jnaini" userId="2fd77474c0146626" providerId="LiveId" clId="{ABE9D6AA-F18B-42A6-8FD6-57E33AC1DF9B}" dt="2026-01-08T10:34:10.135" v="119" actId="2696"/>
        <pc:sldMkLst>
          <pc:docMk/>
          <pc:sldMk cId="1791710589" sldId="1229"/>
        </pc:sldMkLst>
      </pc:sldChg>
      <pc:sldChg chg="del">
        <pc:chgData name="touria jnaini" userId="2fd77474c0146626" providerId="LiveId" clId="{ABE9D6AA-F18B-42A6-8FD6-57E33AC1DF9B}" dt="2026-01-08T11:15:54.492" v="583" actId="2696"/>
        <pc:sldMkLst>
          <pc:docMk/>
          <pc:sldMk cId="3833858648" sldId="1230"/>
        </pc:sldMkLst>
      </pc:sldChg>
      <pc:sldChg chg="addSp delSp modSp mod">
        <pc:chgData name="touria jnaini" userId="2fd77474c0146626" providerId="LiveId" clId="{ABE9D6AA-F18B-42A6-8FD6-57E33AC1DF9B}" dt="2026-01-08T12:04:00.921" v="758" actId="113"/>
        <pc:sldMkLst>
          <pc:docMk/>
          <pc:sldMk cId="4273269410" sldId="1230"/>
        </pc:sldMkLst>
        <pc:spChg chg="add mod">
          <ac:chgData name="touria jnaini" userId="2fd77474c0146626" providerId="LiveId" clId="{ABE9D6AA-F18B-42A6-8FD6-57E33AC1DF9B}" dt="2026-01-08T12:04:00.921" v="758" actId="113"/>
          <ac:spMkLst>
            <pc:docMk/>
            <pc:sldMk cId="4273269410" sldId="1230"/>
            <ac:spMk id="4" creationId="{9EEF4091-E979-44E6-D938-2311B84F81FC}"/>
          </ac:spMkLst>
        </pc:spChg>
        <pc:picChg chg="del">
          <ac:chgData name="touria jnaini" userId="2fd77474c0146626" providerId="LiveId" clId="{ABE9D6AA-F18B-42A6-8FD6-57E33AC1DF9B}" dt="2026-01-08T11:17:04.596" v="585" actId="478"/>
          <ac:picMkLst>
            <pc:docMk/>
            <pc:sldMk cId="4273269410" sldId="1230"/>
            <ac:picMk id="11" creationId="{48EBAFE2-0A00-3EA6-1BAE-E2A9FC2F307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42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8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99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06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82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61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0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7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46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3187491" y="17464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R2VISION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747950" y="177498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offerte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E12F176-5044-B2CA-7AFB-598382263C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874" y="233099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614FBDE-F6BA-7DF8-3842-E1F97D3349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634" y="241965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6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82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png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png"/><Relationship Id="rId5" Type="http://schemas.openxmlformats.org/officeDocument/2006/relationships/image" Target="../media/image400.png"/><Relationship Id="rId4" Type="http://schemas.openxmlformats.org/officeDocument/2006/relationships/customXml" Target="../ink/ink4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image" Target="../media/image9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2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2.xml"/><Relationship Id="rId5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60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5.xml"/><Relationship Id="rId5" Type="http://schemas.openxmlformats.org/officeDocument/2006/relationships/image" Target="../media/image370.png"/><Relationship Id="rId4" Type="http://schemas.openxmlformats.org/officeDocument/2006/relationships/customXml" Target="../ink/ink14.xml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3.png"/><Relationship Id="rId5" Type="http://schemas.openxmlformats.org/officeDocument/2006/relationships/image" Target="../media/image102.gif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5.png"/><Relationship Id="rId5" Type="http://schemas.openxmlformats.org/officeDocument/2006/relationships/image" Target="../media/image102.gif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5.png"/><Relationship Id="rId5" Type="http://schemas.openxmlformats.org/officeDocument/2006/relationships/image" Target="../media/image102.gif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6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6D881D0-3EEE-2058-782A-78AC28551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écrivain – découvrir – une expérience – le meilleur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ingénieur -  devenir.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Un écrivain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Devenir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Découvrir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 meilleur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 ingénieur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Une expérience </a:t>
            </a:r>
          </a:p>
        </p:txBody>
      </p:sp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E4073B2D-D964-B231-825F-147B9E3AC9F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A6BCE526-713A-8580-5E25-C087E523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11D0F6F-7E6D-80B1-2225-F036FCA17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768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Avoir confiance – Courageux – Avoir peur – Fier – Surpris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-Calme.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3693" y="3385936"/>
            <a:ext cx="1800000" cy="360000"/>
          </a:xfrm>
        </p:spPr>
        <p:txBody>
          <a:bodyPr/>
          <a:lstStyle/>
          <a:p>
            <a:r>
              <a:rPr lang="fr-MA" sz="2000" dirty="0">
                <a:latin typeface="Dosis SemiBold" pitchFamily="2" charset="0"/>
              </a:rPr>
              <a:t>Avoir confiance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25364" y="5671334"/>
            <a:ext cx="1800000" cy="490788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Fier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00012" y="5802122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Calme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637359" y="3367895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Courageux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833949" y="5802122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Surpris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xmlns="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153678" y="341142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Avoir peur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E2859D-5C63-1803-CE8C-88B1701D3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93" y="1771477"/>
            <a:ext cx="1368000" cy="14965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F49ED54-566E-2BDE-0927-961C34AA2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65" y="1771478"/>
            <a:ext cx="1368000" cy="14965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23E6EDC-3F5D-F939-6835-696F55418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37" y="1788594"/>
            <a:ext cx="1368000" cy="14794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FCDF288-9279-1D32-7871-1DE0BF435F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9692" y="4103740"/>
            <a:ext cx="1368000" cy="149659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70486F4-79E0-CC88-ECCE-180AE0675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85" y="4103740"/>
            <a:ext cx="1368000" cy="149659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83E9DA5-A640-92BE-678B-C30018D708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78" y="4103740"/>
            <a:ext cx="1368000" cy="1496592"/>
          </a:xfrm>
          <a:prstGeom prst="rect">
            <a:avLst/>
          </a:prstGeom>
        </p:spPr>
      </p:pic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E0A0AA-F3BD-52EF-4AED-746DA2EE72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97941" y="568228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997718-F32F-88B1-9B6F-998AC28A7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99" y="1848402"/>
            <a:ext cx="1368000" cy="14975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0C3D9F1-BF8F-74D0-8E33-7E9EE832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06" y="1836807"/>
            <a:ext cx="1368000" cy="14975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80964BC-EFFB-B220-8A7E-068B5B34D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68" y="1854094"/>
            <a:ext cx="1368000" cy="14834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Triste – Fatigué – dangereux – Avoir honte – </a:t>
            </a:r>
            <a:r>
              <a:rPr lang="fr-FR" dirty="0">
                <a:latin typeface="Dosis SemiBold" pitchFamily="2" charset="0"/>
              </a:rPr>
              <a:t>Ê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tre en colère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 Joyeux.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7041" y="354243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Triste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4292" y="568044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Joyeux 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23721" y="3542439"/>
            <a:ext cx="2682494" cy="360000"/>
          </a:xfrm>
        </p:spPr>
        <p:txBody>
          <a:bodyPr/>
          <a:lstStyle/>
          <a:p>
            <a:r>
              <a:rPr lang="fr-FR" sz="2000" dirty="0">
                <a:latin typeface="Dosis SemiBold" pitchFamily="2" charset="0"/>
              </a:rPr>
              <a:t>Fatigué</a:t>
            </a:r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68202" y="568494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Avoir honte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12634" y="568044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000" dirty="0">
                <a:latin typeface="Dosis SemiBold" pitchFamily="2" charset="0"/>
              </a:rPr>
              <a:t>Être en colère</a:t>
            </a:r>
            <a:endParaRPr kumimoji="0" lang="fr-MA" sz="2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21313" y="354357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sz="2000" dirty="0">
                <a:latin typeface="Dosis SemiBold" pitchFamily="2" charset="0"/>
              </a:rPr>
              <a:t>Dangereux</a:t>
            </a:r>
            <a:r>
              <a:rPr lang="fr-MA" dirty="0">
                <a:latin typeface="Dosis SemiBold" pitchFamily="2" charset="0"/>
              </a:rPr>
              <a:t>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26740DD-CCB2-501B-A4BF-6B0ED99FE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0" y="3902439"/>
            <a:ext cx="1368000" cy="149659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F84BCE2-90EE-B8EF-972F-90042050DA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8" y="4006152"/>
            <a:ext cx="1368000" cy="149659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C7E5941-96D9-4D7D-68B6-29F883731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64" y="4006152"/>
            <a:ext cx="1368000" cy="1496592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07DD385-2782-5E04-03CF-A0F7BED950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97941" y="568228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E0A0AA-F3BD-52EF-4AED-746DA2EE7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97941" y="568228"/>
            <a:ext cx="1250140" cy="987542"/>
          </a:xfrm>
          <a:prstGeom prst="ellipse">
            <a:avLst/>
          </a:prstGeom>
        </p:spPr>
      </p:pic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xmlns="" id="{0A344D1D-DC1D-CB22-6812-A8572F40E7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3499" y="3546867"/>
            <a:ext cx="1800000" cy="360000"/>
          </a:xfrm>
        </p:spPr>
        <p:txBody>
          <a:bodyPr/>
          <a:lstStyle/>
          <a:p>
            <a:r>
              <a:rPr lang="fr-MA" sz="2000" dirty="0">
                <a:latin typeface="Dosis SemiBold" pitchFamily="2" charset="0"/>
              </a:rPr>
              <a:t>Avoir confiance  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xmlns="" id="{93BB98D8-4933-5F6A-EEF1-1F1823FEA177}"/>
              </a:ext>
            </a:extLst>
          </p:cNvPr>
          <p:cNvSpPr txBox="1">
            <a:spLocks/>
          </p:cNvSpPr>
          <p:nvPr/>
        </p:nvSpPr>
        <p:spPr>
          <a:xfrm>
            <a:off x="1695170" y="5832265"/>
            <a:ext cx="1800000" cy="49078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Fier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E9522070-C8E7-3C47-7D08-2CDD548E2713}"/>
              </a:ext>
            </a:extLst>
          </p:cNvPr>
          <p:cNvSpPr txBox="1">
            <a:spLocks/>
          </p:cNvSpPr>
          <p:nvPr/>
        </p:nvSpPr>
        <p:spPr>
          <a:xfrm>
            <a:off x="5969818" y="596305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Calme 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xmlns="" id="{9FD0F9A4-D468-6C9A-7462-10BA3DC981AA}"/>
              </a:ext>
            </a:extLst>
          </p:cNvPr>
          <p:cNvSpPr txBox="1">
            <a:spLocks/>
          </p:cNvSpPr>
          <p:nvPr/>
        </p:nvSpPr>
        <p:spPr>
          <a:xfrm>
            <a:off x="5939336" y="3659990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4331A4FD-051A-2910-4C3D-27B9B0840AB7}"/>
              </a:ext>
            </a:extLst>
          </p:cNvPr>
          <p:cNvSpPr txBox="1">
            <a:spLocks/>
          </p:cNvSpPr>
          <p:nvPr/>
        </p:nvSpPr>
        <p:spPr>
          <a:xfrm>
            <a:off x="3407165" y="352882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Courageux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xmlns="" id="{3BC4EDAF-9274-C0CD-5F5D-5EBF96CE43F4}"/>
              </a:ext>
            </a:extLst>
          </p:cNvPr>
          <p:cNvSpPr txBox="1">
            <a:spLocks/>
          </p:cNvSpPr>
          <p:nvPr/>
        </p:nvSpPr>
        <p:spPr>
          <a:xfrm>
            <a:off x="3603755" y="59630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Surpris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10713C8D-BF33-1010-B3C1-FDFA4908FF71}"/>
              </a:ext>
            </a:extLst>
          </p:cNvPr>
          <p:cNvSpPr txBox="1">
            <a:spLocks/>
          </p:cNvSpPr>
          <p:nvPr/>
        </p:nvSpPr>
        <p:spPr>
          <a:xfrm>
            <a:off x="5923484" y="357235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Avoir peur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CFD70B9-8FB7-B03F-8B4C-034565902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99" y="1932408"/>
            <a:ext cx="1368000" cy="149659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FA5FBE5F-3A95-B584-ED20-471AA4A35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71" y="1932409"/>
            <a:ext cx="1368000" cy="149659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EBC3E97D-B019-4E32-F751-82BE076F5E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43" y="1949525"/>
            <a:ext cx="1368000" cy="147947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06EF49A3-B400-0FA4-DB16-87F39B763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9498" y="4264671"/>
            <a:ext cx="1368000" cy="149659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FE971FCD-6BDA-8843-C48D-A47D7F4601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91" y="4264671"/>
            <a:ext cx="1368000" cy="149659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812457B7-054A-E1B9-6EAA-252CF7552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84" y="4264671"/>
            <a:ext cx="1368000" cy="14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E0A0AA-F3BD-52EF-4AED-746DA2EE7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97941" y="568228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1430539-3307-1557-52AD-4E275B9C9874}"/>
              </a:ext>
            </a:extLst>
          </p:cNvPr>
          <p:cNvSpPr txBox="1"/>
          <p:nvPr/>
        </p:nvSpPr>
        <p:spPr>
          <a:xfrm>
            <a:off x="1448081" y="1982450"/>
            <a:ext cx="212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8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1B0AC41-2A97-05CF-FF7F-61CF24CB7179}"/>
              </a:ext>
            </a:extLst>
          </p:cNvPr>
          <p:cNvSpPr txBox="1"/>
          <p:nvPr/>
        </p:nvSpPr>
        <p:spPr>
          <a:xfrm>
            <a:off x="3626857" y="4264671"/>
            <a:ext cx="212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8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xmlns="" id="{23546064-C048-8849-08F2-2CFB119E410D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CD81890D-0A7D-7B93-3AEA-19F8BB04A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71" y="1932409"/>
            <a:ext cx="1368000" cy="149659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0476E93-6843-CEFF-2C0C-94EC1CE9D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43" y="1949525"/>
            <a:ext cx="1368000" cy="147947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B5252D40-CBA1-F517-8942-495B82F7A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9498" y="4264671"/>
            <a:ext cx="1368000" cy="149659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8DE31DAC-40A6-6CDE-2A6E-4FD2570AAF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84" y="4264671"/>
            <a:ext cx="1368000" cy="14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90F82FA-A484-4243-D5A9-E3AE6B3C7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Avoir confiance – Surpris.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8A3650F-0A14-9E51-0F14-9D086C5D1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99" y="1932408"/>
            <a:ext cx="1368000" cy="1496592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4A2572E-FC97-8300-0730-5675ACCD0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71" y="1932409"/>
            <a:ext cx="1368000" cy="14965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A6806BB-E001-3003-3B10-1F6633B38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43" y="1949525"/>
            <a:ext cx="1368000" cy="14794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C118599-7D5D-F1EF-C75D-008281B3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9498" y="4264671"/>
            <a:ext cx="1368000" cy="14965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5EE5088-99F2-B8DF-956C-2706562C7E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91" y="4264671"/>
            <a:ext cx="1368000" cy="1496592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540E0EE-DBB0-8B19-73ED-4CAF39E3C0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84" y="4264671"/>
            <a:ext cx="1368000" cy="14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xmlns="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xmlns="" id="{113DE18F-AD97-A550-4C41-60D87C5478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Triste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1D6E7A98-D31D-44CD-C634-FDE8510E886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Joyeux 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xmlns="" id="{9F4110F1-9233-89A2-E4F1-91A59A51E4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Fatigué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BA5AAAF7-FDDB-C5D3-728A-294C19BD96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Avoir honte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xmlns="" id="{784839FD-BFEF-DA09-9571-69127A20AB82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000" dirty="0">
                <a:latin typeface="Dosis SemiBold" pitchFamily="2" charset="0"/>
              </a:rPr>
              <a:t>Être en colère</a:t>
            </a:r>
            <a:endParaRPr kumimoji="0" lang="fr-MA" sz="2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xmlns="" id="{9A1CD697-DEA7-5968-1893-E470B25E797C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Dangereux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D16BB511-085D-0E3B-2287-FDA901EBA1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1853190"/>
            <a:ext cx="1386624" cy="151697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0252B587-1877-C183-0F45-0847937FF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06" y="1806992"/>
            <a:ext cx="1364303" cy="159965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6D021277-C597-468D-5526-4D9A653F0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63" y="3813729"/>
            <a:ext cx="1498237" cy="163908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1107B565-3711-CA7B-1FDA-70BCA1187F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3845732"/>
            <a:ext cx="1589046" cy="173842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AE53836E-306D-A559-911C-59DAA90E51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51" y="3845732"/>
            <a:ext cx="1589047" cy="173842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EE49E5E8-A472-F700-855B-501DF0C458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70" y="1704291"/>
            <a:ext cx="1522728" cy="16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deux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5E48644-C799-CDED-B42C-7B9B4B198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71" y="4063842"/>
            <a:ext cx="1522728" cy="16658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1E1BAC8-568B-5AA6-4E28-3B3730077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3" y="4027566"/>
            <a:ext cx="1522728" cy="17384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64943A2-B98D-5F14-38EA-EF0A3020B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20" y="4027566"/>
            <a:ext cx="1522729" cy="16658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896D610-BA73-E177-5E94-D34B308A5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15" y="1983095"/>
            <a:ext cx="1522728" cy="166587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8B0733F-5D54-6846-F393-2525E36A3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3" y="1944922"/>
            <a:ext cx="1522728" cy="16658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1AD5B6E-89FE-C112-309D-D53C4EB8B3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71" y="1944922"/>
            <a:ext cx="1522728" cy="16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xmlns="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</a:t>
            </a:r>
            <a:r>
              <a:rPr lang="fr-FR" dirty="0">
                <a:solidFill>
                  <a:srgbClr val="565F88"/>
                </a:solidFill>
              </a:rPr>
              <a:t>un paragraphe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:Samir et le fantôme 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xmlns="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xmlns="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xmlns="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 qui ont bougé sont :   fatigué et le joyeux.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93D9FA6-3F6A-29C8-896D-284EC12D9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71" y="4063842"/>
            <a:ext cx="1522728" cy="1665875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C3CDC248-4A89-51D8-7605-95603F094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3" y="4027566"/>
            <a:ext cx="1522728" cy="173842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65F52FF4-01F4-0640-A58A-73CFCEB22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20" y="4027566"/>
            <a:ext cx="1522729" cy="166587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88B0D0C-E9E6-6B83-CA74-AD9EC2CDCB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15" y="1983095"/>
            <a:ext cx="1522728" cy="166587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A785F584-8D42-FA3C-402C-BDF6E62EA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3" y="1944922"/>
            <a:ext cx="1522728" cy="1665875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A1843DC5-BC1B-8144-A802-96E134B0E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71" y="1944922"/>
            <a:ext cx="1522728" cy="16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xmlns="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lecture.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texte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0659779-4B88-2516-533D-D866853F0148}"/>
              </a:ext>
            </a:extLst>
          </p:cNvPr>
          <p:cNvSpPr txBox="1"/>
          <p:nvPr/>
        </p:nvSpPr>
        <p:spPr>
          <a:xfrm>
            <a:off x="787294" y="2075456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xmlns="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langue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643CDC3-C1B9-A49E-416E-E50A7D7E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1719C27-A330-6084-255B-8054FF65E13E}"/>
              </a:ext>
            </a:extLst>
          </p:cNvPr>
          <p:cNvSpPr txBox="1"/>
          <p:nvPr/>
        </p:nvSpPr>
        <p:spPr>
          <a:xfrm>
            <a:off x="884429" y="2075456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92FC286-59FB-DE3B-6A4B-2AE7EBA91A78}"/>
              </a:ext>
            </a:extLst>
          </p:cNvPr>
          <p:cNvSpPr txBox="1"/>
          <p:nvPr/>
        </p:nvSpPr>
        <p:spPr>
          <a:xfrm>
            <a:off x="1229552" y="1967301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Mona heureuse?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C30F577-6987-002C-A926-2C3CD8B77E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615A9C7-D8EA-1423-2D58-B59498F15A37}"/>
              </a:ext>
            </a:extLst>
          </p:cNvPr>
          <p:cNvSpPr txBox="1"/>
          <p:nvPr/>
        </p:nvSpPr>
        <p:spPr>
          <a:xfrm>
            <a:off x="787294" y="2600430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xmlns="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 qui rend Mona heureuse, c’est passer du temps avec sa famille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8905021-902C-BB02-64B0-CDEC5267A7BD}"/>
              </a:ext>
            </a:extLst>
          </p:cNvPr>
          <p:cNvSpPr txBox="1"/>
          <p:nvPr/>
        </p:nvSpPr>
        <p:spPr>
          <a:xfrm>
            <a:off x="1229552" y="1967301"/>
            <a:ext cx="668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Mona heureuse?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C1ABDFB-390D-334A-F018-84658A678848}"/>
              </a:ext>
            </a:extLst>
          </p:cNvPr>
          <p:cNvSpPr txBox="1"/>
          <p:nvPr/>
        </p:nvSpPr>
        <p:spPr>
          <a:xfrm>
            <a:off x="787294" y="2600430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c’est passer du temps avec ma famille et jouer avec mes amies 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4AC2DFB-1E89-AD11-3142-C340EC60FF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76431"/>
            <a:ext cx="1867161" cy="11812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204EF8D-F368-2218-D5CB-1E9BCEA829E4}"/>
              </a:ext>
            </a:extLst>
          </p:cNvPr>
          <p:cNvSpPr txBox="1"/>
          <p:nvPr/>
        </p:nvSpPr>
        <p:spPr>
          <a:xfrm>
            <a:off x="1229552" y="1967301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Jad heureux?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C0F7930-DEAC-6E3C-0450-4F2D30202F11}"/>
              </a:ext>
            </a:extLst>
          </p:cNvPr>
          <p:cNvSpPr txBox="1"/>
          <p:nvPr/>
        </p:nvSpPr>
        <p:spPr>
          <a:xfrm>
            <a:off x="787294" y="2600430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xmlns="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611891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 qui rend Jad heureux, c’est faire du sport.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729501F-72B6-1A4B-0001-C630EEA1544B}"/>
              </a:ext>
            </a:extLst>
          </p:cNvPr>
          <p:cNvSpPr txBox="1"/>
          <p:nvPr/>
        </p:nvSpPr>
        <p:spPr>
          <a:xfrm>
            <a:off x="1229552" y="1967301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Jad heureux?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5D048A0-68EE-7B55-00CC-EC4EAB43F6FA}"/>
              </a:ext>
            </a:extLst>
          </p:cNvPr>
          <p:cNvSpPr txBox="1"/>
          <p:nvPr/>
        </p:nvSpPr>
        <p:spPr>
          <a:xfrm>
            <a:off x="787294" y="2600430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c’est faire du sport. 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Jouer au football me rend très content et ça me fait sourire. »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  <a:latin typeface="Dosis Medium" pitchFamily="2" charset="0"/>
              </a:rPr>
              <a:t>Prenez vos cahiers. Vous allez écrire un paragraphe en vous posant les questions suivantes. 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CAE6FF6-7133-6E52-E57D-6956CC7B6F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1DF47FE4-9B15-E6D5-592D-8F57A5C0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47CCDA1-A7D8-D353-027F-30E321B4C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CEF5C33-5C05-FA11-8C86-25C6D3F552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00566" y="2698011"/>
            <a:ext cx="2296944" cy="1691502"/>
          </a:xfrm>
          <a:prstGeom prst="roundRect">
            <a:avLst>
              <a:gd name="adj" fmla="val 6988"/>
            </a:avLst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85E31EF-F47C-F3B0-1030-29D5BF561B62}"/>
              </a:ext>
            </a:extLst>
          </p:cNvPr>
          <p:cNvSpPr txBox="1"/>
          <p:nvPr/>
        </p:nvSpPr>
        <p:spPr>
          <a:xfrm>
            <a:off x="2809874" y="2603120"/>
            <a:ext cx="6334126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ton avis,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meilleure matière à l’école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je me sens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fier ?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Qui veut lire son paragraphe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xmlns="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774B2A10-15A9-8282-CED3-93E92DD6F21F}"/>
              </a:ext>
            </a:extLst>
          </p:cNvPr>
          <p:cNvSpPr/>
          <p:nvPr/>
        </p:nvSpPr>
        <p:spPr>
          <a:xfrm>
            <a:off x="1294077" y="2586386"/>
            <a:ext cx="6801287" cy="25246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xmlns="" id="{8E5EDCA6-A7AE-F91C-375E-03A3F662A750}"/>
              </a:ext>
            </a:extLst>
          </p:cNvPr>
          <p:cNvSpPr txBox="1"/>
          <p:nvPr/>
        </p:nvSpPr>
        <p:spPr>
          <a:xfrm>
            <a:off x="608641" y="1490183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5746AB9A-7886-DD60-98B7-1FF83C8176F0}"/>
              </a:ext>
            </a:extLst>
          </p:cNvPr>
          <p:cNvSpPr txBox="1"/>
          <p:nvPr/>
        </p:nvSpPr>
        <p:spPr>
          <a:xfrm>
            <a:off x="1564352" y="2725316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un paragraphe.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4546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 </a:t>
            </a:r>
            <a:endParaRPr lang="fr-FR" sz="32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1921C32-D51C-3E37-9BAD-28EA147A1802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20F605-D1DC-AD40-25CB-21CB94DE7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46DAA0CD-6D4B-A134-7AFE-40CAF7158859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AC7D32-5696-839C-400E-5891C575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après l’école?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E0BCC897-DEEA-27DD-55FF-1281BDE78211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après</a:t>
            </a:r>
            <a:r>
              <a:rPr lang="a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l’école?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3D0AAF1-8842-D1A5-B653-7184143DF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5377A3E-20A6-84F5-CAB9-22B1C0268964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33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n’aimes pas faire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720436" y="3843868"/>
            <a:ext cx="766156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n’aimes pas faire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1D0825A-17F4-041E-4097-4E741C48FE06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aimes les jeux vidéo?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824655" y="165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Est-ce que tu aimes les jeux vidéo?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? </a:t>
            </a:r>
            <a:endParaRPr kumimoji="0" lang="fr-FR" sz="28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813452" y="1748071"/>
            <a:ext cx="1814845" cy="1433628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F32B43B-F6E3-B3F1-F91B-42871BF99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7011" r="6528" b="15063"/>
          <a:stretch>
            <a:fillRect/>
          </a:stretch>
        </p:blipFill>
        <p:spPr>
          <a:xfrm>
            <a:off x="3771932" y="3308064"/>
            <a:ext cx="2680136" cy="21941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0C8A778-EE4B-3BEC-FA04-5230DB561FA8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01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9FF1DB-405C-5C04-6EE2-85F54142E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870C890-051C-ABE2-FD98-318FC16DA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dessin animé préféré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0E73EECA-6E91-604F-C8A7-65F86689DBBD}"/>
              </a:ext>
            </a:extLst>
          </p:cNvPr>
          <p:cNvSpPr txBox="1">
            <a:spLocks/>
          </p:cNvSpPr>
          <p:nvPr/>
        </p:nvSpPr>
        <p:spPr>
          <a:xfrm>
            <a:off x="1899548" y="419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est ton dessin animé préféré 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D6FE2A5-7F62-7C26-8985-1904E692B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9381069-0854-B4D7-F3D6-B9D1D760EB06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841E21-68A9-2298-0ABE-EAB88232A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8A0C89-C6D6-594A-81DC-8AA524E9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sport préféré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24FB622-CAFD-E991-3907-D7BB221D59B6}"/>
              </a:ext>
            </a:extLst>
          </p:cNvPr>
          <p:cNvSpPr txBox="1">
            <a:spLocks/>
          </p:cNvSpPr>
          <p:nvPr/>
        </p:nvSpPr>
        <p:spPr>
          <a:xfrm>
            <a:off x="1899548" y="419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est ton sport préféré 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41F7A09-0BEA-9224-7715-9AA7B2083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011794F-3A21-9463-4AAD-EF4E47CABD0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88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2809BD-6192-DE51-1015-3A4ED8754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3850037-03D3-69B5-7D52-A8088BAD8153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B990D2-E707-5618-119D-94CA7B6C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heureux?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4F63B157-15DC-55B8-37C0-8928020F525B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heureux? </a:t>
            </a:r>
            <a:endParaRPr kumimoji="0" lang="fr-FR" sz="32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FDA1EE1-E2E7-D187-7DCD-8582251C8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09D0698-E821-3391-6FE8-219A6070708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09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99A06E-8FA3-4226-0F3A-57F5DD9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33D815D-B003-42C2-CE28-1A83E8A416B4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26A741-14D0-DE62-BCFE-4D38124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triste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31DD1B5-DB48-B035-EFC7-4972E38B7538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triste ? </a:t>
            </a:r>
            <a:endParaRPr kumimoji="0" lang="fr-FR" sz="32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953B6D4-4662-FD4E-5000-7B2602930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5ED1FD3-2D18-9594-F5F3-05B5B2D1977D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26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0397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xmlns="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xmlns="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un paragraphe.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</a:t>
            </a:r>
            <a:r>
              <a:rPr lang="fr-FR" dirty="0">
                <a:solidFill>
                  <a:srgbClr val="565F88"/>
                </a:solidFill>
              </a:rPr>
              <a:t>de « Samir et le fantôme »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xmlns="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C3CCA8-2A41-6F5A-173C-42575148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C0A682-E8AA-3F69-A666-2BF77188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avons déjà vu le troisième épisode de l’histoire « Samir et le fantôme ». Qui veut nous rappeler ce qu’on a vu dans cet épisode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38F1D08-8221-6C0C-E607-6A758CA14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ACB74F6-02A9-88C5-5EEB-31970E6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42" y="2269066"/>
            <a:ext cx="3358716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qui s’achève.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76F3A9-E520-E9FC-2C5E-C1DB4038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508DB2-9CD4-538F-2105-DD07FFA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468" y="756000"/>
            <a:ext cx="728266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 regarder  le troisième épisode une nouvelle fois. Après, on verra le quatrième et dernier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A7A8B49-A8EB-D219-A070-9D7E41AC66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2D47FE5-1478-9B58-C571-56014FF8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60AE3D4-2466-3C26-BFFD-6369C54F3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texte, Police, Rectangle, blanc&#10;&#10;Le contenu généré par l’IA peut être incorrect.">
            <a:extLst>
              <a:ext uri="{FF2B5EF4-FFF2-40B4-BE49-F238E27FC236}">
                <a16:creationId xmlns:a16="http://schemas.microsoft.com/office/drawing/2014/main" xmlns="" id="{C115D672-E61B-2C74-0513-04897F1BA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995" y="2121841"/>
            <a:ext cx="6516009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INALE - Samir et le Fantôme - E03 DONE-720p-251225">
            <a:hlinkClick r:id="" action="ppaction://media"/>
            <a:extLst>
              <a:ext uri="{FF2B5EF4-FFF2-40B4-BE49-F238E27FC236}">
                <a16:creationId xmlns:a16="http://schemas.microsoft.com/office/drawing/2014/main" xmlns="" id="{19DA5663-E28A-2B36-A055-B364B1C0F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000" y="1944012"/>
            <a:ext cx="6944000" cy="3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0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71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76F3A9-E520-E9FC-2C5E-C1DB4038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508DB2-9CD4-538F-2105-DD07FFA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468" y="756000"/>
            <a:ext cx="728266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découvrir le dernier épisode de l’histoire « Samir et le fantôme ». Est-ce que vous êtes prêts ? Ecoutez bien.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A7A8B49-A8EB-D219-A070-9D7E41AC66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2D47FE5-1478-9B58-C571-56014FF8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60AE3D4-2466-3C26-BFFD-6369C54F3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texte, Police, Rectangle, blanc&#10;&#10;Le contenu généré par l’IA peut être incorrect.">
            <a:extLst>
              <a:ext uri="{FF2B5EF4-FFF2-40B4-BE49-F238E27FC236}">
                <a16:creationId xmlns:a16="http://schemas.microsoft.com/office/drawing/2014/main" xmlns="" id="{FD85E26F-FA51-BE93-D148-DAA486C8B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47" y="2095850"/>
            <a:ext cx="7094906" cy="36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INALE - Samir et le Fantôme - E04 DONE-720p-260102">
            <a:hlinkClick r:id="" action="ppaction://media"/>
            <a:extLst>
              <a:ext uri="{FF2B5EF4-FFF2-40B4-BE49-F238E27FC236}">
                <a16:creationId xmlns:a16="http://schemas.microsoft.com/office/drawing/2014/main" xmlns="" id="{E09163CF-64BD-BBD4-54A5-85E36267E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340" y="1924469"/>
            <a:ext cx="7445319" cy="41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0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13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3D794C-9AAF-1DCE-9FEB-A566711D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924EE5F-7E4E-C49A-F69D-F2C5570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D0464EF-A4F3-A047-F10C-D82D4CDC2B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ADA6845E-D9A9-429C-3868-FC79CE83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6E233AA-19F6-CE6A-9B1B-17DE36EAD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048DF2C-FA71-8810-9B4D-089FA98D1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7273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INALE - Samir et le Fantôme - E04 DONE-720p-260102">
            <a:hlinkClick r:id="" action="ppaction://media"/>
            <a:extLst>
              <a:ext uri="{FF2B5EF4-FFF2-40B4-BE49-F238E27FC236}">
                <a16:creationId xmlns:a16="http://schemas.microsoft.com/office/drawing/2014/main" xmlns="" id="{E09163CF-64BD-BBD4-54A5-85E36267E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340" y="1924469"/>
            <a:ext cx="7445319" cy="41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13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7EE150-D695-344E-7B51-C1644DAE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73338F81-77ED-3190-B458-C5F25CFD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semble Firasse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EDA46B1-8996-663F-665F-318909431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table, meubles&#10;&#10;Le contenu généré par l’IA peut être incorrect.">
            <a:extLst>
              <a:ext uri="{FF2B5EF4-FFF2-40B4-BE49-F238E27FC236}">
                <a16:creationId xmlns:a16="http://schemas.microsoft.com/office/drawing/2014/main" xmlns="" id="{517610D1-3946-D5A4-FF87-DA51A91606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97"/>
          <a:stretch>
            <a:fillRect/>
          </a:stretch>
        </p:blipFill>
        <p:spPr>
          <a:xfrm>
            <a:off x="2937112" y="2310063"/>
            <a:ext cx="3269775" cy="33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190F7E-15C7-02C8-951B-91592B2CF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DE5B1739-C679-1816-188B-01E65B7A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semble différent.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FF831A7-2507-8EA6-EB8D-269B1AB02A7D}"/>
              </a:ext>
            </a:extLst>
          </p:cNvPr>
          <p:cNvSpPr txBox="1">
            <a:spLocks/>
          </p:cNvSpPr>
          <p:nvPr/>
        </p:nvSpPr>
        <p:spPr>
          <a:xfrm>
            <a:off x="1021074" y="1433290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semble différent.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AEF780D-B6CE-1613-9F4D-D54363315D2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412FC7B-E331-8F47-DF86-7045A9C51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D9A73D0-671B-5990-DD38-4201A9476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 descr="Une image contenant texte, dessin humoristique, table, meubles&#10;&#10;Le contenu généré par l’IA peut être incorrect.">
            <a:extLst>
              <a:ext uri="{FF2B5EF4-FFF2-40B4-BE49-F238E27FC236}">
                <a16:creationId xmlns:a16="http://schemas.microsoft.com/office/drawing/2014/main" xmlns="" id="{B2649CA0-1B8D-0F6E-86E0-A36231A26C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712"/>
          <a:stretch>
            <a:fillRect/>
          </a:stretch>
        </p:blipFill>
        <p:spPr>
          <a:xfrm>
            <a:off x="1849600" y="2750792"/>
            <a:ext cx="6040045" cy="31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58CFFD-297A-4188-50FC-B670F482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149DF88C-54A7-3BCE-731C-70D266DD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Qu’a dit Firasse à Samir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DC4082E-B8A8-168C-E9E9-BE0A4A21D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table, meubles&#10;&#10;Le contenu généré par l’IA peut être incorrect.">
            <a:extLst>
              <a:ext uri="{FF2B5EF4-FFF2-40B4-BE49-F238E27FC236}">
                <a16:creationId xmlns:a16="http://schemas.microsoft.com/office/drawing/2014/main" xmlns="" id="{C0015699-C0C0-D08E-4F5A-9F7BB41C9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63803" y="2141042"/>
            <a:ext cx="3216394" cy="33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4BF203-545F-7F1F-C68E-30D4C8DB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EC5EE9A-67BC-7D0C-573D-0C1B4DCB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dit :  « C’est ma dernière soirée avec toi ».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4FE242C6-172F-5619-9268-2B41CFA4615C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dit :  « C’est ma dernière soirée avec toi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189CE6B-AD6D-D542-B44F-7C6083FE9C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124A13B-CDC3-5E97-A386-94C9FAD6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7677EB3-70CB-4DF4-F937-113339695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 descr="Une image contenant texte, dessin humoristique, table, meubles&#10;&#10;Le contenu généré par l’IA peut être incorrect.">
            <a:extLst>
              <a:ext uri="{FF2B5EF4-FFF2-40B4-BE49-F238E27FC236}">
                <a16:creationId xmlns:a16="http://schemas.microsoft.com/office/drawing/2014/main" xmlns="" id="{5669529E-935C-113A-BA2B-C4AA02F60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58" y="2712803"/>
            <a:ext cx="5788283" cy="30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Utile – La concentration – Bon – Mauvais– Violent – Trop.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xmlns="" id="{81B92C0A-F247-7A70-336D-E01659F1AD28}"/>
              </a:ext>
            </a:extLst>
          </p:cNvPr>
          <p:cNvSpPr txBox="1">
            <a:spLocks/>
          </p:cNvSpPr>
          <p:nvPr/>
        </p:nvSpPr>
        <p:spPr>
          <a:xfrm>
            <a:off x="1088081" y="3482709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Utile 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xmlns="" id="{E879BAAA-7DC4-768C-FAAA-F8F113BD17BB}"/>
              </a:ext>
            </a:extLst>
          </p:cNvPr>
          <p:cNvSpPr txBox="1">
            <a:spLocks/>
          </p:cNvSpPr>
          <p:nvPr/>
        </p:nvSpPr>
        <p:spPr>
          <a:xfrm>
            <a:off x="1267826" y="5751738"/>
            <a:ext cx="162025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Mauvais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xmlns="" id="{DECC2E67-EAE3-0062-6F2A-6E542B2866EC}"/>
              </a:ext>
            </a:extLst>
          </p:cNvPr>
          <p:cNvSpPr txBox="1">
            <a:spLocks/>
          </p:cNvSpPr>
          <p:nvPr/>
        </p:nvSpPr>
        <p:spPr>
          <a:xfrm>
            <a:off x="6318637" y="575277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Trop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B2D3DA95-C376-A8C1-C1E9-66268AAFA4FC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Bon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C9B38689-3126-545A-044C-B1F494C59BDA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concentration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xmlns="" id="{D438FC2E-EE0D-2289-6BBF-FA62A32F259E}"/>
              </a:ext>
            </a:extLst>
          </p:cNvPr>
          <p:cNvSpPr txBox="1">
            <a:spLocks/>
          </p:cNvSpPr>
          <p:nvPr/>
        </p:nvSpPr>
        <p:spPr>
          <a:xfrm>
            <a:off x="3485965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Violent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8A88018-E5AD-87F3-0B41-EFE6285DF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1881565"/>
            <a:ext cx="1440000" cy="14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754CADD-1061-EE80-2F1D-FB39DFC19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29" y="1881565"/>
            <a:ext cx="1440000" cy="14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47057DF-71E0-968F-CC53-308266569B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81565"/>
            <a:ext cx="1440000" cy="14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BC025C1-D828-6119-FC1A-DDFC78FB2F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D7A79C3-A436-87AB-5A4D-79157270B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4" y="4119052"/>
            <a:ext cx="1440000" cy="144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B6FAE6D-A64B-F003-EDF1-6BEBC10449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E362AC-B318-E29E-E648-F8F112033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6954CA85-622E-AFAA-FD2A-9E52F87FD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rend Firasse heureux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1DBC297-3581-D82E-2D7E-680DC3F17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EF5B9E6-E7C4-209A-4E54-06B764E5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87367" y="2212467"/>
            <a:ext cx="3169266" cy="32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8D22C7-0BC6-449C-38B6-A6D7D1C7B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A19AB7B8-FAB0-9765-CE08-3E716753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est heureux quand un élève devient courageux.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118B89F3-B1D3-8E9F-25B8-B2216C365D3E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est heureux quand un élève devient courageux.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9DAF0BB-D47D-9C06-DD02-1DD84188A59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DC1233E-0F40-38E1-BA54-3310B05D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F4BDE5-9D02-6E2B-2A19-A4285AED8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27786E3-5ABE-7A96-A366-D221DA73D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626" y="3036904"/>
            <a:ext cx="4972744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008C47-F054-02C8-15CD-81BB9C30A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E5BB57BF-7FA7-F6BD-F6B6-7B5FD681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rend Firasse calme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96AE759-8E4C-4BE3-D7A9-EE9A09AF20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 descr="Une image contenant tex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3FEC5DB-A3AC-12D7-2804-2856344E46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98473" y="2364590"/>
            <a:ext cx="3147054" cy="32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D37A6B-B815-C5B2-06A0-ABA47AD00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1C98424F-AE55-9E5F-0549-5F21A118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est calme quand un élève n’a plus peur de se tromper.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792B490A-800D-8743-15D3-64CE0FCE3980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est calme quand un élève n’a plus peur de se tromper.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1ADC9277-DD33-9832-7F1F-40C51A2380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353C39E-ED92-3D2C-B1D7-E1E28FB6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36FB798-9AE5-33E9-38D5-C633B93B4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tex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32BE25C3-CE24-C594-2051-1F6CDB752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13" y="3009608"/>
            <a:ext cx="5545969" cy="285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A39726-4CC9-0DCE-C1E1-8B84B72E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859DA83B-1102-21D0-3D4C-DF96F60C5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rend Firasse fier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2797BFB-43D6-1AEA-7A9D-7A4BEA492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9E898F3-E13A-8710-51B6-DFD058A8E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498"/>
          <a:stretch>
            <a:fillRect/>
          </a:stretch>
        </p:blipFill>
        <p:spPr>
          <a:xfrm>
            <a:off x="3065608" y="2309524"/>
            <a:ext cx="3012783" cy="31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296BF7-466E-133D-23E2-F7CC23DF5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AC496792-0971-6165-A4DA-32E22B01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est fier quand un élève réussit sans mon aide.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691D938-9F82-415F-D33D-C0993C5C353D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est 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fier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quand un élève réussit sans mon aide.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175DD68-6A3F-06AB-A976-236AE7B7373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B840223-2F10-7237-D80A-6AF933494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247CA91-8DC7-8B9A-BD04-6066293DF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C562E6C-AFFE-A511-89E7-56AEAB5E79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17"/>
          <a:stretch>
            <a:fillRect/>
          </a:stretch>
        </p:blipFill>
        <p:spPr>
          <a:xfrm>
            <a:off x="1891055" y="2914074"/>
            <a:ext cx="5361886" cy="28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01F597-D637-E8EC-EF0B-EB33FDA7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8309BD27-C330-772B-CB9A-89F7B624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rend Firasse triste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848C5A5-8C85-6B05-14F8-0B0ADF84F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carte de visi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A6EB711-C8FD-7F13-BAD3-C3F869C6B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14311" y="2115404"/>
            <a:ext cx="3315377" cy="34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8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4A5AF4-AA72-62C2-D6F1-1856F55FE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53E215E5-C93B-E1F5-7C6B-993504A3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est triste quand un élève n’a honte de se tromper.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7DCD7EF1-4F20-A87E-ED1B-AB68B36F9E32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est 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triste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quand un élève n’a honte de se tromper.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510556C-C1FC-C165-FD4C-2C1DF384207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A4CAA02-6CFE-6582-3C5C-70E7B52F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A7775D8-2EDA-DD4F-C119-1230D6A00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texte, carte de visi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0F29FFDD-A6E5-09C3-BE5B-C9F304B16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968" y="2880232"/>
            <a:ext cx="4906060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FE59F8-A8EE-9FE9-3241-07D4E8372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00E5712A-01EE-EBEB-B41F-6C6DE5942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Firasse avant de disparaitre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49D460B-B2AD-501F-EDEC-1CF5BD7F7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texte, dessin humoristique, meubles, table&#10;&#10;Le contenu généré par l’IA peut être incorrect.">
            <a:extLst>
              <a:ext uri="{FF2B5EF4-FFF2-40B4-BE49-F238E27FC236}">
                <a16:creationId xmlns:a16="http://schemas.microsoft.com/office/drawing/2014/main" xmlns="" id="{C1999083-F791-98E6-303B-50DF209A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924"/>
          <a:stretch>
            <a:fillRect/>
          </a:stretch>
        </p:blipFill>
        <p:spPr>
          <a:xfrm>
            <a:off x="2910955" y="2370452"/>
            <a:ext cx="3322089" cy="33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600FAC-AA00-852D-FAED-6570EA12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CA00A6A6-5317-3BD8-A209-43B0491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dit : « Continue. Je crois en toi ».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904309F9-9E8F-749F-EAA8-919615ABA9A3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dit : « Continue. Je crois en toi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20B428A-422F-EA93-7FA3-22A31A14F32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3DAE5DE-998F-52E5-8380-E69A62D1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7A3EBA1-3F3D-8EC9-487D-222531742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texte, dessin humoristique, meubles, table&#10;&#10;Le contenu généré par l’IA peut être incorrect.">
            <a:extLst>
              <a:ext uri="{FF2B5EF4-FFF2-40B4-BE49-F238E27FC236}">
                <a16:creationId xmlns:a16="http://schemas.microsoft.com/office/drawing/2014/main" xmlns="" id="{A461A4C1-4A0D-7D09-3407-13F5CC9C1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434" y="2752875"/>
            <a:ext cx="5535132" cy="28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En ligne – Fatiguer – Amusant – Développer – Jeux vidéo -Oublier.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xmlns="" id="{34813FA5-FF5C-3C3D-22AB-784492A61132}"/>
              </a:ext>
            </a:extLst>
          </p:cNvPr>
          <p:cNvSpPr txBox="1">
            <a:spLocks/>
          </p:cNvSpPr>
          <p:nvPr/>
        </p:nvSpPr>
        <p:spPr>
          <a:xfrm>
            <a:off x="1160410" y="3585216"/>
            <a:ext cx="202502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En ligne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xmlns="" id="{EF36BD95-3A01-0A5F-D137-692F3D84D72D}"/>
              </a:ext>
            </a:extLst>
          </p:cNvPr>
          <p:cNvSpPr txBox="1">
            <a:spLocks/>
          </p:cNvSpPr>
          <p:nvPr/>
        </p:nvSpPr>
        <p:spPr>
          <a:xfrm>
            <a:off x="5945412" y="5803813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Oublier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xmlns="" id="{B75A67C4-E526-9544-796C-939EFBA25602}"/>
              </a:ext>
            </a:extLst>
          </p:cNvPr>
          <p:cNvSpPr txBox="1">
            <a:spLocks/>
          </p:cNvSpPr>
          <p:nvPr/>
        </p:nvSpPr>
        <p:spPr>
          <a:xfrm>
            <a:off x="3237090" y="3585216"/>
            <a:ext cx="268249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Fatiguer</a:t>
            </a:r>
            <a:r>
              <a:rPr kumimoji="0" lang="fr-FR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MA" sz="15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xmlns="" id="{74A65EF4-1BB3-AF34-850F-839D851A50C1}"/>
              </a:ext>
            </a:extLst>
          </p:cNvPr>
          <p:cNvSpPr txBox="1">
            <a:spLocks/>
          </p:cNvSpPr>
          <p:nvPr/>
        </p:nvSpPr>
        <p:spPr>
          <a:xfrm>
            <a:off x="1288304" y="5831088"/>
            <a:ext cx="2025024" cy="29198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Développer</a:t>
            </a: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9CD9F298-79A2-BE13-61F8-40AAEE67FC78}"/>
              </a:ext>
            </a:extLst>
          </p:cNvPr>
          <p:cNvSpPr txBox="1">
            <a:spLocks/>
          </p:cNvSpPr>
          <p:nvPr/>
        </p:nvSpPr>
        <p:spPr>
          <a:xfrm>
            <a:off x="3852000" y="583108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vidéo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2AA0A02A-3AA2-CC8B-614A-CAF44354476D}"/>
              </a:ext>
            </a:extLst>
          </p:cNvPr>
          <p:cNvSpPr txBox="1">
            <a:spLocks/>
          </p:cNvSpPr>
          <p:nvPr/>
        </p:nvSpPr>
        <p:spPr>
          <a:xfrm>
            <a:off x="5945412" y="358521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Amusant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857842F-060C-680A-48F5-C47454E37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16" y="1986192"/>
            <a:ext cx="1440000" cy="14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7212483-9253-88BB-A29B-2269FF5EE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989000"/>
            <a:ext cx="1440000" cy="14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88F347E-A519-09BE-EAB2-7C23540D7F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45" y="1986192"/>
            <a:ext cx="1440000" cy="14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723C9D5-7969-C8D2-230F-B5B86AB46B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16" y="4095528"/>
            <a:ext cx="1440000" cy="14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53591D7-1DB6-4E99-F6EC-A04AD78E83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29" y="4095528"/>
            <a:ext cx="1440000" cy="144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F556207-6FB4-ABDF-BE07-37F16341BE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45" y="409552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094528-ECA4-44FA-853F-1E1166BA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A669C63-35F8-06B5-D54C-6A82F8C1AE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76031237-3CC2-C709-4E40-CD918DF7A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D6F24F1-0E3E-6D19-7356-9976D6040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EACEDC24-79EE-CC0B-EA8D-A1FC8C1D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pensez vous de cette histoire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 descr="Une image contenant meubles, jouet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ECDE01F-9762-9C84-1A4C-ED1C82286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925" y="2347119"/>
            <a:ext cx="6292149" cy="31529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écrivez trois phrases que vous avez retenues de cette histoire.</a:t>
            </a:r>
            <a:endParaRPr lang="fr-MA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053A9BFA-35A6-F07D-1CA2-7B8344557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BC32FBD5-D393-7375-828F-0F4CF03EAA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3144D2-2A5C-CA66-2108-767949C84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39678D9-2F84-F0D1-C38F-00B638F75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xmlns="" id="{DDBF9D5B-F4E1-F848-9344-F64DB3A7DD8E}"/>
              </a:ext>
            </a:extLst>
          </p:cNvPr>
          <p:cNvSpPr txBox="1">
            <a:spLocks/>
          </p:cNvSpPr>
          <p:nvPr/>
        </p:nvSpPr>
        <p:spPr>
          <a:xfrm>
            <a:off x="1700892" y="5836597"/>
            <a:ext cx="162025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Un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écran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E34A507-F3C6-10F6-4371-25D1DF37C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EB0B3DF-B9CD-A58A-091B-7BF6EF22A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1D8544A-847C-50A8-20CB-CAA90E3191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25" y="1928132"/>
            <a:ext cx="1422767" cy="151766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81F0297-12B6-4B85-4925-ADA7D3EFCA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C220C9B-0B63-ACD6-F2E8-B9390935DE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784912D-C399-AE66-8847-648A1605B1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xmlns="" id="{C54043FC-35E7-1CF3-B811-78195B661EE7}"/>
              </a:ext>
            </a:extLst>
          </p:cNvPr>
          <p:cNvSpPr txBox="1">
            <a:spLocks/>
          </p:cNvSpPr>
          <p:nvPr/>
        </p:nvSpPr>
        <p:spPr>
          <a:xfrm>
            <a:off x="5911312" y="5857914"/>
            <a:ext cx="193919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CF3D67"/>
                </a:solidFill>
                <a:effectLst/>
                <a:uLnTx/>
                <a:uFillTx/>
                <a:latin typeface="Dosis SemiBold" pitchFamily="2" charset="0"/>
              </a:rPr>
              <a:t>La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 différence 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xmlns="" id="{B8B66E62-3E89-E720-3B3C-E6D71BCF8E9E}"/>
              </a:ext>
            </a:extLst>
          </p:cNvPr>
          <p:cNvSpPr txBox="1">
            <a:spLocks/>
          </p:cNvSpPr>
          <p:nvPr/>
        </p:nvSpPr>
        <p:spPr>
          <a:xfrm>
            <a:off x="3796144" y="5857914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Préférer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xmlns="" id="{4E168791-60F0-C215-EA47-0F948734FD9A}"/>
              </a:ext>
            </a:extLst>
          </p:cNvPr>
          <p:cNvSpPr txBox="1">
            <a:spLocks/>
          </p:cNvSpPr>
          <p:nvPr/>
        </p:nvSpPr>
        <p:spPr>
          <a:xfrm>
            <a:off x="3761872" y="3685913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Petit 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10">
            <a:extLst>
              <a:ext uri="{FF2B5EF4-FFF2-40B4-BE49-F238E27FC236}">
                <a16:creationId xmlns:a16="http://schemas.microsoft.com/office/drawing/2014/main" xmlns="" id="{8FD61201-1291-DD11-5B2A-4D2AB9573E4E}"/>
              </a:ext>
            </a:extLst>
          </p:cNvPr>
          <p:cNvSpPr txBox="1">
            <a:spLocks/>
          </p:cNvSpPr>
          <p:nvPr/>
        </p:nvSpPr>
        <p:spPr>
          <a:xfrm>
            <a:off x="1653499" y="3630958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Drôle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3B1BD49E-1A85-44CD-C92A-41E5CA701BF4}"/>
              </a:ext>
            </a:extLst>
          </p:cNvPr>
          <p:cNvSpPr txBox="1">
            <a:spLocks/>
          </p:cNvSpPr>
          <p:nvPr/>
        </p:nvSpPr>
        <p:spPr>
          <a:xfrm>
            <a:off x="6070780" y="3642017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Calme 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xmlns="" id="{22106B7D-7B40-0A8E-CED5-55EAB931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Drôle  – Petit – Calme – Un écran – Préférer – La différence.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BCBA24-6427-5B67-398A-308910966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BC33025-A21C-2792-4975-D9590B073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xmlns="" id="{E180EBFF-151F-6A45-2B56-FD99A2F0A4D1}"/>
              </a:ext>
            </a:extLst>
          </p:cNvPr>
          <p:cNvSpPr txBox="1">
            <a:spLocks/>
          </p:cNvSpPr>
          <p:nvPr/>
        </p:nvSpPr>
        <p:spPr>
          <a:xfrm>
            <a:off x="1158342" y="5725509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/>
            </a:lvl2pPr>
            <a:lvl3pPr marL="514337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/>
            </a:lvl3pPr>
            <a:lvl4pPr marL="771506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/>
            </a:lvl4pPr>
            <a:lvl5pPr marL="1028675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Ennuyeux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E669414-9534-A6A3-2E59-505F39262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1" y="1964925"/>
            <a:ext cx="1422767" cy="139376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3C468D5-F96F-6292-FF1F-C86FEA2F7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52" y="1981148"/>
            <a:ext cx="1414521" cy="13613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F80F53E-C7F9-581C-AD99-F0E781FEE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87" y="1975153"/>
            <a:ext cx="1422767" cy="137331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92AED0C-93B9-233F-F102-42B9309247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60" y="4154807"/>
            <a:ext cx="1447418" cy="137331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ADD8D7B-F671-A8FA-404F-9526D1BD81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88" y="4154807"/>
            <a:ext cx="1408385" cy="137331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B8E3A67-AC11-BFF5-DA8F-0AFF7552AE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83" y="4154807"/>
            <a:ext cx="1447418" cy="1373310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xmlns="" id="{A25FA264-A82B-8A58-BA90-FB54518F5383}"/>
              </a:ext>
            </a:extLst>
          </p:cNvPr>
          <p:cNvSpPr txBox="1">
            <a:spLocks/>
          </p:cNvSpPr>
          <p:nvPr/>
        </p:nvSpPr>
        <p:spPr>
          <a:xfrm>
            <a:off x="1200787" y="3504765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Bruyant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AF3F8E60-B765-C982-94C6-642C4751A8FF}"/>
              </a:ext>
            </a:extLst>
          </p:cNvPr>
          <p:cNvSpPr txBox="1">
            <a:spLocks/>
          </p:cNvSpPr>
          <p:nvPr/>
        </p:nvSpPr>
        <p:spPr>
          <a:xfrm>
            <a:off x="3544308" y="3488171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Joyeux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xmlns="" id="{03BD2323-E73C-FC95-240E-25AD44A0F9AE}"/>
              </a:ext>
            </a:extLst>
          </p:cNvPr>
          <p:cNvSpPr txBox="1">
            <a:spLocks/>
          </p:cNvSpPr>
          <p:nvPr/>
        </p:nvSpPr>
        <p:spPr>
          <a:xfrm>
            <a:off x="3725530" y="5725509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Long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xmlns="" id="{60B575B5-C59B-D594-C233-B69784342A51}"/>
              </a:ext>
            </a:extLst>
          </p:cNvPr>
          <p:cNvSpPr txBox="1">
            <a:spLocks/>
          </p:cNvSpPr>
          <p:nvPr/>
        </p:nvSpPr>
        <p:spPr>
          <a:xfrm>
            <a:off x="5988302" y="3488171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Éducatif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xmlns="" id="{17FAE0DA-67B0-5152-85AA-0618D5C58445}"/>
              </a:ext>
            </a:extLst>
          </p:cNvPr>
          <p:cNvSpPr txBox="1">
            <a:spLocks/>
          </p:cNvSpPr>
          <p:nvPr/>
        </p:nvSpPr>
        <p:spPr>
          <a:xfrm>
            <a:off x="6205399" y="5763770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Adorer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xmlns="" id="{83A8152A-643E-E189-D8F5-8D64CC4A86A9}"/>
              </a:ext>
            </a:extLst>
          </p:cNvPr>
          <p:cNvSpPr txBox="1">
            <a:spLocks/>
          </p:cNvSpPr>
          <p:nvPr/>
        </p:nvSpPr>
        <p:spPr>
          <a:xfrm>
            <a:off x="1600248" y="734230"/>
            <a:ext cx="729436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Répétons ensemble :  Bruyant – Joyeux  -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֤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Éducatif – Ennuyeux  – Long – Adorer. </a:t>
            </a:r>
          </a:p>
        </p:txBody>
      </p:sp>
    </p:spTree>
    <p:extLst>
      <p:ext uri="{BB962C8B-B14F-4D97-AF65-F5344CB8AC3E}">
        <p14:creationId xmlns:p14="http://schemas.microsoft.com/office/powerpoint/2010/main" val="40371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Expliquer – la leçon – les sciences – les mathématiques – l’arabe _ le français.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Expliquer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mathématiques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 français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leçon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937082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L’arabe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xmlns="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sciences </a:t>
            </a: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xmlns="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xmlns="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2099E088-AF24-9FF0-5D56-F862423F64F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0B3FDEE1-C697-00D1-F92C-E1D825E60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54F1455-F1C6-2819-12E3-51C9E34AE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81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8170</TotalTime>
  <Words>1236</Words>
  <Application>Microsoft Office PowerPoint</Application>
  <PresentationFormat>Affichage à l'écran (4:3)</PresentationFormat>
  <Paragraphs>207</Paragraphs>
  <Slides>62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62</vt:i4>
      </vt:variant>
    </vt:vector>
  </HeadingPairs>
  <TitlesOfParts>
    <vt:vector size="87" baseType="lpstr">
      <vt:lpstr>Aptos</vt:lpstr>
      <vt:lpstr>Calibri</vt:lpstr>
      <vt:lpstr>Wingdings</vt:lpstr>
      <vt:lpstr>Dosis</vt:lpstr>
      <vt:lpstr>Dosis Medium</vt:lpstr>
      <vt:lpstr>Arial</vt:lpstr>
      <vt:lpstr>Dosis SemiBold</vt:lpstr>
      <vt:lpstr>Calibri Light</vt:lpstr>
      <vt:lpstr>Aptos Display</vt:lpstr>
      <vt:lpstr>Dosis ExtraBold</vt:lpstr>
      <vt:lpstr>Mistral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4_Lecture</vt:lpstr>
      <vt:lpstr>Présentation PowerPoint</vt:lpstr>
      <vt:lpstr>Plan de la séance 6</vt:lpstr>
      <vt:lpstr>Présentation PowerPoint</vt:lpstr>
      <vt:lpstr>Bonjour les enfants. Aujourd’hui, nous allons réviser les leçons de la semaine qui s’achève. Soyez attentifs.</vt:lpstr>
      <vt:lpstr>Répétons ensemble :  Utile – La concentration – Bon – Mauvais– Violent – Trop.</vt:lpstr>
      <vt:lpstr>Répétons ensemble : En ligne – Fatiguer – Amusant – Développer – Jeux vidéo -Oublier.</vt:lpstr>
      <vt:lpstr>Répétons ensemble : Drôle  – Petit – Calme – Un écran – Préférer – La différence.</vt:lpstr>
      <vt:lpstr>Présentation PowerPoint</vt:lpstr>
      <vt:lpstr>Répétons ensemble : Expliquer – la leçon – les sciences – les mathématiques – l’arabe _ le français.</vt:lpstr>
      <vt:lpstr>Répétons ensemble : un écrivain – découvrir – une expérience – le meilleur  – un ingénieur -  devenir.</vt:lpstr>
      <vt:lpstr>Répétons ensemble : Avoir confiance – Courageux – Avoir peur – Fier – Surpris  -Calme.</vt:lpstr>
      <vt:lpstr>Répétons ensemble : Triste – Fatigué – dangereux – Avoir honte – Être en colère  -  Joyeux.</vt:lpstr>
      <vt:lpstr>Nous allons jouer au jeu des mots invisibles. </vt:lpstr>
      <vt:lpstr>Observez bien les images. Je vais masquer deux images</vt:lpstr>
      <vt:lpstr>Quelles sont les images qui manquent ?</vt:lpstr>
      <vt:lpstr>Les deux images qui manquent sont : Avoir confiance – Surpris.</vt:lpstr>
      <vt:lpstr>Nous allons jouer au jeu des mots qui bougent. </vt:lpstr>
      <vt:lpstr>Observez bien. Je vais faire bouger deux images</vt:lpstr>
      <vt:lpstr>Quelles sont les deux images qui ont bougé ? </vt:lpstr>
      <vt:lpstr>Les deux images  qui ont bougé sont :   fatigué et le joyeux.</vt:lpstr>
      <vt:lpstr>Maintenant, nous allons faire de la lecture. Qui veut lire ce texte ? </vt:lpstr>
      <vt:lpstr>Qui veut expliquer ce texte dans sa langue ? </vt:lpstr>
      <vt:lpstr>Qui veut lire la question et y répondre ? </vt:lpstr>
      <vt:lpstr>Ce qui rend Mona heureuse, c’est passer du temps avec sa famille.</vt:lpstr>
      <vt:lpstr>Qui veut lire la question et y répondre ? </vt:lpstr>
      <vt:lpstr>Présentation PowerPoint</vt:lpstr>
      <vt:lpstr>Prenez vos cahiers. Vous allez écrire un paragraphe en vous posant les questions suivantes.  Je vais circuler entre les rangs pour vous aider. </vt:lpstr>
      <vt:lpstr>Qui veut lire son paragraphe ?</vt:lpstr>
      <vt:lpstr>Maintenant, c’est l’activité des questions en rafales. Je vais désigner des élèves au hasard pour répondre. Tenez-vous prêts. </vt:lpstr>
      <vt:lpstr>Comment ça va ? </vt:lpstr>
      <vt:lpstr>Qu’est-ce que tu aimes faire après l’école?</vt:lpstr>
      <vt:lpstr>Qu’est-ce que tu n’aimes pas faire ?</vt:lpstr>
      <vt:lpstr>Est-ce que tu aimes les jeux vidéo? Pourquoi ? </vt:lpstr>
      <vt:lpstr>Quel est ton dessin animé préféré ? Pourquoi ? </vt:lpstr>
      <vt:lpstr>Quel est ton sport préféré ? Pourquoi ? </vt:lpstr>
      <vt:lpstr>Qu’est-ce qui te rend heureux? </vt:lpstr>
      <vt:lpstr>Qu’est-ce qui te rend triste ? </vt:lpstr>
      <vt:lpstr>Plan de la séance 6</vt:lpstr>
      <vt:lpstr>Nous avons déjà vu le troisième épisode de l’histoire « Samir et le fantôme ». Qui veut nous rappeler ce qu’on a vu dans cet épisode ? </vt:lpstr>
      <vt:lpstr>On va  regarder  le troisième épisode une nouvelle fois. Après, on verra le quatrième et dernier épisode. Soyez attentifs.</vt:lpstr>
      <vt:lpstr>Lecture de la vidéo.</vt:lpstr>
      <vt:lpstr>Maintenant, nous allons découvrir le dernier épisode de l’histoire « Samir et le fantôme ». Est-ce que vous êtes prêts ? Ecoutez bien. </vt:lpstr>
      <vt:lpstr>Lecture de la vidéo.</vt:lpstr>
      <vt:lpstr>Nous allons écouter l’histoire une deuxième fois. Soyez attentifs.</vt:lpstr>
      <vt:lpstr>Lecture de la vidéo.</vt:lpstr>
      <vt:lpstr>Comment semble Firasse ?</vt:lpstr>
      <vt:lpstr>Firasse semble différent.</vt:lpstr>
      <vt:lpstr>Qu’a dit Firasse à Samir ?</vt:lpstr>
      <vt:lpstr>Firasse dit :  « C’est ma dernière soirée avec toi ».</vt:lpstr>
      <vt:lpstr>Qu’est-ce qui rend Firasse heureux ?</vt:lpstr>
      <vt:lpstr>Firasse est heureux quand un élève devient courageux.</vt:lpstr>
      <vt:lpstr>Qu’est-ce qui rend Firasse calme ?</vt:lpstr>
      <vt:lpstr>Firasse est calme quand un élève n’a plus peur de se tromper.</vt:lpstr>
      <vt:lpstr>Qu’est-ce qui rend Firasse fier ?</vt:lpstr>
      <vt:lpstr>Firasse est fier quand un élève réussit sans mon aide.</vt:lpstr>
      <vt:lpstr>Qu’est-ce qui rend Firasse triste ?</vt:lpstr>
      <vt:lpstr>Firasse est triste quand un élève n’a honte de se tromper.</vt:lpstr>
      <vt:lpstr>Que dit Firasse avant de disparaitre ?</vt:lpstr>
      <vt:lpstr>Firasse dit : « Continue. Je crois en toi ».</vt:lpstr>
      <vt:lpstr>Que pensez vous de cette histoire ? </vt:lpstr>
      <vt:lpstr>A la maison, écrivez trois phrases que vous avez retenues de cette histoire.</vt:lpstr>
      <vt:lpstr>La séance d’aujourd’hui est terminée. À bientôt.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27</cp:revision>
  <cp:lastPrinted>2025-08-13T10:11:39Z</cp:lastPrinted>
  <dcterms:created xsi:type="dcterms:W3CDTF">2025-08-01T12:31:49Z</dcterms:created>
  <dcterms:modified xsi:type="dcterms:W3CDTF">2026-01-10T08:49:22Z</dcterms:modified>
</cp:coreProperties>
</file>