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62"/>
  </p:notesMasterIdLst>
  <p:sldIdLst>
    <p:sldId id="257" r:id="rId16"/>
    <p:sldId id="1258" r:id="rId17"/>
    <p:sldId id="1147" r:id="rId18"/>
    <p:sldId id="866" r:id="rId19"/>
    <p:sldId id="1229" r:id="rId20"/>
    <p:sldId id="878" r:id="rId21"/>
    <p:sldId id="1230" r:id="rId22"/>
    <p:sldId id="1231" r:id="rId23"/>
    <p:sldId id="1232" r:id="rId24"/>
    <p:sldId id="1233" r:id="rId25"/>
    <p:sldId id="1234" r:id="rId26"/>
    <p:sldId id="1235" r:id="rId27"/>
    <p:sldId id="1236" r:id="rId28"/>
    <p:sldId id="1237" r:id="rId29"/>
    <p:sldId id="1238" r:id="rId30"/>
    <p:sldId id="1249" r:id="rId31"/>
    <p:sldId id="1256" r:id="rId32"/>
    <p:sldId id="1250" r:id="rId33"/>
    <p:sldId id="1257" r:id="rId34"/>
    <p:sldId id="1159" r:id="rId35"/>
    <p:sldId id="1239" r:id="rId36"/>
    <p:sldId id="1241" r:id="rId37"/>
    <p:sldId id="1242" r:id="rId38"/>
    <p:sldId id="1124" r:id="rId39"/>
    <p:sldId id="1243" r:id="rId40"/>
    <p:sldId id="1244" r:id="rId41"/>
    <p:sldId id="1245" r:id="rId42"/>
    <p:sldId id="1006" r:id="rId43"/>
    <p:sldId id="1209" r:id="rId44"/>
    <p:sldId id="1246" r:id="rId45"/>
    <p:sldId id="1217" r:id="rId46"/>
    <p:sldId id="1247" r:id="rId47"/>
    <p:sldId id="1211" r:id="rId48"/>
    <p:sldId id="1248" r:id="rId49"/>
    <p:sldId id="1213" r:id="rId50"/>
    <p:sldId id="1251" r:id="rId51"/>
    <p:sldId id="1221" r:id="rId52"/>
    <p:sldId id="1252" r:id="rId53"/>
    <p:sldId id="1219" r:id="rId54"/>
    <p:sldId id="1253" r:id="rId55"/>
    <p:sldId id="1223" r:id="rId56"/>
    <p:sldId id="1254" r:id="rId57"/>
    <p:sldId id="1008" r:id="rId58"/>
    <p:sldId id="964" r:id="rId59"/>
    <p:sldId id="1009" r:id="rId60"/>
    <p:sldId id="1010" r:id="rId61"/>
  </p:sldIdLst>
  <p:sldSz cx="9144000" cy="6858000" type="screen4x3"/>
  <p:notesSz cx="6735763" cy="9866313"/>
  <p:embeddedFontLst>
    <p:embeddedFont>
      <p:font typeface="Calibri Light" panose="020F0302020204030204" pitchFamily="34" charset="0"/>
      <p:regular r:id="rId63"/>
      <p:italic r:id="rId64"/>
    </p:embeddedFont>
    <p:embeddedFont>
      <p:font typeface="Dosis" panose="020B0604020202020204" charset="0"/>
      <p:regular r:id="rId65"/>
      <p:bold r:id="rId66"/>
    </p:embeddedFont>
    <p:embeddedFont>
      <p:font typeface="Mistral" panose="03090702030407020403" pitchFamily="66" charset="0"/>
      <p:regular r:id="rId67"/>
    </p:embeddedFont>
    <p:embeddedFont>
      <p:font typeface="Dosis ExtraBold" panose="020B0604020202020204" charset="0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Dosis SemiBold" panose="020B0604020202020204" charset="0"/>
      <p:regular r:id="rId73"/>
      <p:bold r:id="rId74"/>
    </p:embeddedFont>
    <p:embeddedFont>
      <p:font typeface="Dosis Medium" panose="020B0604020202020204" charset="0"/>
      <p:regular r:id="rId75"/>
      <p:bold r:id="rId7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font" Target="fonts/font12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microsoft.com/office/2016/11/relationships/changesInfo" Target="changesInfos/changesInfo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10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5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viewProps" Target="viewProps.xml"/><Relationship Id="rId8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uria jnaini" userId="2fd77474c0146626" providerId="LiveId" clId="{23CE5276-5F69-41D9-A56C-0FE78CDD678E}"/>
    <pc:docChg chg="undo redo custSel addSld delSld modSld">
      <pc:chgData name="touria jnaini" userId="2fd77474c0146626" providerId="LiveId" clId="{23CE5276-5F69-41D9-A56C-0FE78CDD678E}" dt="2026-01-11T15:39:05.350" v="108" actId="478"/>
      <pc:docMkLst>
        <pc:docMk/>
      </pc:docMkLst>
      <pc:sldChg chg="addSp delSp modSp mod">
        <pc:chgData name="touria jnaini" userId="2fd77474c0146626" providerId="LiveId" clId="{23CE5276-5F69-41D9-A56C-0FE78CDD678E}" dt="2026-01-11T15:29:19.266" v="10" actId="478"/>
        <pc:sldMkLst>
          <pc:docMk/>
          <pc:sldMk cId="3943873184" sldId="1229"/>
        </pc:sldMkLst>
        <pc:spChg chg="add del mod">
          <ac:chgData name="touria jnaini" userId="2fd77474c0146626" providerId="LiveId" clId="{23CE5276-5F69-41D9-A56C-0FE78CDD678E}" dt="2026-01-11T15:28:42.257" v="2" actId="478"/>
          <ac:spMkLst>
            <pc:docMk/>
            <pc:sldMk cId="3943873184" sldId="1229"/>
            <ac:spMk id="4" creationId="{B3F10793-D715-06E0-2962-D44BCDC7FF85}"/>
          </ac:spMkLst>
        </pc:spChg>
        <pc:spChg chg="del">
          <ac:chgData name="touria jnaini" userId="2fd77474c0146626" providerId="LiveId" clId="{23CE5276-5F69-41D9-A56C-0FE78CDD678E}" dt="2026-01-11T15:28:37.732" v="1" actId="478"/>
          <ac:spMkLst>
            <pc:docMk/>
            <pc:sldMk cId="3943873184" sldId="1229"/>
            <ac:spMk id="7" creationId="{CA0C4D9B-2359-3FCA-D242-2232DB49599E}"/>
          </ac:spMkLst>
        </pc:spChg>
        <pc:spChg chg="add del mod">
          <ac:chgData name="touria jnaini" userId="2fd77474c0146626" providerId="LiveId" clId="{23CE5276-5F69-41D9-A56C-0FE78CDD678E}" dt="2026-01-11T15:28:51.598" v="4" actId="478"/>
          <ac:spMkLst>
            <pc:docMk/>
            <pc:sldMk cId="3943873184" sldId="1229"/>
            <ac:spMk id="8" creationId="{B3D0E8DE-97F2-0375-F68B-F10B87B513AF}"/>
          </ac:spMkLst>
        </pc:spChg>
        <pc:spChg chg="add del mod">
          <ac:chgData name="touria jnaini" userId="2fd77474c0146626" providerId="LiveId" clId="{23CE5276-5F69-41D9-A56C-0FE78CDD678E}" dt="2026-01-11T15:29:14.278" v="9" actId="478"/>
          <ac:spMkLst>
            <pc:docMk/>
            <pc:sldMk cId="3943873184" sldId="1229"/>
            <ac:spMk id="10" creationId="{7C6C074E-C851-7F49-9DE1-7F4CA3578FD9}"/>
          </ac:spMkLst>
        </pc:spChg>
        <pc:spChg chg="del">
          <ac:chgData name="touria jnaini" userId="2fd77474c0146626" providerId="LiveId" clId="{23CE5276-5F69-41D9-A56C-0FE78CDD678E}" dt="2026-01-11T15:28:47.895" v="3" actId="478"/>
          <ac:spMkLst>
            <pc:docMk/>
            <pc:sldMk cId="3943873184" sldId="1229"/>
            <ac:spMk id="11" creationId="{D2428019-A080-E5AA-3828-1D916ABF588D}"/>
          </ac:spMkLst>
        </pc:spChg>
        <pc:spChg chg="del">
          <ac:chgData name="touria jnaini" userId="2fd77474c0146626" providerId="LiveId" clId="{23CE5276-5F69-41D9-A56C-0FE78CDD678E}" dt="2026-01-11T15:29:07.585" v="8" actId="478"/>
          <ac:spMkLst>
            <pc:docMk/>
            <pc:sldMk cId="3943873184" sldId="1229"/>
            <ac:spMk id="15" creationId="{45D8F350-5B04-365D-B4EA-828F943FB1D3}"/>
          </ac:spMkLst>
        </pc:spChg>
        <pc:spChg chg="del">
          <ac:chgData name="touria jnaini" userId="2fd77474c0146626" providerId="LiveId" clId="{23CE5276-5F69-41D9-A56C-0FE78CDD678E}" dt="2026-01-11T15:28:55.304" v="5" actId="478"/>
          <ac:spMkLst>
            <pc:docMk/>
            <pc:sldMk cId="3943873184" sldId="1229"/>
            <ac:spMk id="19" creationId="{4004BD41-12D6-4762-D130-917D1CE14110}"/>
          </ac:spMkLst>
        </pc:spChg>
        <pc:spChg chg="del">
          <ac:chgData name="touria jnaini" userId="2fd77474c0146626" providerId="LiveId" clId="{23CE5276-5F69-41D9-A56C-0FE78CDD678E}" dt="2026-01-11T15:29:19.266" v="10" actId="478"/>
          <ac:spMkLst>
            <pc:docMk/>
            <pc:sldMk cId="3943873184" sldId="1229"/>
            <ac:spMk id="25" creationId="{E2D9EE52-8EE4-B98C-683E-152CAF1D04D6}"/>
          </ac:spMkLst>
        </pc:spChg>
        <pc:spChg chg="del">
          <ac:chgData name="touria jnaini" userId="2fd77474c0146626" providerId="LiveId" clId="{23CE5276-5F69-41D9-A56C-0FE78CDD678E}" dt="2026-01-11T15:28:34.071" v="0" actId="478"/>
          <ac:spMkLst>
            <pc:docMk/>
            <pc:sldMk cId="3943873184" sldId="1229"/>
            <ac:spMk id="26" creationId="{29B5418A-DFA9-B32A-4D10-474C6A6BEF90}"/>
          </ac:spMkLst>
        </pc:spChg>
        <pc:picChg chg="add del">
          <ac:chgData name="touria jnaini" userId="2fd77474c0146626" providerId="LiveId" clId="{23CE5276-5F69-41D9-A56C-0FE78CDD678E}" dt="2026-01-11T15:29:02.070" v="7" actId="478"/>
          <ac:picMkLst>
            <pc:docMk/>
            <pc:sldMk cId="3943873184" sldId="1229"/>
            <ac:picMk id="33" creationId="{B583252B-DEFC-69DD-0B2F-F9F0EDF8CB88}"/>
          </ac:picMkLst>
        </pc:picChg>
      </pc:sldChg>
      <pc:sldChg chg="addSp delSp modSp mod">
        <pc:chgData name="touria jnaini" userId="2fd77474c0146626" providerId="LiveId" clId="{23CE5276-5F69-41D9-A56C-0FE78CDD678E}" dt="2026-01-11T15:39:05.350" v="108" actId="478"/>
        <pc:sldMkLst>
          <pc:docMk/>
          <pc:sldMk cId="701313875" sldId="1230"/>
        </pc:sldMkLst>
        <pc:spChg chg="del">
          <ac:chgData name="touria jnaini" userId="2fd77474c0146626" providerId="LiveId" clId="{23CE5276-5F69-41D9-A56C-0FE78CDD678E}" dt="2026-01-11T15:38:29.242" v="99" actId="478"/>
          <ac:spMkLst>
            <pc:docMk/>
            <pc:sldMk cId="701313875" sldId="1230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9:01.558" v="107" actId="478"/>
          <ac:spMkLst>
            <pc:docMk/>
            <pc:sldMk cId="701313875" sldId="1230"/>
            <ac:spMk id="9" creationId="{80F7445B-E0AE-AB57-13DE-096D3ADD1116}"/>
          </ac:spMkLst>
        </pc:spChg>
        <pc:spChg chg="add del mod">
          <ac:chgData name="touria jnaini" userId="2fd77474c0146626" providerId="LiveId" clId="{23CE5276-5F69-41D9-A56C-0FE78CDD678E}" dt="2026-01-11T15:38:36.976" v="100" actId="478"/>
          <ac:spMkLst>
            <pc:docMk/>
            <pc:sldMk cId="701313875" sldId="1230"/>
            <ac:spMk id="10" creationId="{07020DE8-7F11-E9CC-2D7C-B29BAA9CDF4A}"/>
          </ac:spMkLst>
        </pc:spChg>
        <pc:spChg chg="del">
          <ac:chgData name="touria jnaini" userId="2fd77474c0146626" providerId="LiveId" clId="{23CE5276-5F69-41D9-A56C-0FE78CDD678E}" dt="2026-01-11T15:38:47.948" v="103" actId="478"/>
          <ac:spMkLst>
            <pc:docMk/>
            <pc:sldMk cId="701313875" sldId="1230"/>
            <ac:spMk id="11" creationId="{F3097DC5-3BAF-9AB1-7C40-F67BA21DD104}"/>
          </ac:spMkLst>
        </pc:spChg>
        <pc:spChg chg="del">
          <ac:chgData name="touria jnaini" userId="2fd77474c0146626" providerId="LiveId" clId="{23CE5276-5F69-41D9-A56C-0FE78CDD678E}" dt="2026-01-11T15:38:40.820" v="101" actId="478"/>
          <ac:spMkLst>
            <pc:docMk/>
            <pc:sldMk cId="701313875" sldId="1230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8:58.402" v="106" actId="478"/>
          <ac:spMkLst>
            <pc:docMk/>
            <pc:sldMk cId="701313875" sldId="1230"/>
            <ac:spMk id="17" creationId="{C6655047-D961-FD28-2BC1-13CB5B494E8E}"/>
          </ac:spMkLst>
        </pc:spChg>
        <pc:spChg chg="add del mod">
          <ac:chgData name="touria jnaini" userId="2fd77474c0146626" providerId="LiveId" clId="{23CE5276-5F69-41D9-A56C-0FE78CDD678E}" dt="2026-01-11T15:38:52.004" v="104" actId="478"/>
          <ac:spMkLst>
            <pc:docMk/>
            <pc:sldMk cId="701313875" sldId="1230"/>
            <ac:spMk id="19" creationId="{D23A726F-7D49-43F6-BFD6-629E53085F0F}"/>
          </ac:spMkLst>
        </pc:spChg>
        <pc:spChg chg="add del mod">
          <ac:chgData name="touria jnaini" userId="2fd77474c0146626" providerId="LiveId" clId="{23CE5276-5F69-41D9-A56C-0FE78CDD678E}" dt="2026-01-11T15:39:05.350" v="108" actId="478"/>
          <ac:spMkLst>
            <pc:docMk/>
            <pc:sldMk cId="701313875" sldId="1230"/>
            <ac:spMk id="21" creationId="{9C1A7021-C6A0-F427-FC2A-538AD9D09594}"/>
          </ac:spMkLst>
        </pc:spChg>
        <pc:spChg chg="del">
          <ac:chgData name="touria jnaini" userId="2fd77474c0146626" providerId="LiveId" clId="{23CE5276-5F69-41D9-A56C-0FE78CDD678E}" dt="2026-01-11T15:38:44.293" v="102" actId="478"/>
          <ac:spMkLst>
            <pc:docMk/>
            <pc:sldMk cId="701313875" sldId="1230"/>
            <ac:spMk id="25" creationId="{69592405-0326-D08D-1188-0AF4B64FF745}"/>
          </ac:spMkLst>
        </pc:spChg>
        <pc:spChg chg="del">
          <ac:chgData name="touria jnaini" userId="2fd77474c0146626" providerId="LiveId" clId="{23CE5276-5F69-41D9-A56C-0FE78CDD678E}" dt="2026-01-11T15:38:55.166" v="105" actId="478"/>
          <ac:spMkLst>
            <pc:docMk/>
            <pc:sldMk cId="701313875" sldId="1230"/>
            <ac:spMk id="26" creationId="{9FF76B79-BFFB-FB5A-73E5-89E5F41A766A}"/>
          </ac:spMkLst>
        </pc:spChg>
      </pc:sldChg>
      <pc:sldChg chg="addSp delSp modSp mod">
        <pc:chgData name="touria jnaini" userId="2fd77474c0146626" providerId="LiveId" clId="{23CE5276-5F69-41D9-A56C-0FE78CDD678E}" dt="2026-01-11T15:30:10.508" v="16" actId="478"/>
        <pc:sldMkLst>
          <pc:docMk/>
          <pc:sldMk cId="1207660718" sldId="1232"/>
        </pc:sldMkLst>
        <pc:spChg chg="add mod">
          <ac:chgData name="touria jnaini" userId="2fd77474c0146626" providerId="LiveId" clId="{23CE5276-5F69-41D9-A56C-0FE78CDD678E}" dt="2026-01-11T15:30:10.508" v="16" actId="478"/>
          <ac:spMkLst>
            <pc:docMk/>
            <pc:sldMk cId="1207660718" sldId="1232"/>
            <ac:spMk id="4" creationId="{8A379C23-602B-1CA5-9864-BD5211F2D64E}"/>
          </ac:spMkLst>
        </pc:spChg>
        <pc:spChg chg="del">
          <ac:chgData name="touria jnaini" userId="2fd77474c0146626" providerId="LiveId" clId="{23CE5276-5F69-41D9-A56C-0FE78CDD678E}" dt="2026-01-11T15:30:10.508" v="16" actId="478"/>
          <ac:spMkLst>
            <pc:docMk/>
            <pc:sldMk cId="1207660718" sldId="1232"/>
            <ac:spMk id="11" creationId="{D2428019-A080-E5AA-3828-1D916ABF588D}"/>
          </ac:spMkLst>
        </pc:spChg>
        <pc:spChg chg="del">
          <ac:chgData name="touria jnaini" userId="2fd77474c0146626" providerId="LiveId" clId="{23CE5276-5F69-41D9-A56C-0FE78CDD678E}" dt="2026-01-11T15:30:03.406" v="14" actId="478"/>
          <ac:spMkLst>
            <pc:docMk/>
            <pc:sldMk cId="1207660718" sldId="1232"/>
            <ac:spMk id="24" creationId="{527F4AE8-EC69-C876-5E8F-6F2BA23DFB6C}"/>
          </ac:spMkLst>
        </pc:spChg>
        <pc:spChg chg="del">
          <ac:chgData name="touria jnaini" userId="2fd77474c0146626" providerId="LiveId" clId="{23CE5276-5F69-41D9-A56C-0FE78CDD678E}" dt="2026-01-11T15:30:06.889" v="15" actId="478"/>
          <ac:spMkLst>
            <pc:docMk/>
            <pc:sldMk cId="1207660718" sldId="1232"/>
            <ac:spMk id="28" creationId="{E590F307-FF7F-F9DA-CCE4-B16BAA4CF2F5}"/>
          </ac:spMkLst>
        </pc:spChg>
        <pc:spChg chg="del">
          <ac:chgData name="touria jnaini" userId="2fd77474c0146626" providerId="LiveId" clId="{23CE5276-5F69-41D9-A56C-0FE78CDD678E}" dt="2026-01-11T15:29:56.209" v="12" actId="478"/>
          <ac:spMkLst>
            <pc:docMk/>
            <pc:sldMk cId="1207660718" sldId="1232"/>
            <ac:spMk id="30" creationId="{4394507E-5A6C-72AE-0C10-B2843410D136}"/>
          </ac:spMkLst>
        </pc:spChg>
        <pc:spChg chg="del">
          <ac:chgData name="touria jnaini" userId="2fd77474c0146626" providerId="LiveId" clId="{23CE5276-5F69-41D9-A56C-0FE78CDD678E}" dt="2026-01-11T15:29:51.807" v="11" actId="478"/>
          <ac:spMkLst>
            <pc:docMk/>
            <pc:sldMk cId="1207660718" sldId="1232"/>
            <ac:spMk id="32" creationId="{C01D52BF-E9D1-600B-61CB-1E2AD5AE687D}"/>
          </ac:spMkLst>
        </pc:spChg>
        <pc:spChg chg="del">
          <ac:chgData name="touria jnaini" userId="2fd77474c0146626" providerId="LiveId" clId="{23CE5276-5F69-41D9-A56C-0FE78CDD678E}" dt="2026-01-11T15:29:59.402" v="13" actId="478"/>
          <ac:spMkLst>
            <pc:docMk/>
            <pc:sldMk cId="1207660718" sldId="1232"/>
            <ac:spMk id="34" creationId="{92B48248-DEDF-3EB3-DD38-F51016936F14}"/>
          </ac:spMkLst>
        </pc:spChg>
      </pc:sldChg>
      <pc:sldChg chg="addSp delSp modSp mod">
        <pc:chgData name="touria jnaini" userId="2fd77474c0146626" providerId="LiveId" clId="{23CE5276-5F69-41D9-A56C-0FE78CDD678E}" dt="2026-01-11T15:30:41.160" v="23" actId="478"/>
        <pc:sldMkLst>
          <pc:docMk/>
          <pc:sldMk cId="3966587177" sldId="1234"/>
        </pc:sldMkLst>
        <pc:spChg chg="add del mod">
          <ac:chgData name="touria jnaini" userId="2fd77474c0146626" providerId="LiveId" clId="{23CE5276-5F69-41D9-A56C-0FE78CDD678E}" dt="2026-01-11T15:30:41.160" v="23" actId="478"/>
          <ac:spMkLst>
            <pc:docMk/>
            <pc:sldMk cId="3966587177" sldId="1234"/>
            <ac:spMk id="4" creationId="{3E30CB6E-BE42-AA2A-8C1D-3FE3E54151DE}"/>
          </ac:spMkLst>
        </pc:spChg>
        <pc:spChg chg="del">
          <ac:chgData name="touria jnaini" userId="2fd77474c0146626" providerId="LiveId" clId="{23CE5276-5F69-41D9-A56C-0FE78CDD678E}" dt="2026-01-11T15:30:37.625" v="22" actId="478"/>
          <ac:spMkLst>
            <pc:docMk/>
            <pc:sldMk cId="3966587177" sldId="1234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0:19.697" v="17" actId="478"/>
          <ac:spMkLst>
            <pc:docMk/>
            <pc:sldMk cId="3966587177" sldId="1234"/>
            <ac:spMk id="28" creationId="{F3F0D078-6862-AF65-0D52-97D3FF29AC67}"/>
          </ac:spMkLst>
        </pc:spChg>
        <pc:spChg chg="del">
          <ac:chgData name="touria jnaini" userId="2fd77474c0146626" providerId="LiveId" clId="{23CE5276-5F69-41D9-A56C-0FE78CDD678E}" dt="2026-01-11T15:30:23.645" v="18" actId="478"/>
          <ac:spMkLst>
            <pc:docMk/>
            <pc:sldMk cId="3966587177" sldId="1234"/>
            <ac:spMk id="29" creationId="{225843CF-FEE4-79E0-4B21-8EC96E6D4167}"/>
          </ac:spMkLst>
        </pc:spChg>
        <pc:spChg chg="del">
          <ac:chgData name="touria jnaini" userId="2fd77474c0146626" providerId="LiveId" clId="{23CE5276-5F69-41D9-A56C-0FE78CDD678E}" dt="2026-01-11T15:30:34.414" v="21" actId="478"/>
          <ac:spMkLst>
            <pc:docMk/>
            <pc:sldMk cId="3966587177" sldId="1234"/>
            <ac:spMk id="30" creationId="{6EFBFA18-A482-5095-90DD-C436A90B29AB}"/>
          </ac:spMkLst>
        </pc:spChg>
        <pc:spChg chg="del">
          <ac:chgData name="touria jnaini" userId="2fd77474c0146626" providerId="LiveId" clId="{23CE5276-5F69-41D9-A56C-0FE78CDD678E}" dt="2026-01-11T15:30:26.771" v="19" actId="478"/>
          <ac:spMkLst>
            <pc:docMk/>
            <pc:sldMk cId="3966587177" sldId="1234"/>
            <ac:spMk id="31" creationId="{8DEC4289-62C3-E60E-0071-67E391F4A388}"/>
          </ac:spMkLst>
        </pc:spChg>
        <pc:spChg chg="del">
          <ac:chgData name="touria jnaini" userId="2fd77474c0146626" providerId="LiveId" clId="{23CE5276-5F69-41D9-A56C-0FE78CDD678E}" dt="2026-01-11T15:30:29.966" v="20" actId="478"/>
          <ac:spMkLst>
            <pc:docMk/>
            <pc:sldMk cId="3966587177" sldId="1234"/>
            <ac:spMk id="32" creationId="{5AE1084D-1959-0FB8-119E-60C54B441C25}"/>
          </ac:spMkLst>
        </pc:spChg>
      </pc:sldChg>
      <pc:sldChg chg="addSp delSp modSp mod">
        <pc:chgData name="touria jnaini" userId="2fd77474c0146626" providerId="LiveId" clId="{23CE5276-5F69-41D9-A56C-0FE78CDD678E}" dt="2026-01-11T15:31:36.267" v="33" actId="478"/>
        <pc:sldMkLst>
          <pc:docMk/>
          <pc:sldMk cId="1023585618" sldId="1236"/>
        </pc:sldMkLst>
        <pc:spChg chg="del">
          <ac:chgData name="touria jnaini" userId="2fd77474c0146626" providerId="LiveId" clId="{23CE5276-5F69-41D9-A56C-0FE78CDD678E}" dt="2026-01-11T15:31:00.518" v="27" actId="478"/>
          <ac:spMkLst>
            <pc:docMk/>
            <pc:sldMk cId="1023585618" sldId="1236"/>
            <ac:spMk id="3" creationId="{40C2B6E8-8F8F-2457-187C-193BF21FD153}"/>
          </ac:spMkLst>
        </pc:spChg>
        <pc:spChg chg="del">
          <ac:chgData name="touria jnaini" userId="2fd77474c0146626" providerId="LiveId" clId="{23CE5276-5F69-41D9-A56C-0FE78CDD678E}" dt="2026-01-11T15:30:48.439" v="24" actId="478"/>
          <ac:spMkLst>
            <pc:docMk/>
            <pc:sldMk cId="1023585618" sldId="1236"/>
            <ac:spMk id="7" creationId="{CA0C4D9B-2359-3FCA-D242-2232DB49599E}"/>
          </ac:spMkLst>
        </pc:spChg>
        <pc:spChg chg="del">
          <ac:chgData name="touria jnaini" userId="2fd77474c0146626" providerId="LiveId" clId="{23CE5276-5F69-41D9-A56C-0FE78CDD678E}" dt="2026-01-11T15:31:30.535" v="32" actId="478"/>
          <ac:spMkLst>
            <pc:docMk/>
            <pc:sldMk cId="1023585618" sldId="1236"/>
            <ac:spMk id="11" creationId="{D2428019-A080-E5AA-3828-1D916ABF588D}"/>
          </ac:spMkLst>
        </pc:spChg>
        <pc:spChg chg="add del mod">
          <ac:chgData name="touria jnaini" userId="2fd77474c0146626" providerId="LiveId" clId="{23CE5276-5F69-41D9-A56C-0FE78CDD678E}" dt="2026-01-11T15:30:52.749" v="25" actId="478"/>
          <ac:spMkLst>
            <pc:docMk/>
            <pc:sldMk cId="1023585618" sldId="1236"/>
            <ac:spMk id="14" creationId="{6A0BB153-CE82-1116-BD38-64B4F1B52F92}"/>
          </ac:spMkLst>
        </pc:spChg>
        <pc:spChg chg="del mod">
          <ac:chgData name="touria jnaini" userId="2fd77474c0146626" providerId="LiveId" clId="{23CE5276-5F69-41D9-A56C-0FE78CDD678E}" dt="2026-01-11T15:31:12.288" v="29" actId="478"/>
          <ac:spMkLst>
            <pc:docMk/>
            <pc:sldMk cId="1023585618" sldId="1236"/>
            <ac:spMk id="15" creationId="{45D8F350-5B04-365D-B4EA-828F943FB1D3}"/>
          </ac:spMkLst>
        </pc:spChg>
        <pc:spChg chg="add del mod">
          <ac:chgData name="touria jnaini" userId="2fd77474c0146626" providerId="LiveId" clId="{23CE5276-5F69-41D9-A56C-0FE78CDD678E}" dt="2026-01-11T15:31:16.132" v="30" actId="478"/>
          <ac:spMkLst>
            <pc:docMk/>
            <pc:sldMk cId="1023585618" sldId="1236"/>
            <ac:spMk id="17" creationId="{9E412E4B-F4DF-C4C0-802C-37B5EDBA6E00}"/>
          </ac:spMkLst>
        </pc:spChg>
        <pc:spChg chg="del">
          <ac:chgData name="touria jnaini" userId="2fd77474c0146626" providerId="LiveId" clId="{23CE5276-5F69-41D9-A56C-0FE78CDD678E}" dt="2026-01-11T15:31:22.348" v="31" actId="478"/>
          <ac:spMkLst>
            <pc:docMk/>
            <pc:sldMk cId="1023585618" sldId="1236"/>
            <ac:spMk id="19" creationId="{4004BD41-12D6-4762-D130-917D1CE14110}"/>
          </ac:spMkLst>
        </pc:spChg>
        <pc:spChg chg="add del mod">
          <ac:chgData name="touria jnaini" userId="2fd77474c0146626" providerId="LiveId" clId="{23CE5276-5F69-41D9-A56C-0FE78CDD678E}" dt="2026-01-11T15:31:36.267" v="33" actId="478"/>
          <ac:spMkLst>
            <pc:docMk/>
            <pc:sldMk cId="1023585618" sldId="1236"/>
            <ac:spMk id="20" creationId="{61CE56CE-2370-7202-1C57-5773E032D38C}"/>
          </ac:spMkLst>
        </pc:spChg>
        <pc:spChg chg="del">
          <ac:chgData name="touria jnaini" userId="2fd77474c0146626" providerId="LiveId" clId="{23CE5276-5F69-41D9-A56C-0FE78CDD678E}" dt="2026-01-11T15:30:56.756" v="26" actId="478"/>
          <ac:spMkLst>
            <pc:docMk/>
            <pc:sldMk cId="1023585618" sldId="1236"/>
            <ac:spMk id="26" creationId="{29B5418A-DFA9-B32A-4D10-474C6A6BEF90}"/>
          </ac:spMkLst>
        </pc:spChg>
      </pc:sldChg>
      <pc:sldChg chg="addSp delSp modSp mod">
        <pc:chgData name="touria jnaini" userId="2fd77474c0146626" providerId="LiveId" clId="{23CE5276-5F69-41D9-A56C-0FE78CDD678E}" dt="2026-01-11T15:35:06.412" v="67" actId="478"/>
        <pc:sldMkLst>
          <pc:docMk/>
          <pc:sldMk cId="3080064223" sldId="1238"/>
        </pc:sldMkLst>
        <pc:spChg chg="del">
          <ac:chgData name="touria jnaini" userId="2fd77474c0146626" providerId="LiveId" clId="{23CE5276-5F69-41D9-A56C-0FE78CDD678E}" dt="2026-01-11T15:31:51.318" v="34" actId="478"/>
          <ac:spMkLst>
            <pc:docMk/>
            <pc:sldMk cId="3080064223" sldId="1238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2:35.052" v="39" actId="478"/>
          <ac:spMkLst>
            <pc:docMk/>
            <pc:sldMk cId="3080064223" sldId="1238"/>
            <ac:spMk id="9" creationId="{80F7445B-E0AE-AB57-13DE-096D3ADD1116}"/>
          </ac:spMkLst>
        </pc:spChg>
        <pc:spChg chg="del">
          <ac:chgData name="touria jnaini" userId="2fd77474c0146626" providerId="LiveId" clId="{23CE5276-5F69-41D9-A56C-0FE78CDD678E}" dt="2026-01-11T15:32:21.111" v="36" actId="478"/>
          <ac:spMkLst>
            <pc:docMk/>
            <pc:sldMk cId="3080064223" sldId="1238"/>
            <ac:spMk id="11" creationId="{F3097DC5-3BAF-9AB1-7C40-F67BA21DD104}"/>
          </ac:spMkLst>
        </pc:spChg>
        <pc:spChg chg="add del mod">
          <ac:chgData name="touria jnaini" userId="2fd77474c0146626" providerId="LiveId" clId="{23CE5276-5F69-41D9-A56C-0FE78CDD678E}" dt="2026-01-11T15:32:16.737" v="35" actId="478"/>
          <ac:spMkLst>
            <pc:docMk/>
            <pc:sldMk cId="3080064223" sldId="1238"/>
            <ac:spMk id="14" creationId="{8D38EF39-1975-3231-FB44-A4327FF480CD}"/>
          </ac:spMkLst>
        </pc:spChg>
        <pc:spChg chg="del">
          <ac:chgData name="touria jnaini" userId="2fd77474c0146626" providerId="LiveId" clId="{23CE5276-5F69-41D9-A56C-0FE78CDD678E}" dt="2026-01-11T15:32:47.771" v="42" actId="478"/>
          <ac:spMkLst>
            <pc:docMk/>
            <pc:sldMk cId="3080064223" sldId="1238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2:25.061" v="37" actId="478"/>
          <ac:spMkLst>
            <pc:docMk/>
            <pc:sldMk cId="3080064223" sldId="1238"/>
            <ac:spMk id="17" creationId="{17EAAAFD-F447-DBCF-704A-120A3DF33620}"/>
          </ac:spMkLst>
        </pc:spChg>
        <pc:spChg chg="add del mod">
          <ac:chgData name="touria jnaini" userId="2fd77474c0146626" providerId="LiveId" clId="{23CE5276-5F69-41D9-A56C-0FE78CDD678E}" dt="2026-01-11T15:32:38.208" v="40" actId="478"/>
          <ac:spMkLst>
            <pc:docMk/>
            <pc:sldMk cId="3080064223" sldId="1238"/>
            <ac:spMk id="19" creationId="{F11CED54-8579-9A2B-8ADB-718E409169D9}"/>
          </ac:spMkLst>
        </pc:spChg>
        <pc:spChg chg="add del mod">
          <ac:chgData name="touria jnaini" userId="2fd77474c0146626" providerId="LiveId" clId="{23CE5276-5F69-41D9-A56C-0FE78CDD678E}" dt="2026-01-11T15:35:06.412" v="67" actId="478"/>
          <ac:spMkLst>
            <pc:docMk/>
            <pc:sldMk cId="3080064223" sldId="1238"/>
            <ac:spMk id="21" creationId="{165E7BA0-9213-5E98-1BF9-F762BD489A86}"/>
          </ac:spMkLst>
        </pc:spChg>
        <pc:spChg chg="del">
          <ac:chgData name="touria jnaini" userId="2fd77474c0146626" providerId="LiveId" clId="{23CE5276-5F69-41D9-A56C-0FE78CDD678E}" dt="2026-01-11T15:32:41.544" v="41" actId="478"/>
          <ac:spMkLst>
            <pc:docMk/>
            <pc:sldMk cId="3080064223" sldId="1238"/>
            <ac:spMk id="25" creationId="{69592405-0326-D08D-1188-0AF4B64FF745}"/>
          </ac:spMkLst>
        </pc:spChg>
        <pc:spChg chg="del">
          <ac:chgData name="touria jnaini" userId="2fd77474c0146626" providerId="LiveId" clId="{23CE5276-5F69-41D9-A56C-0FE78CDD678E}" dt="2026-01-11T15:32:29.520" v="38" actId="478"/>
          <ac:spMkLst>
            <pc:docMk/>
            <pc:sldMk cId="3080064223" sldId="1238"/>
            <ac:spMk id="26" creationId="{9FF76B79-BFFB-FB5A-73E5-89E5F41A766A}"/>
          </ac:spMkLst>
        </pc:spChg>
      </pc:sldChg>
      <pc:sldChg chg="addSp delSp modSp mod">
        <pc:chgData name="touria jnaini" userId="2fd77474c0146626" providerId="LiveId" clId="{23CE5276-5F69-41D9-A56C-0FE78CDD678E}" dt="2026-01-11T15:35:14.629" v="73" actId="478"/>
        <pc:sldMkLst>
          <pc:docMk/>
          <pc:sldMk cId="3291272430" sldId="1250"/>
        </pc:sldMkLst>
        <pc:spChg chg="add del mod">
          <ac:chgData name="touria jnaini" userId="2fd77474c0146626" providerId="LiveId" clId="{23CE5276-5F69-41D9-A56C-0FE78CDD678E}" dt="2026-01-11T15:35:14.629" v="73" actId="478"/>
          <ac:spMkLst>
            <pc:docMk/>
            <pc:sldMk cId="3291272430" sldId="1250"/>
            <ac:spMk id="6" creationId="{98D19D17-DC53-1B59-A06A-1BD773D8E96A}"/>
          </ac:spMkLst>
        </pc:spChg>
        <pc:spChg chg="add del">
          <ac:chgData name="touria jnaini" userId="2fd77474c0146626" providerId="LiveId" clId="{23CE5276-5F69-41D9-A56C-0FE78CDD678E}" dt="2026-01-11T15:35:14.629" v="73" actId="478"/>
          <ac:spMkLst>
            <pc:docMk/>
            <pc:sldMk cId="3291272430" sldId="1250"/>
            <ac:spMk id="7" creationId="{49125257-7A7E-757A-FC9D-E4F977A53146}"/>
          </ac:spMkLst>
        </pc:spChg>
        <pc:spChg chg="add del">
          <ac:chgData name="touria jnaini" userId="2fd77474c0146626" providerId="LiveId" clId="{23CE5276-5F69-41D9-A56C-0FE78CDD678E}" dt="2026-01-11T15:34:59.388" v="57" actId="478"/>
          <ac:spMkLst>
            <pc:docMk/>
            <pc:sldMk cId="3291272430" sldId="1250"/>
            <ac:spMk id="9" creationId="{80F7445B-E0AE-AB57-13DE-096D3ADD1116}"/>
          </ac:spMkLst>
        </pc:spChg>
        <pc:spChg chg="add del mod">
          <ac:chgData name="touria jnaini" userId="2fd77474c0146626" providerId="LiveId" clId="{23CE5276-5F69-41D9-A56C-0FE78CDD678E}" dt="2026-01-11T15:35:13.130" v="72" actId="478"/>
          <ac:spMkLst>
            <pc:docMk/>
            <pc:sldMk cId="3291272430" sldId="1250"/>
            <ac:spMk id="10" creationId="{D74DE38B-7CB0-ADD6-E8FF-1B6AF9391926}"/>
          </ac:spMkLst>
        </pc:spChg>
        <pc:spChg chg="add del">
          <ac:chgData name="touria jnaini" userId="2fd77474c0146626" providerId="LiveId" clId="{23CE5276-5F69-41D9-A56C-0FE78CDD678E}" dt="2026-01-11T15:35:02.098" v="62" actId="478"/>
          <ac:spMkLst>
            <pc:docMk/>
            <pc:sldMk cId="3291272430" sldId="1250"/>
            <ac:spMk id="11" creationId="{F3097DC5-3BAF-9AB1-7C40-F67BA21DD104}"/>
          </ac:spMkLst>
        </pc:spChg>
        <pc:spChg chg="add del mod">
          <ac:chgData name="touria jnaini" userId="2fd77474c0146626" providerId="LiveId" clId="{23CE5276-5F69-41D9-A56C-0FE78CDD678E}" dt="2026-01-11T15:35:02.098" v="62" actId="478"/>
          <ac:spMkLst>
            <pc:docMk/>
            <pc:sldMk cId="3291272430" sldId="1250"/>
            <ac:spMk id="13" creationId="{7BCA09F7-13FC-92E5-FED1-5ECF9F51062C}"/>
          </ac:spMkLst>
        </pc:spChg>
        <pc:spChg chg="add del">
          <ac:chgData name="touria jnaini" userId="2fd77474c0146626" providerId="LiveId" clId="{23CE5276-5F69-41D9-A56C-0FE78CDD678E}" dt="2026-01-11T15:35:13.130" v="72" actId="478"/>
          <ac:spMkLst>
            <pc:docMk/>
            <pc:sldMk cId="3291272430" sldId="1250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4:59.388" v="57" actId="478"/>
          <ac:spMkLst>
            <pc:docMk/>
            <pc:sldMk cId="3291272430" sldId="1250"/>
            <ac:spMk id="18" creationId="{3A677D9B-4988-D2A9-49D9-9D2CAFE37211}"/>
          </ac:spMkLst>
        </pc:spChg>
        <pc:spChg chg="add del">
          <ac:chgData name="touria jnaini" userId="2fd77474c0146626" providerId="LiveId" clId="{23CE5276-5F69-41D9-A56C-0FE78CDD678E}" dt="2026-01-11T15:35:00.874" v="60" actId="478"/>
          <ac:spMkLst>
            <pc:docMk/>
            <pc:sldMk cId="3291272430" sldId="1250"/>
            <ac:spMk id="25" creationId="{69592405-0326-D08D-1188-0AF4B64FF745}"/>
          </ac:spMkLst>
        </pc:spChg>
        <pc:spChg chg="add del">
          <ac:chgData name="touria jnaini" userId="2fd77474c0146626" providerId="LiveId" clId="{23CE5276-5F69-41D9-A56C-0FE78CDD678E}" dt="2026-01-11T15:35:00.493" v="59" actId="478"/>
          <ac:spMkLst>
            <pc:docMk/>
            <pc:sldMk cId="3291272430" sldId="1250"/>
            <ac:spMk id="26" creationId="{9FF76B79-BFFB-FB5A-73E5-89E5F41A766A}"/>
          </ac:spMkLst>
        </pc:spChg>
      </pc:sldChg>
      <pc:sldChg chg="add del">
        <pc:chgData name="touria jnaini" userId="2fd77474c0146626" providerId="LiveId" clId="{23CE5276-5F69-41D9-A56C-0FE78CDD678E}" dt="2026-01-11T15:34:51.933" v="55" actId="2890"/>
        <pc:sldMkLst>
          <pc:docMk/>
          <pc:sldMk cId="3189208744" sldId="1256"/>
        </pc:sldMkLst>
      </pc:sldChg>
      <pc:sldChg chg="addSp delSp modSp add mod">
        <pc:chgData name="touria jnaini" userId="2fd77474c0146626" providerId="LiveId" clId="{23CE5276-5F69-41D9-A56C-0FE78CDD678E}" dt="2026-01-11T15:36:55.605" v="86"/>
        <pc:sldMkLst>
          <pc:docMk/>
          <pc:sldMk cId="4120024981" sldId="1256"/>
        </pc:sldMkLst>
        <pc:spChg chg="mod">
          <ac:chgData name="touria jnaini" userId="2fd77474c0146626" providerId="LiveId" clId="{23CE5276-5F69-41D9-A56C-0FE78CDD678E}" dt="2026-01-11T15:36:55.605" v="86"/>
          <ac:spMkLst>
            <pc:docMk/>
            <pc:sldMk cId="4120024981" sldId="1256"/>
            <ac:spMk id="2" creationId="{B47DE896-4736-7EC2-5A24-59E12635C4DF}"/>
          </ac:spMkLst>
        </pc:spChg>
        <pc:spChg chg="del">
          <ac:chgData name="touria jnaini" userId="2fd77474c0146626" providerId="LiveId" clId="{23CE5276-5F69-41D9-A56C-0FE78CDD678E}" dt="2026-01-11T15:35:48.748" v="77" actId="478"/>
          <ac:spMkLst>
            <pc:docMk/>
            <pc:sldMk cId="4120024981" sldId="1256"/>
            <ac:spMk id="3" creationId="{40C2B6E8-8F8F-2457-187C-193BF21FD153}"/>
          </ac:spMkLst>
        </pc:spChg>
        <pc:spChg chg="add del mod">
          <ac:chgData name="touria jnaini" userId="2fd77474c0146626" providerId="LiveId" clId="{23CE5276-5F69-41D9-A56C-0FE78CDD678E}" dt="2026-01-11T15:36:18.452" v="84" actId="478"/>
          <ac:spMkLst>
            <pc:docMk/>
            <pc:sldMk cId="4120024981" sldId="1256"/>
            <ac:spMk id="6" creationId="{9ACFF0B6-B3B3-E029-9C2D-6DF44AD299A0}"/>
          </ac:spMkLst>
        </pc:spChg>
        <pc:spChg chg="del">
          <ac:chgData name="touria jnaini" userId="2fd77474c0146626" providerId="LiveId" clId="{23CE5276-5F69-41D9-A56C-0FE78CDD678E}" dt="2026-01-11T15:35:41.503" v="75" actId="478"/>
          <ac:spMkLst>
            <pc:docMk/>
            <pc:sldMk cId="4120024981" sldId="1256"/>
            <ac:spMk id="7" creationId="{CA0C4D9B-2359-3FCA-D242-2232DB49599E}"/>
          </ac:spMkLst>
        </pc:spChg>
        <pc:spChg chg="add del mod">
          <ac:chgData name="touria jnaini" userId="2fd77474c0146626" providerId="LiveId" clId="{23CE5276-5F69-41D9-A56C-0FE78CDD678E}" dt="2026-01-11T15:36:04.844" v="81" actId="478"/>
          <ac:spMkLst>
            <pc:docMk/>
            <pc:sldMk cId="4120024981" sldId="1256"/>
            <ac:spMk id="9" creationId="{82C230E1-4F24-0AE9-F6BF-8B29CB903F0E}"/>
          </ac:spMkLst>
        </pc:spChg>
        <pc:spChg chg="del">
          <ac:chgData name="touria jnaini" userId="2fd77474c0146626" providerId="LiveId" clId="{23CE5276-5F69-41D9-A56C-0FE78CDD678E}" dt="2026-01-11T15:36:13.193" v="83" actId="478"/>
          <ac:spMkLst>
            <pc:docMk/>
            <pc:sldMk cId="4120024981" sldId="1256"/>
            <ac:spMk id="11" creationId="{D2428019-A080-E5AA-3828-1D916ABF588D}"/>
          </ac:spMkLst>
        </pc:spChg>
        <pc:spChg chg="add del mod">
          <ac:chgData name="touria jnaini" userId="2fd77474c0146626" providerId="LiveId" clId="{23CE5276-5F69-41D9-A56C-0FE78CDD678E}" dt="2026-01-11T15:36:22.427" v="85" actId="478"/>
          <ac:spMkLst>
            <pc:docMk/>
            <pc:sldMk cId="4120024981" sldId="1256"/>
            <ac:spMk id="12" creationId="{549BB623-5FF2-263E-EBF0-D8F65D4C6712}"/>
          </ac:spMkLst>
        </pc:spChg>
        <pc:spChg chg="del">
          <ac:chgData name="touria jnaini" userId="2fd77474c0146626" providerId="LiveId" clId="{23CE5276-5F69-41D9-A56C-0FE78CDD678E}" dt="2026-01-11T15:35:54.333" v="78" actId="478"/>
          <ac:spMkLst>
            <pc:docMk/>
            <pc:sldMk cId="4120024981" sldId="1256"/>
            <ac:spMk id="15" creationId="{45D8F350-5B04-365D-B4EA-828F943FB1D3}"/>
          </ac:spMkLst>
        </pc:spChg>
        <pc:spChg chg="del">
          <ac:chgData name="touria jnaini" userId="2fd77474c0146626" providerId="LiveId" clId="{23CE5276-5F69-41D9-A56C-0FE78CDD678E}" dt="2026-01-11T15:36:08.582" v="82" actId="478"/>
          <ac:spMkLst>
            <pc:docMk/>
            <pc:sldMk cId="4120024981" sldId="1256"/>
            <ac:spMk id="19" creationId="{4004BD41-12D6-4762-D130-917D1CE14110}"/>
          </ac:spMkLst>
        </pc:spChg>
        <pc:spChg chg="del">
          <ac:chgData name="touria jnaini" userId="2fd77474c0146626" providerId="LiveId" clId="{23CE5276-5F69-41D9-A56C-0FE78CDD678E}" dt="2026-01-11T15:35:45.165" v="76" actId="478"/>
          <ac:spMkLst>
            <pc:docMk/>
            <pc:sldMk cId="4120024981" sldId="1256"/>
            <ac:spMk id="26" creationId="{29B5418A-DFA9-B32A-4D10-474C6A6BEF90}"/>
          </ac:spMkLst>
        </pc:spChg>
        <pc:picChg chg="add del">
          <ac:chgData name="touria jnaini" userId="2fd77474c0146626" providerId="LiveId" clId="{23CE5276-5F69-41D9-A56C-0FE78CDD678E}" dt="2026-01-11T15:36:00.535" v="80" actId="478"/>
          <ac:picMkLst>
            <pc:docMk/>
            <pc:sldMk cId="4120024981" sldId="1256"/>
            <ac:picMk id="28" creationId="{C83E9DA5-A640-92BE-678B-C30018D7082D}"/>
          </ac:picMkLst>
        </pc:picChg>
      </pc:sldChg>
      <pc:sldChg chg="addSp delSp modSp add mod">
        <pc:chgData name="touria jnaini" userId="2fd77474c0146626" providerId="LiveId" clId="{23CE5276-5F69-41D9-A56C-0FE78CDD678E}" dt="2026-01-11T15:38:01.810" v="98" actId="478"/>
        <pc:sldMkLst>
          <pc:docMk/>
          <pc:sldMk cId="2807743073" sldId="1257"/>
        </pc:sldMkLst>
        <pc:spChg chg="mod">
          <ac:chgData name="touria jnaini" userId="2fd77474c0146626" providerId="LiveId" clId="{23CE5276-5F69-41D9-A56C-0FE78CDD678E}" dt="2026-01-11T15:37:12.518" v="88"/>
          <ac:spMkLst>
            <pc:docMk/>
            <pc:sldMk cId="2807743073" sldId="1257"/>
            <ac:spMk id="2" creationId="{10DCADE8-45F2-A559-90BA-47EF5620A76F}"/>
          </ac:spMkLst>
        </pc:spChg>
        <pc:spChg chg="add del mod">
          <ac:chgData name="touria jnaini" userId="2fd77474c0146626" providerId="LiveId" clId="{23CE5276-5F69-41D9-A56C-0FE78CDD678E}" dt="2026-01-11T15:37:23.921" v="90" actId="478"/>
          <ac:spMkLst>
            <pc:docMk/>
            <pc:sldMk cId="2807743073" sldId="1257"/>
            <ac:spMk id="6" creationId="{1398B394-8401-D524-B586-51495A9199A8}"/>
          </ac:spMkLst>
        </pc:spChg>
        <pc:spChg chg="del">
          <ac:chgData name="touria jnaini" userId="2fd77474c0146626" providerId="LiveId" clId="{23CE5276-5F69-41D9-A56C-0FE78CDD678E}" dt="2026-01-11T15:37:20.880" v="89" actId="478"/>
          <ac:spMkLst>
            <pc:docMk/>
            <pc:sldMk cId="2807743073" sldId="1257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7:43.293" v="94" actId="478"/>
          <ac:spMkLst>
            <pc:docMk/>
            <pc:sldMk cId="2807743073" sldId="1257"/>
            <ac:spMk id="9" creationId="{80F7445B-E0AE-AB57-13DE-096D3ADD1116}"/>
          </ac:spMkLst>
        </pc:spChg>
        <pc:spChg chg="add del mod">
          <ac:chgData name="touria jnaini" userId="2fd77474c0146626" providerId="LiveId" clId="{23CE5276-5F69-41D9-A56C-0FE78CDD678E}" dt="2026-01-11T15:37:32.094" v="92" actId="478"/>
          <ac:spMkLst>
            <pc:docMk/>
            <pc:sldMk cId="2807743073" sldId="1257"/>
            <ac:spMk id="10" creationId="{C5664399-08DE-3665-989D-C612016D1684}"/>
          </ac:spMkLst>
        </pc:spChg>
        <pc:spChg chg="del">
          <ac:chgData name="touria jnaini" userId="2fd77474c0146626" providerId="LiveId" clId="{23CE5276-5F69-41D9-A56C-0FE78CDD678E}" dt="2026-01-11T15:37:28.905" v="91" actId="478"/>
          <ac:spMkLst>
            <pc:docMk/>
            <pc:sldMk cId="2807743073" sldId="1257"/>
            <ac:spMk id="11" creationId="{F3097DC5-3BAF-9AB1-7C40-F67BA21DD104}"/>
          </ac:spMkLst>
        </pc:spChg>
        <pc:spChg chg="add del mod">
          <ac:chgData name="touria jnaini" userId="2fd77474c0146626" providerId="LiveId" clId="{23CE5276-5F69-41D9-A56C-0FE78CDD678E}" dt="2026-01-11T15:37:46.710" v="95" actId="478"/>
          <ac:spMkLst>
            <pc:docMk/>
            <pc:sldMk cId="2807743073" sldId="1257"/>
            <ac:spMk id="13" creationId="{F7621C8B-1CA5-2CB6-982F-6D416E46C2C3}"/>
          </ac:spMkLst>
        </pc:spChg>
        <pc:spChg chg="del">
          <ac:chgData name="touria jnaini" userId="2fd77474c0146626" providerId="LiveId" clId="{23CE5276-5F69-41D9-A56C-0FE78CDD678E}" dt="2026-01-11T15:37:57.707" v="97" actId="478"/>
          <ac:spMkLst>
            <pc:docMk/>
            <pc:sldMk cId="2807743073" sldId="1257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8:01.810" v="98" actId="478"/>
          <ac:spMkLst>
            <pc:docMk/>
            <pc:sldMk cId="2807743073" sldId="1257"/>
            <ac:spMk id="18" creationId="{05BFD29D-4186-7D9C-646D-588B72680273}"/>
          </ac:spMkLst>
        </pc:spChg>
        <pc:spChg chg="del">
          <ac:chgData name="touria jnaini" userId="2fd77474c0146626" providerId="LiveId" clId="{23CE5276-5F69-41D9-A56C-0FE78CDD678E}" dt="2026-01-11T15:37:50.260" v="96" actId="478"/>
          <ac:spMkLst>
            <pc:docMk/>
            <pc:sldMk cId="2807743073" sldId="1257"/>
            <ac:spMk id="25" creationId="{69592405-0326-D08D-1188-0AF4B64FF745}"/>
          </ac:spMkLst>
        </pc:spChg>
        <pc:spChg chg="del">
          <ac:chgData name="touria jnaini" userId="2fd77474c0146626" providerId="LiveId" clId="{23CE5276-5F69-41D9-A56C-0FE78CDD678E}" dt="2026-01-11T15:37:35.321" v="93" actId="478"/>
          <ac:spMkLst>
            <pc:docMk/>
            <pc:sldMk cId="2807743073" sldId="1257"/>
            <ac:spMk id="26" creationId="{9FF76B79-BFFB-FB5A-73E5-89E5F41A766A}"/>
          </ac:spMkLst>
        </pc:spChg>
      </pc:sldChg>
    </pc:docChg>
  </pc:docChgLst>
  <pc:docChgLst>
    <pc:chgData name="touria jnaini" userId="2fd77474c0146626" providerId="LiveId" clId="{C6E3CD44-64F1-4F37-99F4-C7C7171DD807}"/>
    <pc:docChg chg="custSel delSld modSld">
      <pc:chgData name="touria jnaini" userId="2fd77474c0146626" providerId="LiveId" clId="{C6E3CD44-64F1-4F37-99F4-C7C7171DD807}" dt="2026-01-11T16:20:21.537" v="4" actId="2696"/>
      <pc:docMkLst>
        <pc:docMk/>
      </pc:docMkLst>
      <pc:sldChg chg="addSp delSp modSp mod">
        <pc:chgData name="touria jnaini" userId="2fd77474c0146626" providerId="LiveId" clId="{C6E3CD44-64F1-4F37-99F4-C7C7171DD807}" dt="2026-01-11T16:19:23.767" v="3" actId="14100"/>
        <pc:sldMkLst>
          <pc:docMk/>
          <pc:sldMk cId="56895326" sldId="257"/>
        </pc:sldMkLst>
        <pc:picChg chg="del">
          <ac:chgData name="touria jnaini" userId="2fd77474c0146626" providerId="LiveId" clId="{C6E3CD44-64F1-4F37-99F4-C7C7171DD807}" dt="2026-01-11T16:19:10.762" v="1" actId="478"/>
          <ac:picMkLst>
            <pc:docMk/>
            <pc:sldMk cId="56895326" sldId="257"/>
            <ac:picMk id="3" creationId="{D0C11906-0C1E-A398-468A-166662062DE1}"/>
          </ac:picMkLst>
        </pc:picChg>
        <pc:picChg chg="add mod">
          <ac:chgData name="touria jnaini" userId="2fd77474c0146626" providerId="LiveId" clId="{C6E3CD44-64F1-4F37-99F4-C7C7171DD807}" dt="2026-01-11T16:19:23.767" v="3" actId="14100"/>
          <ac:picMkLst>
            <pc:docMk/>
            <pc:sldMk cId="56895326" sldId="257"/>
            <ac:picMk id="4" creationId="{A6AAD98B-17D8-A3EA-BE61-C347B932A2D9}"/>
          </ac:picMkLst>
        </pc:picChg>
      </pc:sldChg>
      <pc:sldChg chg="del">
        <pc:chgData name="touria jnaini" userId="2fd77474c0146626" providerId="LiveId" clId="{C6E3CD44-64F1-4F37-99F4-C7C7171DD807}" dt="2026-01-11T16:20:21.537" v="4" actId="2696"/>
        <pc:sldMkLst>
          <pc:docMk/>
          <pc:sldMk cId="1251822642" sldId="11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jpe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6AAD98B-17D8-A3EA-BE61-C347B932A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Bruyant – Joyeux  - ֤Éducatif – Ennuyeux  – Long – Adorer.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854" y="5683177"/>
            <a:ext cx="2025024" cy="360000"/>
          </a:xfrm>
        </p:spPr>
        <p:txBody>
          <a:bodyPr/>
          <a:lstStyle/>
          <a:p>
            <a:r>
              <a:rPr lang="fr-FR" dirty="0"/>
              <a:t>Ennuyeux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8C2CC9A-F6AD-C2A5-7FC1-7CB81BA78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1" y="1964925"/>
            <a:ext cx="1422767" cy="13937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5CCCC05-791B-9422-67FF-00886228D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52" y="1981148"/>
            <a:ext cx="1414521" cy="13613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603B44F-752F-8BBB-A4DD-5E2D5CCA9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87" y="1975153"/>
            <a:ext cx="1422767" cy="13733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F96A581-2D1C-0B41-4C0F-3591D4DC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60" y="4154807"/>
            <a:ext cx="1447418" cy="13733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C9F7BC0-42AC-1367-B34F-112331A96D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8" y="4154807"/>
            <a:ext cx="1408385" cy="137331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B23CB84-D6EB-3B62-0782-DA4122785A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3" y="4154807"/>
            <a:ext cx="1447418" cy="1373310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xmlns="" id="{F3F0D078-6862-AF65-0D52-97D3FF29AC67}"/>
              </a:ext>
            </a:extLst>
          </p:cNvPr>
          <p:cNvSpPr txBox="1">
            <a:spLocks/>
          </p:cNvSpPr>
          <p:nvPr/>
        </p:nvSpPr>
        <p:spPr>
          <a:xfrm>
            <a:off x="1200787" y="3504765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Bruyant </a:t>
            </a:r>
            <a:endParaRPr lang="fr-MA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xmlns="" id="{225843CF-FEE4-79E0-4B21-8EC96E6D4167}"/>
              </a:ext>
            </a:extLst>
          </p:cNvPr>
          <p:cNvSpPr txBox="1">
            <a:spLocks/>
          </p:cNvSpPr>
          <p:nvPr/>
        </p:nvSpPr>
        <p:spPr>
          <a:xfrm>
            <a:off x="3544308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Joyeux </a:t>
            </a:r>
            <a:endParaRPr lang="fr-MA" dirty="0"/>
          </a:p>
        </p:txBody>
      </p:sp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xmlns="" id="{6EFBFA18-A482-5095-90DD-C436A90B29AB}"/>
              </a:ext>
            </a:extLst>
          </p:cNvPr>
          <p:cNvSpPr txBox="1">
            <a:spLocks/>
          </p:cNvSpPr>
          <p:nvPr/>
        </p:nvSpPr>
        <p:spPr>
          <a:xfrm>
            <a:off x="3725530" y="5725509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Long </a:t>
            </a:r>
            <a:endParaRPr lang="fr-MA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xmlns="" id="{8DEC4289-62C3-E60E-0071-67E391F4A388}"/>
              </a:ext>
            </a:extLst>
          </p:cNvPr>
          <p:cNvSpPr txBox="1">
            <a:spLocks/>
          </p:cNvSpPr>
          <p:nvPr/>
        </p:nvSpPr>
        <p:spPr>
          <a:xfrm>
            <a:off x="5988302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Éducatif </a:t>
            </a:r>
            <a:endParaRPr lang="fr-MA" dirty="0"/>
          </a:p>
        </p:txBody>
      </p:sp>
      <p:sp>
        <p:nvSpPr>
          <p:cNvPr id="32" name="Espace réservé du texte 6">
            <a:extLst>
              <a:ext uri="{FF2B5EF4-FFF2-40B4-BE49-F238E27FC236}">
                <a16:creationId xmlns:a16="http://schemas.microsoft.com/office/drawing/2014/main" xmlns="" id="{5AE1084D-1959-0FB8-119E-60C54B441C25}"/>
              </a:ext>
            </a:extLst>
          </p:cNvPr>
          <p:cNvSpPr txBox="1">
            <a:spLocks/>
          </p:cNvSpPr>
          <p:nvPr/>
        </p:nvSpPr>
        <p:spPr>
          <a:xfrm>
            <a:off x="6205399" y="5763770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Adorer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6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8C2CC9A-F6AD-C2A5-7FC1-7CB81BA78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1" y="1964925"/>
            <a:ext cx="1422767" cy="13937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5CCCC05-791B-9422-67FF-00886228D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52" y="1981148"/>
            <a:ext cx="1414521" cy="13613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603B44F-752F-8BBB-A4DD-5E2D5CCA9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87" y="1975153"/>
            <a:ext cx="1422767" cy="13733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F96A581-2D1C-0B41-4C0F-3591D4DC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60" y="4154807"/>
            <a:ext cx="1447418" cy="13733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C9F7BC0-42AC-1367-B34F-112331A96D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8" y="4154807"/>
            <a:ext cx="1408385" cy="137331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B23CB84-D6EB-3B62-0782-DA4122785A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3" y="4154807"/>
            <a:ext cx="1447418" cy="13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Expliquer – la leçon – les sciences – les mathématiques – l’arabe -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La leçon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L’arabe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>
                <a:latin typeface="Dosis SemiBold" pitchFamily="2" charset="0"/>
              </a:rPr>
              <a:t>Les sciences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xmlns="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xmlns="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pic>
        <p:nvPicPr>
          <p:cNvPr id="13" name="Image 12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B5CF67C-2837-16B0-C24E-D3068A8D6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65" y="1884346"/>
            <a:ext cx="1487599" cy="16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xmlns="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xmlns="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écrivain – découvrir – une expérience – le meilleur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ingénieur -  devenir.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latin typeface="Dosis SemiBold" pitchFamily="2" charset="0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Une expérience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Avoir confiance – Courageux – Avoir peur – Fier– Surpris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Calme.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sz="2000" dirty="0">
                <a:latin typeface="Dosis SemiBold" pitchFamily="2" charset="0"/>
              </a:rPr>
              <a:t>Avoir confiance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Calme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Courageux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07693" y="5802122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Surpris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Avoir peur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E2859D-5C63-1803-CE8C-88B1701D3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52" y="1771477"/>
            <a:ext cx="1487448" cy="16272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F49ED54-566E-2BDE-0927-961C34AA2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93" y="1771477"/>
            <a:ext cx="1645072" cy="16124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23E6EDC-3F5D-F939-6835-696F55418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21" y="1771477"/>
            <a:ext cx="1870301" cy="158746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FCDF288-9279-1D32-7871-1DE0BF435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7901" y="3959362"/>
            <a:ext cx="1560360" cy="17070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70486F4-79E0-CC88-ECCE-180AE06758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8" y="3907028"/>
            <a:ext cx="1656032" cy="18117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83E9DA5-A640-92BE-678B-C30018D70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03" y="3999177"/>
            <a:ext cx="1680519" cy="15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E2859D-5C63-1803-CE8C-88B1701D3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52" y="1771477"/>
            <a:ext cx="1487448" cy="16272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F49ED54-566E-2BDE-0927-961C34AA2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93" y="1771477"/>
            <a:ext cx="1645072" cy="16124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23E6EDC-3F5D-F939-6835-696F55418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21" y="1771477"/>
            <a:ext cx="1870301" cy="158746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FCDF288-9279-1D32-7871-1DE0BF435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7901" y="3959362"/>
            <a:ext cx="1560360" cy="17070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70486F4-79E0-CC88-ECCE-180AE06758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8" y="3907028"/>
            <a:ext cx="1656032" cy="18117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83E9DA5-A640-92BE-678B-C30018D70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03" y="3999177"/>
            <a:ext cx="1680519" cy="15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Triste– Fatigué – Dangereux – Avoir honte – </a:t>
            </a:r>
            <a:r>
              <a:rPr lang="fr-FR" dirty="0">
                <a:latin typeface="Dosis SemiBold" pitchFamily="2" charset="0"/>
              </a:rPr>
              <a:t>Ê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 en colère -  Joyeux.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Triste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Joyeux 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Fatigué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Avoir honte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000" dirty="0">
                <a:latin typeface="Dosis SemiBold" pitchFamily="2" charset="0"/>
              </a:rPr>
              <a:t>Être en colère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Dangereux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997718-F32F-88B1-9B6F-998AC28A7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1853190"/>
            <a:ext cx="1386624" cy="15169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0964BC-EFFB-B220-8A7E-068B5B34D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6" y="1806992"/>
            <a:ext cx="1364303" cy="15996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26740DD-CCB2-501B-A4BF-6B0ED99FE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3" y="3813729"/>
            <a:ext cx="1498237" cy="163908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F84BCE2-90EE-B8EF-972F-90042050D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3845732"/>
            <a:ext cx="1589046" cy="17384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C7E5941-96D9-4D7D-68B6-29F883731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51" y="3845732"/>
            <a:ext cx="1589047" cy="17384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2C2CDEE-E824-64AC-8F4C-F25E51A864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15" y="1853190"/>
            <a:ext cx="1386625" cy="15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997718-F32F-88B1-9B6F-998AC28A7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1853190"/>
            <a:ext cx="1386624" cy="15169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0964BC-EFFB-B220-8A7E-068B5B34D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6" y="1806992"/>
            <a:ext cx="1364303" cy="15996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26740DD-CCB2-501B-A4BF-6B0ED99FE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3" y="3813729"/>
            <a:ext cx="1498237" cy="163908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F84BCE2-90EE-B8EF-972F-90042050D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3845732"/>
            <a:ext cx="1589046" cy="17384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C7E5941-96D9-4D7D-68B6-29F883731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51" y="3845732"/>
            <a:ext cx="1589047" cy="17384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2C2CDEE-E824-64AC-8F4C-F25E51A864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15" y="1853190"/>
            <a:ext cx="1386625" cy="15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A2A4777-2107-F89B-FE17-72E40E530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1" y="2393396"/>
            <a:ext cx="1688914" cy="29886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4E30A37-E3E0-D5F2-7BC4-8C5B81E7F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30" y="2393396"/>
            <a:ext cx="1792296" cy="29886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CB39940-5C84-2D87-A56B-C868F3886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15" y="2393394"/>
            <a:ext cx="1697752" cy="29886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663E803-DD3E-6422-079C-4A884CB2D8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25" y="2345896"/>
            <a:ext cx="1758420" cy="29886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E712351-4864-FFF7-B5AD-D3FF338C01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05" y="2345896"/>
            <a:ext cx="1758420" cy="29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B5AE425-0DF4-180C-8EFE-313F0CBC4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/>
              <a:t>Utile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7826" y="5751738"/>
            <a:ext cx="1620255" cy="360000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/>
              <a:t>Trop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Bon 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concentration </a:t>
            </a:r>
            <a:endParaRPr lang="fr-MA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  <a:endParaRPr lang="fr-MA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64EEBD5-E0EB-45DB-1CF8-BC1288870D33}"/>
              </a:ext>
            </a:extLst>
          </p:cNvPr>
          <p:cNvSpPr txBox="1"/>
          <p:nvPr/>
        </p:nvSpPr>
        <p:spPr>
          <a:xfrm>
            <a:off x="3619248" y="168250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5758E6-EF75-5593-5DEF-D75F1A823DE1}"/>
              </a:ext>
            </a:extLst>
          </p:cNvPr>
          <p:cNvSpPr txBox="1"/>
          <p:nvPr/>
        </p:nvSpPr>
        <p:spPr>
          <a:xfrm>
            <a:off x="1208377" y="369700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BF7D8BD-9502-8E17-BF7F-D64D38AF23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manquent sont: La concentration et mauvais.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9" name="Espace réservé pour une image  29">
            <a:extLst>
              <a:ext uri="{FF2B5EF4-FFF2-40B4-BE49-F238E27FC236}">
                <a16:creationId xmlns:a16="http://schemas.microsoft.com/office/drawing/2014/main" xmlns="" id="{B2BCDC22-5AF8-90BB-2AA3-BEC65273B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910524" y="1968589"/>
            <a:ext cx="1540718" cy="15407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F74FAB7-0D26-45AC-3D06-27FDAD1706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2040232"/>
            <a:ext cx="1440000" cy="1440000"/>
          </a:xfrm>
          <a:prstGeom prst="rect">
            <a:avLst/>
          </a:prstGeom>
        </p:spPr>
      </p:pic>
      <p:pic>
        <p:nvPicPr>
          <p:cNvPr id="12" name="Espace réservé pour une image  29">
            <a:extLst>
              <a:ext uri="{FF2B5EF4-FFF2-40B4-BE49-F238E27FC236}">
                <a16:creationId xmlns:a16="http://schemas.microsoft.com/office/drawing/2014/main" xmlns="" id="{F5EEE6D8-8D95-CE27-0DD1-EAF743A19B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753154" y="4046986"/>
            <a:ext cx="1540718" cy="15407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974F228-7ADE-75E2-9E3E-6007F66439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13" y="4123057"/>
            <a:ext cx="144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FC98456-A27A-80C0-67C2-4B89CEF0F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404698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3B2E14-101D-C558-B7C7-8AB72135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00892" y="5836597"/>
            <a:ext cx="1620255" cy="360000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Un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écran 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527F4AE8-EC69-C876-5E8F-6F2BA23DFB6C}"/>
              </a:ext>
            </a:extLst>
          </p:cNvPr>
          <p:cNvSpPr txBox="1">
            <a:spLocks/>
          </p:cNvSpPr>
          <p:nvPr/>
        </p:nvSpPr>
        <p:spPr>
          <a:xfrm>
            <a:off x="5911312" y="5857914"/>
            <a:ext cx="193919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2"/>
                </a:solidFill>
              </a:rPr>
              <a:t>La</a:t>
            </a:r>
            <a:r>
              <a:rPr lang="fr-FR" dirty="0"/>
              <a:t> différence  </a:t>
            </a:r>
            <a:endParaRPr lang="fr-MA" dirty="0"/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E590F307-FF7F-F9DA-CCE4-B16BAA4CF2F5}"/>
              </a:ext>
            </a:extLst>
          </p:cNvPr>
          <p:cNvSpPr txBox="1">
            <a:spLocks/>
          </p:cNvSpPr>
          <p:nvPr/>
        </p:nvSpPr>
        <p:spPr>
          <a:xfrm>
            <a:off x="3796144" y="5857914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Préférer </a:t>
            </a:r>
            <a:endParaRPr lang="fr-MA" dirty="0"/>
          </a:p>
        </p:txBody>
      </p:sp>
      <p:sp>
        <p:nvSpPr>
          <p:cNvPr id="30" name="Espace réservé du texte 10">
            <a:extLst>
              <a:ext uri="{FF2B5EF4-FFF2-40B4-BE49-F238E27FC236}">
                <a16:creationId xmlns:a16="http://schemas.microsoft.com/office/drawing/2014/main" xmlns="" id="{4394507E-5A6C-72AE-0C10-B2843410D136}"/>
              </a:ext>
            </a:extLst>
          </p:cNvPr>
          <p:cNvSpPr txBox="1">
            <a:spLocks/>
          </p:cNvSpPr>
          <p:nvPr/>
        </p:nvSpPr>
        <p:spPr>
          <a:xfrm>
            <a:off x="3761872" y="3685913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Petit  </a:t>
            </a:r>
            <a:endParaRPr lang="fr-MA" dirty="0"/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xmlns="" id="{C01D52BF-E9D1-600B-61CB-1E2AD5AE687D}"/>
              </a:ext>
            </a:extLst>
          </p:cNvPr>
          <p:cNvSpPr txBox="1">
            <a:spLocks/>
          </p:cNvSpPr>
          <p:nvPr/>
        </p:nvSpPr>
        <p:spPr>
          <a:xfrm>
            <a:off x="1653499" y="3630958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Drôle </a:t>
            </a:r>
            <a:endParaRPr lang="fr-MA" dirty="0"/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xmlns="" id="{92B48248-DEDF-3EB3-DD38-F51016936F14}"/>
              </a:ext>
            </a:extLst>
          </p:cNvPr>
          <p:cNvSpPr txBox="1">
            <a:spLocks/>
          </p:cNvSpPr>
          <p:nvPr/>
        </p:nvSpPr>
        <p:spPr>
          <a:xfrm>
            <a:off x="6070780" y="3642017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Calme 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601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73" y="1890881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18" y="2013231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quatre images qui ont bougé sont : Drôle et calme</a:t>
            </a:r>
            <a:r>
              <a:rPr lang="fr-MA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3470888-2AE8-68F1-4A26-823690AE0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5" y="2060214"/>
            <a:ext cx="1524000" cy="153811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1B5C77A-F3E6-2E97-1825-B7DCE9BB2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16" y="2077007"/>
            <a:ext cx="1422767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D191328-DEFF-2D8F-3B10-AC501E523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50" y="2182564"/>
            <a:ext cx="1422767" cy="151766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D1CE13C-BDD1-A163-49CB-A131C2837D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42" y="4345458"/>
            <a:ext cx="1422767" cy="15381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09237EF-051C-DC34-8CD2-CBE8164E93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4345460"/>
            <a:ext cx="1524000" cy="1538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FAA1CB-02DD-CDBD-36E5-8A682806C0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6" y="4345457"/>
            <a:ext cx="1402668" cy="15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xmlns="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1E5A2989-FF72-5E38-68E2-C8F461202C1B}"/>
              </a:ext>
            </a:extLst>
          </p:cNvPr>
          <p:cNvSpPr txBox="1">
            <a:spLocks/>
          </p:cNvSpPr>
          <p:nvPr/>
        </p:nvSpPr>
        <p:spPr>
          <a:xfrm>
            <a:off x="601250" y="4399883"/>
            <a:ext cx="249894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Les mathématiques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92C6FE5B-6A86-1983-1A13-2B36CD25F4EE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Devenir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663BD0EA-82E5-A7BF-8D31-52C64E3F4F4B}"/>
              </a:ext>
            </a:extLst>
          </p:cNvPr>
          <p:cNvSpPr txBox="1">
            <a:spLocks/>
          </p:cNvSpPr>
          <p:nvPr/>
        </p:nvSpPr>
        <p:spPr>
          <a:xfrm>
            <a:off x="5898175" y="4579883"/>
            <a:ext cx="208893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ingénieur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B55911E-CC7D-E1CB-862B-D6D07642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1D61F4EF-2540-D402-EECA-1297186E6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89" y="2565705"/>
            <a:ext cx="1487598" cy="1411309"/>
          </a:xfrm>
          <a:prstGeom prst="rect">
            <a:avLst/>
          </a:prstGeom>
        </p:spPr>
      </p:pic>
      <p:pic>
        <p:nvPicPr>
          <p:cNvPr id="5" name="Image 4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804FBAC-E18E-8991-1F70-B88B259F2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83" y="2565705"/>
            <a:ext cx="1149758" cy="1257717"/>
          </a:xfrm>
          <a:prstGeom prst="rect">
            <a:avLst/>
          </a:prstGeom>
        </p:spPr>
      </p:pic>
      <p:pic>
        <p:nvPicPr>
          <p:cNvPr id="9" name="Image 8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37CB6D3-A625-E1D4-58EE-A278CA1E2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73" y="2565705"/>
            <a:ext cx="1149758" cy="12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89FCF55-9719-DF6B-6021-AEA627242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D1B1FFA-6A2B-E336-E058-64D378D5C3F1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effectLst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J’aime les mathématiques parce que je voudrais devenir ingénieur.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B55911E-CC7D-E1CB-862B-D6D07642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1D61F4EF-2540-D402-EECA-1297186E6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93" y="2565705"/>
            <a:ext cx="1487598" cy="1411309"/>
          </a:xfrm>
          <a:prstGeom prst="rect">
            <a:avLst/>
          </a:prstGeom>
        </p:spPr>
      </p:pic>
      <p:pic>
        <p:nvPicPr>
          <p:cNvPr id="5" name="Image 4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804FBAC-E18E-8991-1F70-B88B259F2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0" y="2565705"/>
            <a:ext cx="1149758" cy="1257717"/>
          </a:xfrm>
          <a:prstGeom prst="rect">
            <a:avLst/>
          </a:prstGeom>
        </p:spPr>
      </p:pic>
      <p:pic>
        <p:nvPicPr>
          <p:cNvPr id="9" name="Image 8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37CB6D3-A625-E1D4-58EE-A278CA1E2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07" y="2565705"/>
            <a:ext cx="1149758" cy="12577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715C6E6-4007-2674-A399-1AA6F0484FB4}"/>
              </a:ext>
            </a:extLst>
          </p:cNvPr>
          <p:cNvSpPr txBox="1"/>
          <p:nvPr/>
        </p:nvSpPr>
        <p:spPr>
          <a:xfrm>
            <a:off x="435395" y="4559463"/>
            <a:ext cx="8273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J’aime les mathématiques parce que je voudrais devenir ingénieur.</a:t>
            </a:r>
          </a:p>
        </p:txBody>
      </p:sp>
    </p:spTree>
    <p:extLst>
      <p:ext uri="{BB962C8B-B14F-4D97-AF65-F5344CB8AC3E}">
        <p14:creationId xmlns:p14="http://schemas.microsoft.com/office/powerpoint/2010/main" val="39505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7BEE8D-BC14-359A-36EA-67DA3CD3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618746DF-37E7-849E-E5F4-B6C5B8D7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66B9A049-6A5F-A76E-BCC9-9D7549B2D880}"/>
              </a:ext>
            </a:extLst>
          </p:cNvPr>
          <p:cNvSpPr txBox="1">
            <a:spLocks/>
          </p:cNvSpPr>
          <p:nvPr/>
        </p:nvSpPr>
        <p:spPr>
          <a:xfrm>
            <a:off x="899248" y="45877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Drôle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526C03CD-9753-009B-48B9-20632BEDAC50}"/>
              </a:ext>
            </a:extLst>
          </p:cNvPr>
          <p:cNvSpPr txBox="1">
            <a:spLocks/>
          </p:cNvSpPr>
          <p:nvPr/>
        </p:nvSpPr>
        <p:spPr>
          <a:xfrm>
            <a:off x="3307515" y="464251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Petit 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B2394150-10D7-0279-A831-16080612A20E}"/>
              </a:ext>
            </a:extLst>
          </p:cNvPr>
          <p:cNvSpPr txBox="1">
            <a:spLocks/>
          </p:cNvSpPr>
          <p:nvPr/>
        </p:nvSpPr>
        <p:spPr>
          <a:xfrm>
            <a:off x="5634364" y="4587766"/>
            <a:ext cx="265734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Calme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F218C13-183F-7029-2B54-6F342359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3D84A42-08EC-9058-0C4C-828A35E0E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8" y="2467066"/>
            <a:ext cx="1524000" cy="15381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1EB6477-56D5-1135-6963-7289DBEEE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01" y="2515187"/>
            <a:ext cx="1422767" cy="15381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231E487-A925-0AD4-C88D-43D6FBAD9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40" y="2598274"/>
            <a:ext cx="1422767" cy="15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7BEE8D-BC14-359A-36EA-67DA3CD3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618746DF-37E7-849E-E5F4-B6C5B8D7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Mon petit frère est calme et drôle.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F218C13-183F-7029-2B54-6F342359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3D84A42-08EC-9058-0C4C-828A35E0E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93" y="2550911"/>
            <a:ext cx="1524000" cy="15381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1EB6477-56D5-1135-6963-7289DBEEE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33" y="2515187"/>
            <a:ext cx="1422767" cy="15381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231E487-A925-0AD4-C88D-43D6FBAD9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40" y="2535645"/>
            <a:ext cx="1422767" cy="15176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B25C0C2-AE32-7289-02D3-680621B85BC3}"/>
              </a:ext>
            </a:extLst>
          </p:cNvPr>
          <p:cNvSpPr txBox="1"/>
          <p:nvPr/>
        </p:nvSpPr>
        <p:spPr>
          <a:xfrm>
            <a:off x="759220" y="4712240"/>
            <a:ext cx="7854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Mon petit frère est calme et drôle.</a:t>
            </a:r>
          </a:p>
        </p:txBody>
      </p:sp>
    </p:spTree>
    <p:extLst>
      <p:ext uri="{BB962C8B-B14F-4D97-AF65-F5344CB8AC3E}">
        <p14:creationId xmlns:p14="http://schemas.microsoft.com/office/powerpoint/2010/main" val="35674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Éducatif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B91B984D-7145-E00D-7FF4-D1056D5A7926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Adorer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B34FC0E-D605-214B-08E3-FBA3A3F4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345A0B-A014-5844-6801-4173F98AB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0" y="2338813"/>
            <a:ext cx="1422767" cy="13733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D41F803-C744-6E88-687B-555818E15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71" y="2338813"/>
            <a:ext cx="1447418" cy="13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j’adore les jeux éducatifs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26622" y="4442072"/>
            <a:ext cx="8690756" cy="48173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J’adore les jeux éducatifs.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B34FC0E-D605-214B-08E3-FBA3A3F4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345A0B-A014-5844-6801-4173F98AB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0" y="2338813"/>
            <a:ext cx="1422767" cy="13733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D41F803-C744-6E88-687B-555818E15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25" y="2415928"/>
            <a:ext cx="1447418" cy="13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A05D8BEC-D981-9975-A61C-EDDAD880EC44}"/>
              </a:ext>
            </a:extLst>
          </p:cNvPr>
          <p:cNvSpPr txBox="1">
            <a:spLocks/>
          </p:cNvSpPr>
          <p:nvPr/>
        </p:nvSpPr>
        <p:spPr>
          <a:xfrm>
            <a:off x="4252428" y="4337315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L’arabe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3E0A8BCC-0CB7-8BBC-90C7-58A511C39E88}"/>
              </a:ext>
            </a:extLst>
          </p:cNvPr>
          <p:cNvSpPr txBox="1">
            <a:spLocks/>
          </p:cNvSpPr>
          <p:nvPr/>
        </p:nvSpPr>
        <p:spPr>
          <a:xfrm>
            <a:off x="1062223" y="4337315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Les sciences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877999-48DF-4E31-B000-C000A08E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7AE00A7-9482-0AAC-A587-AAB9E05A2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9" y="2164094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BEBE89A3-6E75-37A1-C96D-775AEC405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64" y="2164094"/>
            <a:ext cx="1487598" cy="16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Mes matières préférées à l’école sont les sciences et l’arabe.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877999-48DF-4E31-B000-C000A08E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7AE00A7-9482-0AAC-A587-AAB9E05A2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93" y="2164094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BEBE89A3-6E75-37A1-C96D-775AEC405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25" y="2164094"/>
            <a:ext cx="1487598" cy="16272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D29260D-69BB-594C-581E-F3E04FC1D223}"/>
              </a:ext>
            </a:extLst>
          </p:cNvPr>
          <p:cNvSpPr txBox="1"/>
          <p:nvPr/>
        </p:nvSpPr>
        <p:spPr>
          <a:xfrm>
            <a:off x="278107" y="4325858"/>
            <a:ext cx="8587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Mes matières préférées à l’école sont les sciences et l’arabe.</a:t>
            </a:r>
          </a:p>
        </p:txBody>
      </p:sp>
    </p:spTree>
    <p:extLst>
      <p:ext uri="{BB962C8B-B14F-4D97-AF65-F5344CB8AC3E}">
        <p14:creationId xmlns:p14="http://schemas.microsoft.com/office/powerpoint/2010/main" val="29438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074FE03A-0245-D7DB-F57D-E9C32E7363CD}"/>
              </a:ext>
            </a:extLst>
          </p:cNvPr>
          <p:cNvSpPr txBox="1">
            <a:spLocks/>
          </p:cNvSpPr>
          <p:nvPr/>
        </p:nvSpPr>
        <p:spPr>
          <a:xfrm>
            <a:off x="2455862" y="45272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Fatigué 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1B45AA3A-B5D8-4F53-A8CA-70FE2F50AA47}"/>
              </a:ext>
            </a:extLst>
          </p:cNvPr>
          <p:cNvSpPr txBox="1">
            <a:spLocks/>
          </p:cNvSpPr>
          <p:nvPr/>
        </p:nvSpPr>
        <p:spPr>
          <a:xfrm>
            <a:off x="4802114" y="45272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Triste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2541C8-2DB3-A52A-3BBC-E326CBBA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DC2905-5C9D-FB6B-73E9-22D2CB5A4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50" y="2567174"/>
            <a:ext cx="1386624" cy="15169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3CE41F9-B91F-53D7-1324-4FB10F92A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14" y="2484500"/>
            <a:ext cx="1364303" cy="15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suis triste lorsque je suis fatigué.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2541C8-2DB3-A52A-3BBC-E326CBBA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DC2905-5C9D-FB6B-73E9-22D2CB5A4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38" y="2567174"/>
            <a:ext cx="1386624" cy="15169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3CE41F9-B91F-53D7-1324-4FB10F92A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77" y="2567174"/>
            <a:ext cx="1364303" cy="15996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5012961-00C4-1EDF-C866-9B3899315DBE}"/>
              </a:ext>
            </a:extLst>
          </p:cNvPr>
          <p:cNvSpPr txBox="1"/>
          <p:nvPr/>
        </p:nvSpPr>
        <p:spPr>
          <a:xfrm>
            <a:off x="1653499" y="4555205"/>
            <a:ext cx="5574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Je suis triste lorsque je suis fatigué.</a:t>
            </a:r>
          </a:p>
        </p:txBody>
      </p:sp>
    </p:spTree>
    <p:extLst>
      <p:ext uri="{BB962C8B-B14F-4D97-AF65-F5344CB8AC3E}">
        <p14:creationId xmlns:p14="http://schemas.microsoft.com/office/powerpoint/2010/main" val="413316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55848FAF-C51B-5DBF-547F-914F009F7439}"/>
              </a:ext>
            </a:extLst>
          </p:cNvPr>
          <p:cNvSpPr txBox="1">
            <a:spLocks/>
          </p:cNvSpPr>
          <p:nvPr/>
        </p:nvSpPr>
        <p:spPr>
          <a:xfrm>
            <a:off x="4976227" y="456968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écrivain 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0084A47E-F47D-BAAA-04C0-1035CAAFD3C7}"/>
              </a:ext>
            </a:extLst>
          </p:cNvPr>
          <p:cNvSpPr txBox="1">
            <a:spLocks/>
          </p:cNvSpPr>
          <p:nvPr/>
        </p:nvSpPr>
        <p:spPr>
          <a:xfrm>
            <a:off x="2321444" y="456968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Devenir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524F6C2-2AA6-6F9E-C6FD-71A7C075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25F7E862-9FF7-D15E-0E4A-DC2F8C5D9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14" y="2463860"/>
            <a:ext cx="1445722" cy="1742346"/>
          </a:xfrm>
          <a:prstGeom prst="rect">
            <a:avLst/>
          </a:prstGeom>
        </p:spPr>
      </p:pic>
      <p:pic>
        <p:nvPicPr>
          <p:cNvPr id="8" name="Image 7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0DE6190-7006-A242-0D8A-053A738F2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83" y="2463860"/>
            <a:ext cx="1445722" cy="16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Utile – La concentration – Bon – Mauvais – Violent – Trop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/>
              <a:t>Utile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7826" y="5751738"/>
            <a:ext cx="1620255" cy="360000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/>
              <a:t>Trop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Bon 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concentration </a:t>
            </a:r>
            <a:endParaRPr lang="fr-MA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  <a:endParaRPr lang="fr-MA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 Je voudrais devenir écrivain.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524F6C2-2AA6-6F9E-C6FD-71A7C075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25F7E862-9FF7-D15E-0E4A-DC2F8C5D9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25" y="2389086"/>
            <a:ext cx="1445722" cy="1742346"/>
          </a:xfrm>
          <a:prstGeom prst="rect">
            <a:avLst/>
          </a:prstGeom>
        </p:spPr>
      </p:pic>
      <p:pic>
        <p:nvPicPr>
          <p:cNvPr id="8" name="Image 7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0DE6190-7006-A242-0D8A-053A738F2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84" y="2447519"/>
            <a:ext cx="1445722" cy="16254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B10A3FA-2819-5290-7A4D-8CFC5ACB373B}"/>
              </a:ext>
            </a:extLst>
          </p:cNvPr>
          <p:cNvSpPr txBox="1"/>
          <p:nvPr/>
        </p:nvSpPr>
        <p:spPr>
          <a:xfrm>
            <a:off x="1303047" y="4529153"/>
            <a:ext cx="6275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/>
                </a:solidFill>
                <a:latin typeface="Dosis SemiBold" pitchFamily="2" charset="0"/>
              </a:rPr>
              <a:t>Je voudrais devenir écrivain</a:t>
            </a:r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68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1CBCD5-1E0B-1F5F-0305-92E61123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E2EA07AA-769A-D74F-FC52-555B8C93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A58EABAC-BC91-6CFC-D0B8-0C6898F171EE}"/>
              </a:ext>
            </a:extLst>
          </p:cNvPr>
          <p:cNvSpPr txBox="1">
            <a:spLocks/>
          </p:cNvSpPr>
          <p:nvPr/>
        </p:nvSpPr>
        <p:spPr>
          <a:xfrm>
            <a:off x="5011156" y="4688214"/>
            <a:ext cx="3043079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Les mathématiques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xmlns="" id="{41B7BA2F-D386-8230-914F-4186F9158EFD}"/>
              </a:ext>
            </a:extLst>
          </p:cNvPr>
          <p:cNvSpPr txBox="1">
            <a:spLocks/>
          </p:cNvSpPr>
          <p:nvPr/>
        </p:nvSpPr>
        <p:spPr>
          <a:xfrm>
            <a:off x="1741118" y="4682938"/>
            <a:ext cx="224141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800" dirty="0">
                <a:latin typeface="Dosis SemiBold" pitchFamily="2" charset="0"/>
              </a:rPr>
              <a:t>Les sciences 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04B408C-5246-CEFA-0A1E-E29C7090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B074DAC-21F3-511B-4ACC-DC94AD544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66" y="2339459"/>
            <a:ext cx="1487599" cy="1627279"/>
          </a:xfrm>
          <a:prstGeom prst="rect">
            <a:avLst/>
          </a:prstGeom>
        </p:spPr>
      </p:pic>
      <p:pic>
        <p:nvPicPr>
          <p:cNvPr id="9" name="Image 8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FCCB8820-E828-7273-E5A1-47782A5C4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39" y="2402090"/>
            <a:ext cx="1487598" cy="14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1CBCD5-1E0B-1F5F-0305-92E61123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E2EA07AA-769A-D74F-FC52-555B8C93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:Les sciences et les mathématiques sont les meilleures matières à l’école.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04B408C-5246-CEFA-0A1E-E29C7090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B074DAC-21F3-511B-4ACC-DC94AD544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66" y="2339459"/>
            <a:ext cx="1487599" cy="1627279"/>
          </a:xfrm>
          <a:prstGeom prst="rect">
            <a:avLst/>
          </a:prstGeom>
        </p:spPr>
      </p:pic>
      <p:pic>
        <p:nvPicPr>
          <p:cNvPr id="9" name="Image 8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FCCB8820-E828-7273-E5A1-47782A5C4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39" y="2402090"/>
            <a:ext cx="1487598" cy="14113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147091C-6FFF-2692-5732-FCB4F1B8D447}"/>
              </a:ext>
            </a:extLst>
          </p:cNvPr>
          <p:cNvSpPr txBox="1"/>
          <p:nvPr/>
        </p:nvSpPr>
        <p:spPr>
          <a:xfrm>
            <a:off x="453044" y="4370436"/>
            <a:ext cx="823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Les sciences et les mathématiques sont les meilleures matières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15624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page54.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3714F1D-61D0-D92E-6158-FC9DE44B7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50" y="2303814"/>
            <a:ext cx="2716100" cy="40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xmlns="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xmlns="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 activité 1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593F517-24CA-A675-22DD-970D829397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73" y="2261937"/>
            <a:ext cx="2716100" cy="4446434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5193093F-C6DF-90FC-9FCD-D60B6A4C938C}"/>
              </a:ext>
            </a:extLst>
          </p:cNvPr>
          <p:cNvSpPr/>
          <p:nvPr/>
        </p:nvSpPr>
        <p:spPr>
          <a:xfrm>
            <a:off x="4394719" y="2261937"/>
            <a:ext cx="3172408" cy="29652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En ligne – Fatiguer - Amusant- Développer – Jeux vidéo– Oublier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0410" y="3585216"/>
            <a:ext cx="2025024" cy="360000"/>
          </a:xfrm>
        </p:spPr>
        <p:txBody>
          <a:bodyPr/>
          <a:lstStyle/>
          <a:p>
            <a:r>
              <a:rPr lang="fr-FR" dirty="0"/>
              <a:t>En ligne </a:t>
            </a:r>
            <a:endParaRPr lang="fr-MA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45412" y="5763770"/>
            <a:ext cx="1800000" cy="360000"/>
          </a:xfrm>
        </p:spPr>
        <p:txBody>
          <a:bodyPr/>
          <a:lstStyle/>
          <a:p>
            <a:r>
              <a:rPr lang="fr-FR" dirty="0"/>
              <a:t>Oublier </a:t>
            </a:r>
            <a:endParaRPr lang="fr-M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37090" y="3585216"/>
            <a:ext cx="2682494" cy="360000"/>
          </a:xfrm>
        </p:spPr>
        <p:txBody>
          <a:bodyPr/>
          <a:lstStyle/>
          <a:p>
            <a:r>
              <a:rPr lang="fr-FR" dirty="0"/>
              <a:t>Fatiguer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81571" y="5727719"/>
            <a:ext cx="2025024" cy="291980"/>
          </a:xfrm>
        </p:spPr>
        <p:txBody>
          <a:bodyPr/>
          <a:lstStyle/>
          <a:p>
            <a:r>
              <a:rPr lang="fr-FR" dirty="0"/>
              <a:t>Développer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26003" y="572322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Jeux vidéo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5412" y="358521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Amusant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71E9B4C-3101-8CFB-7596-072DEF8A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22" y="2027327"/>
            <a:ext cx="1296000" cy="12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1217826-2AFD-6288-57AF-EEBB6596A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7" y="2081939"/>
            <a:ext cx="1296000" cy="129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3D3A00-3AF2-426B-3900-5E4A47FCA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2079131"/>
            <a:ext cx="1296000" cy="129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FC294B4-790F-335D-A9E8-DEF0B0254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3" y="4188467"/>
            <a:ext cx="1296000" cy="12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7ADD5C8-5D19-FFFF-FE06-7351E61C7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6" y="4188467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F911E51-AB32-BD86-AA14-919C094581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418846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71E9B4C-3101-8CFB-7596-072DEF8A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22" y="2027327"/>
            <a:ext cx="1296000" cy="12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1217826-2AFD-6288-57AF-EEBB6596A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7" y="2081939"/>
            <a:ext cx="1296000" cy="129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3D3A00-3AF2-426B-3900-5E4A47FCA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2079131"/>
            <a:ext cx="1296000" cy="129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FC294B4-790F-335D-A9E8-DEF0B0254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3" y="4188467"/>
            <a:ext cx="1296000" cy="12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7ADD5C8-5D19-FFFF-FE06-7351E61C7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6" y="4188467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F911E51-AB32-BD86-AA14-919C094581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418846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Drôle  – Petit – Calme – Un écran – Préférer – La différence.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00892" y="5836597"/>
            <a:ext cx="1620255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 </a:t>
            </a:r>
            <a:r>
              <a:rPr lang="fr-FR" dirty="0"/>
              <a:t>écran 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527F4AE8-EC69-C876-5E8F-6F2BA23DFB6C}"/>
              </a:ext>
            </a:extLst>
          </p:cNvPr>
          <p:cNvSpPr txBox="1">
            <a:spLocks/>
          </p:cNvSpPr>
          <p:nvPr/>
        </p:nvSpPr>
        <p:spPr>
          <a:xfrm>
            <a:off x="5911312" y="5857914"/>
            <a:ext cx="193919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CF3D67"/>
                </a:solidFill>
              </a:rPr>
              <a:t>La</a:t>
            </a:r>
            <a:r>
              <a:rPr lang="fr-FR" dirty="0"/>
              <a:t> différence  </a:t>
            </a:r>
            <a:endParaRPr lang="fr-MA" dirty="0"/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E590F307-FF7F-F9DA-CCE4-B16BAA4CF2F5}"/>
              </a:ext>
            </a:extLst>
          </p:cNvPr>
          <p:cNvSpPr txBox="1">
            <a:spLocks/>
          </p:cNvSpPr>
          <p:nvPr/>
        </p:nvSpPr>
        <p:spPr>
          <a:xfrm>
            <a:off x="3796144" y="5857914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Préférer </a:t>
            </a:r>
            <a:endParaRPr lang="fr-MA" dirty="0"/>
          </a:p>
        </p:txBody>
      </p:sp>
      <p:sp>
        <p:nvSpPr>
          <p:cNvPr id="30" name="Espace réservé du texte 10">
            <a:extLst>
              <a:ext uri="{FF2B5EF4-FFF2-40B4-BE49-F238E27FC236}">
                <a16:creationId xmlns:a16="http://schemas.microsoft.com/office/drawing/2014/main" xmlns="" id="{4394507E-5A6C-72AE-0C10-B2843410D136}"/>
              </a:ext>
            </a:extLst>
          </p:cNvPr>
          <p:cNvSpPr txBox="1">
            <a:spLocks/>
          </p:cNvSpPr>
          <p:nvPr/>
        </p:nvSpPr>
        <p:spPr>
          <a:xfrm>
            <a:off x="3761872" y="3685913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Petit  </a:t>
            </a:r>
            <a:endParaRPr lang="fr-MA" dirty="0"/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xmlns="" id="{C01D52BF-E9D1-600B-61CB-1E2AD5AE687D}"/>
              </a:ext>
            </a:extLst>
          </p:cNvPr>
          <p:cNvSpPr txBox="1">
            <a:spLocks/>
          </p:cNvSpPr>
          <p:nvPr/>
        </p:nvSpPr>
        <p:spPr>
          <a:xfrm>
            <a:off x="1653499" y="3630958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Drôle </a:t>
            </a:r>
            <a:endParaRPr lang="fr-MA" dirty="0"/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xmlns="" id="{92B48248-DEDF-3EB3-DD38-F51016936F14}"/>
              </a:ext>
            </a:extLst>
          </p:cNvPr>
          <p:cNvSpPr txBox="1">
            <a:spLocks/>
          </p:cNvSpPr>
          <p:nvPr/>
        </p:nvSpPr>
        <p:spPr>
          <a:xfrm>
            <a:off x="6070780" y="3642017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Calme 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2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8037</TotalTime>
  <Words>879</Words>
  <Application>Microsoft Office PowerPoint</Application>
  <PresentationFormat>Affichage à l'écran (4:3)</PresentationFormat>
  <Paragraphs>155</Paragraphs>
  <Slides>46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46</vt:i4>
      </vt:variant>
    </vt:vector>
  </HeadingPairs>
  <TitlesOfParts>
    <vt:vector size="72" baseType="lpstr">
      <vt:lpstr>Aptos</vt:lpstr>
      <vt:lpstr>Calibri Light</vt:lpstr>
      <vt:lpstr>Dosis</vt:lpstr>
      <vt:lpstr>Mistral</vt:lpstr>
      <vt:lpstr>Dosis ExtraBold</vt:lpstr>
      <vt:lpstr>Aptos Display</vt:lpstr>
      <vt:lpstr>Calibri</vt:lpstr>
      <vt:lpstr>Dosis SemiBold</vt:lpstr>
      <vt:lpstr>Wingdings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Contenu de la semaine </vt:lpstr>
      <vt:lpstr>Bonjour les enfants. Aujourd’hui, nous allons réviser les mots de vocabulaire des semaines précédentes. Soyez attentifs.</vt:lpstr>
      <vt:lpstr>Répétons ensemble : Utile – La concentration – Bon – Mauvais – Violent – Trop </vt:lpstr>
      <vt:lpstr>Pour chaque image, je vais désigner un élève pour dire le mot. C’est quel mot ? </vt:lpstr>
      <vt:lpstr>Répétons ensemble :  En ligne – Fatiguer - Amusant- Développer – Jeux vidéo– Oublier </vt:lpstr>
      <vt:lpstr>Pour chaque image, je vais désigner un élève pour dire le mot. C’est quel mot ? </vt:lpstr>
      <vt:lpstr>Répétons ensemble : Drôle  – Petit – Calme – Un écran – Préférer – La différence.</vt:lpstr>
      <vt:lpstr>Pour chaque image, je vais désigner un élève pour dire le mot. C’est quel mot ? .</vt:lpstr>
      <vt:lpstr>Répétons ensemble :  Bruyant – Joyeux  - ֤Éducatif – Ennuyeux  – Long – Adorer. </vt:lpstr>
      <vt:lpstr>Pour chaque image, je vais désigner un élève pour dire le mot. C’est quel mot ? </vt:lpstr>
      <vt:lpstr>Répétons ensemble : Expliquer – la leçon – les sciences – les mathématiques – l’arabe - le français.</vt:lpstr>
      <vt:lpstr>Pour chaque image, je vais désigner un élève pour dire le mot. C’est quel mot ? </vt:lpstr>
      <vt:lpstr>Répétons ensemble : un écrivain – découvrir – une expérience – le meilleur  – un ingénieur -  devenir.</vt:lpstr>
      <vt:lpstr>Pour chaque image, je vais désigner un élève pour dire le mot. C’est quel mot ?</vt:lpstr>
      <vt:lpstr>Répétons ensemble : Avoir confiance – Courageux – Avoir peur – Fier– Surpris  - Calme.</vt:lpstr>
      <vt:lpstr>Pour chaque image, je vais désigner un élève pour dire le mot. C’est quel mot ?</vt:lpstr>
      <vt:lpstr>Répétons ensemble : Triste– Fatigué – Dangereux – Avoir honte – Être en colère -  Joyeux.</vt:lpstr>
      <vt:lpstr>Pour chaque image, je vais désigner un élève pour dire le mot. C’est quel mot ?</vt:lpstr>
      <vt:lpstr>Nous allons jouer au jeu des mots invisibles. </vt:lpstr>
      <vt:lpstr>Observez bien les images. Je vais masquer deux images</vt:lpstr>
      <vt:lpstr>Quelles sont les images qui manquent ?</vt:lpstr>
      <vt:lpstr>Les trois images qui manquent sont: La concentration et mauvais.</vt:lpstr>
      <vt:lpstr>Nous allons jouer au jeu des mots qui bougent. </vt:lpstr>
      <vt:lpstr>Observez bien. Je vais faire bouger 2  images. </vt:lpstr>
      <vt:lpstr>Quelles sont les 2 images qui ont bougé ?</vt:lpstr>
      <vt:lpstr>Les quatre images qui ont bougé sont : Drôle et calme.</vt:lpstr>
      <vt:lpstr>Plan de la séance</vt:lpstr>
      <vt:lpstr>Maintenant, on va faire des phrases avec les mots de vocabulaire. Observez ces images. Qui veut dire une phrase ? </vt:lpstr>
      <vt:lpstr>Voici une phrase correcte : J’aime les mathématiques parce que je voudrais devenir ingénieur.</vt:lpstr>
      <vt:lpstr>Observez ces images. Qui veut dire une phrase ? </vt:lpstr>
      <vt:lpstr>Voici une phrase correcte : Mon petit frère est calme et drôle.</vt:lpstr>
      <vt:lpstr>Observez ces images. Qui veut dire une phrase ? </vt:lpstr>
      <vt:lpstr>Voici une phrase correcte : j’adore les jeux éducatifs</vt:lpstr>
      <vt:lpstr>Observez ces images. Qui veut dire une phrase ? </vt:lpstr>
      <vt:lpstr>Voici une phrase correcte : Mes matières préférées à l’école sont les sciences et l’arabe.</vt:lpstr>
      <vt:lpstr>Observez ces images. Qui veut dire une phrase ? </vt:lpstr>
      <vt:lpstr>Voici une phrase correcte : Je suis triste lorsque je suis fatigué.</vt:lpstr>
      <vt:lpstr>Observez ces images. Qui veut dire une phrase ? </vt:lpstr>
      <vt:lpstr>Voici une phrase correcte :  Je voudrais devenir écrivain.</vt:lpstr>
      <vt:lpstr>Observez ces images. Qui veut dire une phrase ? </vt:lpstr>
      <vt:lpstr>Voici une phrase correcte :Les sciences et les mathématiques sont les meilleures matières à l’école.</vt:lpstr>
      <vt:lpstr>Plan de la séance</vt:lpstr>
      <vt:lpstr>Ouvrez le livret à la page54.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l’ activité 1 sur le livret. Vous devez écrire les mots du vocabulaire.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21</cp:revision>
  <cp:lastPrinted>2025-08-13T10:11:39Z</cp:lastPrinted>
  <dcterms:created xsi:type="dcterms:W3CDTF">2025-08-01T12:31:49Z</dcterms:created>
  <dcterms:modified xsi:type="dcterms:W3CDTF">2026-01-12T10:46:18Z</dcterms:modified>
</cp:coreProperties>
</file>