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852" r:id="rId2"/>
    <p:sldMasterId id="2147483880" r:id="rId3"/>
  </p:sldMasterIdLst>
  <p:notesMasterIdLst>
    <p:notesMasterId r:id="rId57"/>
  </p:notesMasterIdLst>
  <p:handoutMasterIdLst>
    <p:handoutMasterId r:id="rId58"/>
  </p:handoutMasterIdLst>
  <p:sldIdLst>
    <p:sldId id="779" r:id="rId4"/>
    <p:sldId id="972" r:id="rId5"/>
    <p:sldId id="981" r:id="rId6"/>
    <p:sldId id="738" r:id="rId7"/>
    <p:sldId id="780" r:id="rId8"/>
    <p:sldId id="833" r:id="rId9"/>
    <p:sldId id="783" r:id="rId10"/>
    <p:sldId id="825" r:id="rId11"/>
    <p:sldId id="746" r:id="rId12"/>
    <p:sldId id="945" r:id="rId13"/>
    <p:sldId id="769" r:id="rId14"/>
    <p:sldId id="768" r:id="rId15"/>
    <p:sldId id="810" r:id="rId16"/>
    <p:sldId id="786" r:id="rId17"/>
    <p:sldId id="812" r:id="rId18"/>
    <p:sldId id="871" r:id="rId19"/>
    <p:sldId id="900" r:id="rId20"/>
    <p:sldId id="787" r:id="rId21"/>
    <p:sldId id="916" r:id="rId22"/>
    <p:sldId id="907" r:id="rId23"/>
    <p:sldId id="975" r:id="rId24"/>
    <p:sldId id="949" r:id="rId25"/>
    <p:sldId id="908" r:id="rId26"/>
    <p:sldId id="906" r:id="rId27"/>
    <p:sldId id="909" r:id="rId28"/>
    <p:sldId id="950" r:id="rId29"/>
    <p:sldId id="910" r:id="rId30"/>
    <p:sldId id="911" r:id="rId31"/>
    <p:sldId id="913" r:id="rId32"/>
    <p:sldId id="951" r:id="rId33"/>
    <p:sldId id="914" r:id="rId34"/>
    <p:sldId id="915" r:id="rId35"/>
    <p:sldId id="973" r:id="rId36"/>
    <p:sldId id="752" r:id="rId37"/>
    <p:sldId id="849" r:id="rId38"/>
    <p:sldId id="851" r:id="rId39"/>
    <p:sldId id="852" r:id="rId40"/>
    <p:sldId id="853" r:id="rId41"/>
    <p:sldId id="854" r:id="rId42"/>
    <p:sldId id="919" r:id="rId43"/>
    <p:sldId id="931" r:id="rId44"/>
    <p:sldId id="944" r:id="rId45"/>
    <p:sldId id="927" r:id="rId46"/>
    <p:sldId id="928" r:id="rId47"/>
    <p:sldId id="932" r:id="rId48"/>
    <p:sldId id="974" r:id="rId49"/>
    <p:sldId id="957" r:id="rId50"/>
    <p:sldId id="644" r:id="rId51"/>
    <p:sldId id="918" r:id="rId52"/>
    <p:sldId id="789" r:id="rId53"/>
    <p:sldId id="953" r:id="rId54"/>
    <p:sldId id="955" r:id="rId55"/>
    <p:sldId id="956" r:id="rId56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59"/>
    </p:embeddedFont>
    <p:embeddedFont>
      <p:font typeface="DengXian" panose="02010600030101010101" pitchFamily="2" charset="-122"/>
      <p:regular r:id="rId60"/>
      <p:bold r:id="rId61"/>
    </p:embeddedFont>
    <p:embeddedFont>
      <p:font typeface="Dosis" pitchFamily="2" charset="0"/>
      <p:regular r:id="rId62"/>
      <p:bold r:id="rId63"/>
    </p:embeddedFont>
    <p:embeddedFont>
      <p:font typeface="Gabriola" panose="04040605051002020D02" pitchFamily="82" charset="0"/>
      <p:regular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F6BB00"/>
    <a:srgbClr val="17AB98"/>
    <a:srgbClr val="A6A6A6"/>
    <a:srgbClr val="BFBFBF"/>
    <a:srgbClr val="B2B3AE"/>
    <a:srgbClr val="FC8D00"/>
    <a:srgbClr val="FFEFB9"/>
    <a:srgbClr val="4B5050"/>
    <a:srgbClr val="FAE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62" autoAdjust="0"/>
    <p:restoredTop sz="95946" autoAdjust="0"/>
  </p:normalViewPr>
  <p:slideViewPr>
    <p:cSldViewPr snapToGrid="0">
      <p:cViewPr varScale="1">
        <p:scale>
          <a:sx n="62" d="100"/>
          <a:sy n="62" d="100"/>
        </p:scale>
        <p:origin x="1296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6.fntdata"/><Relationship Id="rId69" Type="http://schemas.microsoft.com/office/2018/10/relationships/authors" Target="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1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2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1" r:id="rId3"/>
    <p:sldLayoutId id="2147483892" r:id="rId4"/>
    <p:sldLayoutId id="2147483898" r:id="rId5"/>
    <p:sldLayoutId id="2147483899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emf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6.mp4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D1FD34B-4B26-BFD6-A119-2526629DB346}"/>
              </a:ext>
            </a:extLst>
          </p:cNvPr>
          <p:cNvSpPr/>
          <p:nvPr/>
        </p:nvSpPr>
        <p:spPr>
          <a:xfrm>
            <a:off x="5606555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2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257AB0B-A09A-A7FC-5A70-561DA0B7A8A0}"/>
              </a:ext>
            </a:extLst>
          </p:cNvPr>
          <p:cNvSpPr/>
          <p:nvPr/>
        </p:nvSpPr>
        <p:spPr>
          <a:xfrm>
            <a:off x="5595922" y="603951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884972-879C-84FA-FECB-9ABC27A9AB30}"/>
              </a:ext>
            </a:extLst>
          </p:cNvPr>
          <p:cNvSpPr/>
          <p:nvPr/>
        </p:nvSpPr>
        <p:spPr>
          <a:xfrm>
            <a:off x="4054379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3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62A4E5D-E0F3-2367-B6ED-A421B3FC2E6C}"/>
              </a:ext>
            </a:extLst>
          </p:cNvPr>
          <p:cNvSpPr/>
          <p:nvPr/>
        </p:nvSpPr>
        <p:spPr>
          <a:xfrm>
            <a:off x="4909796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6A14649-0D87-A4CA-A7E4-83835A324CAC}"/>
              </a:ext>
            </a:extLst>
          </p:cNvPr>
          <p:cNvSpPr/>
          <p:nvPr/>
        </p:nvSpPr>
        <p:spPr>
          <a:xfrm>
            <a:off x="7105974" y="603763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1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60B77BAC-ADB9-DE9B-BFAD-FCAAE5EE10F3}"/>
              </a:ext>
            </a:extLst>
          </p:cNvPr>
          <p:cNvSpPr/>
          <p:nvPr/>
        </p:nvSpPr>
        <p:spPr>
          <a:xfrm>
            <a:off x="7105974" y="60589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591473" y="945429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2325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158392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B67C5F-1CB3-9499-7297-C17AD808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730" y="2447994"/>
            <a:ext cx="6190540" cy="253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88026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الحساب الذهني N°6-3">
            <a:hlinkClick r:id="" action="ppaction://media"/>
            <a:extLst>
              <a:ext uri="{FF2B5EF4-FFF2-40B4-BE49-F238E27FC236}">
                <a16:creationId xmlns:a16="http://schemas.microsoft.com/office/drawing/2014/main" id="{ED3A5CFF-9BB4-0AF5-4619-96F753A7C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01" y="1998216"/>
            <a:ext cx="6951198" cy="3910049"/>
          </a:xfrm>
          <a:prstGeom prst="rect">
            <a:avLst/>
          </a:prstGeom>
        </p:spPr>
      </p:pic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E83B312-2639-C3E9-1300-6ABE0E63DDD7}"/>
              </a:ext>
            </a:extLst>
          </p:cNvPr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5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33090" y="90121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4A2C48-8C21-FCCF-6B93-69FBEF410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 descr="A screenshot of a math game&#10;&#10;Description automatically generated">
            <a:extLst>
              <a:ext uri="{FF2B5EF4-FFF2-40B4-BE49-F238E27FC236}">
                <a16:creationId xmlns:a16="http://schemas.microsoft.com/office/drawing/2014/main" id="{8723CBC2-6DC8-3D03-BF94-460A78B2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1" y="2479456"/>
            <a:ext cx="7886541" cy="26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3268" y="3355038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9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r" defTabSz="457200" rtl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ar-SA" sz="28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إنجاز عمليات حسابية بتوظيف أولوية الأقواس</a:t>
              </a:r>
              <a:endParaRPr lang="en-US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9178F87-9776-C61C-D4D9-AB6E288A10E6}"/>
              </a:ext>
            </a:extLst>
          </p:cNvPr>
          <p:cNvSpPr txBox="1"/>
          <p:nvPr/>
        </p:nvSpPr>
        <p:spPr>
          <a:xfrm>
            <a:off x="-155846" y="929977"/>
            <a:ext cx="766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ننجز عمليات حسابية بتوظيف أولوية العمليات باستعمال الأقواس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462EFC4-234A-1A16-45AA-83AB2EB99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20" y="2266121"/>
            <a:ext cx="6748671" cy="389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87577" y="9243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8484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6T1P1S1L3-v4.mp4">
            <a:hlinkClick r:id="" action="ppaction://media"/>
            <a:extLst>
              <a:ext uri="{FF2B5EF4-FFF2-40B4-BE49-F238E27FC236}">
                <a16:creationId xmlns:a16="http://schemas.microsoft.com/office/drawing/2014/main" id="{0DFF43B9-428F-F397-0EE0-284A267D98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570" y="2097156"/>
            <a:ext cx="7490359" cy="4133577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715895B-36DB-7B64-7C28-36CA59629A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3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66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28544" y="9553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من يذكرنا بخطوات </a:t>
            </a: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حساب عمليات باستخدام أولوية الأقواس؟</a:t>
            </a:r>
            <a:endParaRPr lang="ar-MA" b="1" dirty="0">
              <a:solidFill>
                <a:srgbClr val="848484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CA51C5-4FB0-F2A7-A6AA-C01B90BEE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7"/>
          <a:stretch/>
        </p:blipFill>
        <p:spPr>
          <a:xfrm>
            <a:off x="1425678" y="1976285"/>
            <a:ext cx="5909188" cy="31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50028" y="2260159"/>
            <a:ext cx="4829762" cy="2758881"/>
            <a:chOff x="2009388" y="2436266"/>
            <a:chExt cx="482976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146114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009388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8384F35D-DC84-044E-FEAE-3508F45CAE87}"/>
              </a:ext>
            </a:extLst>
          </p:cNvPr>
          <p:cNvSpPr txBox="1"/>
          <p:nvPr/>
        </p:nvSpPr>
        <p:spPr>
          <a:xfrm>
            <a:off x="707420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انتبهوا ، سننجز </a:t>
            </a: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هذه ال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عملية خُطْوَةً خطوة مثل مجد وندى</a:t>
            </a:r>
            <a:r>
              <a:rPr 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8484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2">
                <a:extLst>
                  <a:ext uri="{FF2B5EF4-FFF2-40B4-BE49-F238E27FC236}">
                    <a16:creationId xmlns:a16="http://schemas.microsoft.com/office/drawing/2014/main" id="{10A6BA5E-4E2A-7880-2DFA-206B887314CD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 : coins arrondis 2">
                <a:extLst>
                  <a:ext uri="{FF2B5EF4-FFF2-40B4-BE49-F238E27FC236}">
                    <a16:creationId xmlns:a16="http://schemas.microsoft.com/office/drawing/2014/main" id="{10A6BA5E-4E2A-7880-2DFA-206B887314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797C-5FFB-8720-44A1-C47879FC9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0FDC369-4E15-3DC1-365C-53CB1A1735B7}"/>
              </a:ext>
            </a:extLst>
          </p:cNvPr>
          <p:cNvSpPr txBox="1"/>
          <p:nvPr/>
        </p:nvSpPr>
        <p:spPr>
          <a:xfrm>
            <a:off x="1177380" y="9159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C6E69F-F40D-71B9-9928-A5F3548D3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A58121-66B0-CB42-F65F-D03656D405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9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488AC-E705-C855-AA44-01E9E34F2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1B782C-BC2B-B1E2-04D8-615D20AA6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2">
                <a:extLst>
                  <a:ext uri="{FF2B5EF4-FFF2-40B4-BE49-F238E27FC236}">
                    <a16:creationId xmlns:a16="http://schemas.microsoft.com/office/drawing/2014/main" id="{56323904-7C6D-E018-CA2A-45ECF33C027E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 : coins arrondis 2">
                <a:extLst>
                  <a:ext uri="{FF2B5EF4-FFF2-40B4-BE49-F238E27FC236}">
                    <a16:creationId xmlns:a16="http://schemas.microsoft.com/office/drawing/2014/main" id="{56323904-7C6D-E018-CA2A-45ECF33C0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3EDAAA84-EDEE-C08E-1D0F-1DC3C5726B67}"/>
              </a:ext>
            </a:extLst>
          </p:cNvPr>
          <p:cNvSpPr txBox="1"/>
          <p:nvPr/>
        </p:nvSpPr>
        <p:spPr>
          <a:xfrm>
            <a:off x="517570" y="946594"/>
            <a:ext cx="70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ماذا نفعل في الخطوة الأولى؟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6" name="Group 19">
            <a:extLst>
              <a:ext uri="{FF2B5EF4-FFF2-40B4-BE49-F238E27FC236}">
                <a16:creationId xmlns:a16="http://schemas.microsoft.com/office/drawing/2014/main" id="{E6EE5668-5F50-3231-1D17-47ADC97D0EEC}"/>
              </a:ext>
            </a:extLst>
          </p:cNvPr>
          <p:cNvGrpSpPr/>
          <p:nvPr/>
        </p:nvGrpSpPr>
        <p:grpSpPr>
          <a:xfrm>
            <a:off x="6044982" y="1959960"/>
            <a:ext cx="2232426" cy="551406"/>
            <a:chOff x="6125497" y="1957230"/>
            <a:chExt cx="2232426" cy="551406"/>
          </a:xfrm>
        </p:grpSpPr>
        <p:sp>
          <p:nvSpPr>
            <p:cNvPr id="7" name="Rectangle : coins arrondis 1">
              <a:extLst>
                <a:ext uri="{FF2B5EF4-FFF2-40B4-BE49-F238E27FC236}">
                  <a16:creationId xmlns:a16="http://schemas.microsoft.com/office/drawing/2014/main" id="{68D6FCF5-57E8-7353-19CD-BB754B7CBB56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7CE95A82-312B-7490-ADD2-035006C5D3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9" name="Group 18">
            <a:extLst>
              <a:ext uri="{FF2B5EF4-FFF2-40B4-BE49-F238E27FC236}">
                <a16:creationId xmlns:a16="http://schemas.microsoft.com/office/drawing/2014/main" id="{A56AD707-CD7F-417E-FE1C-842FA3B0B019}"/>
              </a:ext>
            </a:extLst>
          </p:cNvPr>
          <p:cNvGrpSpPr/>
          <p:nvPr/>
        </p:nvGrpSpPr>
        <p:grpSpPr>
          <a:xfrm>
            <a:off x="3044747" y="1959960"/>
            <a:ext cx="2823907" cy="551406"/>
            <a:chOff x="3072581" y="1957230"/>
            <a:chExt cx="2823907" cy="551406"/>
          </a:xfrm>
        </p:grpSpPr>
        <p:sp>
          <p:nvSpPr>
            <p:cNvPr id="10" name="Rectangle : coins arrondis 4">
              <a:extLst>
                <a:ext uri="{FF2B5EF4-FFF2-40B4-BE49-F238E27FC236}">
                  <a16:creationId xmlns:a16="http://schemas.microsoft.com/office/drawing/2014/main" id="{54B43C65-8755-146D-3C80-638794BFA9A2}"/>
                </a:ext>
              </a:extLst>
            </p:cNvPr>
            <p:cNvSpPr/>
            <p:nvPr/>
          </p:nvSpPr>
          <p:spPr>
            <a:xfrm>
              <a:off x="3072581" y="1957230"/>
              <a:ext cx="235607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 وأُعَوِّضُ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2BF6F825-DA48-C9FC-1060-2B9343B5A8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473643C6-CA79-4772-CB9D-70CB32F6C7E9}"/>
              </a:ext>
            </a:extLst>
          </p:cNvPr>
          <p:cNvGrpSpPr/>
          <p:nvPr/>
        </p:nvGrpSpPr>
        <p:grpSpPr>
          <a:xfrm>
            <a:off x="627408" y="1959960"/>
            <a:ext cx="2241012" cy="551406"/>
            <a:chOff x="707923" y="1957230"/>
            <a:chExt cx="2241012" cy="551406"/>
          </a:xfrm>
        </p:grpSpPr>
        <p:sp>
          <p:nvSpPr>
            <p:cNvPr id="13" name="Rectangle : coins arrondis 11">
              <a:extLst>
                <a:ext uri="{FF2B5EF4-FFF2-40B4-BE49-F238E27FC236}">
                  <a16:creationId xmlns:a16="http://schemas.microsoft.com/office/drawing/2014/main" id="{B6EDA711-6D99-A9BB-B90D-9C48F6ADB338}"/>
                </a:ext>
              </a:extLst>
            </p:cNvPr>
            <p:cNvSpPr/>
            <p:nvPr/>
          </p:nvSpPr>
          <p:spPr>
            <a:xfrm>
              <a:off x="707923" y="1957230"/>
              <a:ext cx="177317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C86B690-0EF5-53A3-2579-1C6D7B5940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6317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6526F56-84C1-2DBF-9DA5-7F0E84D4F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219" y="4769466"/>
            <a:ext cx="1199759" cy="1799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7901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56B8-1912-3B83-CA40-9A1D68803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1F8ED-5325-B70D-ED48-0F64FFF9C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6DE973C7-2554-4173-8B34-F531B78E5B08}"/>
              </a:ext>
            </a:extLst>
          </p:cNvPr>
          <p:cNvSpPr txBox="1"/>
          <p:nvPr/>
        </p:nvSpPr>
        <p:spPr>
          <a:xfrm>
            <a:off x="517570" y="909170"/>
            <a:ext cx="70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حددوا </a:t>
            </a:r>
            <a:r>
              <a:rPr lang="ar-SA" sz="1800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أولوية الحساب في هذه العملية</a:t>
            </a:r>
            <a:r>
              <a:rPr lang="ar-MA" sz="1800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بكتابتها على الألواح</a:t>
            </a:r>
            <a:r>
              <a:rPr lang="fr-FR" sz="18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sz="1800" b="1" dirty="0">
              <a:solidFill>
                <a:srgbClr val="8484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BA9264-BD9B-AACA-8057-C06321984BAE}"/>
              </a:ext>
            </a:extLst>
          </p:cNvPr>
          <p:cNvGrpSpPr/>
          <p:nvPr/>
        </p:nvGrpSpPr>
        <p:grpSpPr>
          <a:xfrm>
            <a:off x="6044982" y="1959960"/>
            <a:ext cx="2232426" cy="551406"/>
            <a:chOff x="6125497" y="1957230"/>
            <a:chExt cx="2232426" cy="551406"/>
          </a:xfrm>
        </p:grpSpPr>
        <p:sp>
          <p:nvSpPr>
            <p:cNvPr id="37" name="Rectangle : coins arrondis 1">
              <a:extLst>
                <a:ext uri="{FF2B5EF4-FFF2-40B4-BE49-F238E27FC236}">
                  <a16:creationId xmlns:a16="http://schemas.microsoft.com/office/drawing/2014/main" id="{2EF73FF6-3975-122C-B7E7-F5B49CAF9814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1574B4A5-2B11-4D65-95BC-E76BFD41AC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EC9EF5-FC1A-2862-297D-E7226E202AD8}"/>
              </a:ext>
            </a:extLst>
          </p:cNvPr>
          <p:cNvGrpSpPr/>
          <p:nvPr/>
        </p:nvGrpSpPr>
        <p:grpSpPr>
          <a:xfrm>
            <a:off x="3044747" y="1959960"/>
            <a:ext cx="2823907" cy="551406"/>
            <a:chOff x="3072581" y="1957230"/>
            <a:chExt cx="2823907" cy="551406"/>
          </a:xfrm>
        </p:grpSpPr>
        <p:sp>
          <p:nvSpPr>
            <p:cNvPr id="40" name="Rectangle : coins arrondis 4">
              <a:extLst>
                <a:ext uri="{FF2B5EF4-FFF2-40B4-BE49-F238E27FC236}">
                  <a16:creationId xmlns:a16="http://schemas.microsoft.com/office/drawing/2014/main" id="{9D956254-4F97-AC8E-8CB3-4235C7CCCD54}"/>
                </a:ext>
              </a:extLst>
            </p:cNvPr>
            <p:cNvSpPr/>
            <p:nvPr/>
          </p:nvSpPr>
          <p:spPr>
            <a:xfrm>
              <a:off x="3072581" y="1957230"/>
              <a:ext cx="235607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 وأُعَوِّضُ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809D8299-527A-CB73-E636-1FE92910DF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1134D0C-8FAF-3240-2DF1-DDD3A1D753D9}"/>
              </a:ext>
            </a:extLst>
          </p:cNvPr>
          <p:cNvGrpSpPr/>
          <p:nvPr/>
        </p:nvGrpSpPr>
        <p:grpSpPr>
          <a:xfrm>
            <a:off x="627408" y="1959960"/>
            <a:ext cx="2241012" cy="551406"/>
            <a:chOff x="707923" y="1957230"/>
            <a:chExt cx="2241012" cy="551406"/>
          </a:xfrm>
        </p:grpSpPr>
        <p:sp>
          <p:nvSpPr>
            <p:cNvPr id="43" name="Rectangle : coins arrondis 11">
              <a:extLst>
                <a:ext uri="{FF2B5EF4-FFF2-40B4-BE49-F238E27FC236}">
                  <a16:creationId xmlns:a16="http://schemas.microsoft.com/office/drawing/2014/main" id="{B671BE8B-B5BF-5F45-B049-7DBCAF575447}"/>
                </a:ext>
              </a:extLst>
            </p:cNvPr>
            <p:cNvSpPr/>
            <p:nvPr/>
          </p:nvSpPr>
          <p:spPr>
            <a:xfrm>
              <a:off x="707923" y="1957230"/>
              <a:ext cx="177317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5E3CFE77-C13E-2658-C1CA-3079020E00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6317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E2A6C6AB-AA8A-D7B6-0DE8-1C26E794DCBF}"/>
                  </a:ext>
                </a:extLst>
              </p:cNvPr>
              <p:cNvSpPr/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 : coins arrondis 2">
                <a:extLst>
                  <a:ext uri="{FF2B5EF4-FFF2-40B4-BE49-F238E27FC236}">
                    <a16:creationId xmlns:a16="http://schemas.microsoft.com/office/drawing/2014/main" id="{E2A6C6AB-AA8A-D7B6-0DE8-1C26E794DC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875" y="3228275"/>
                <a:ext cx="6688249" cy="824282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5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6579-CCA0-227A-FADD-28C93AA8C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B804A63-5747-B40E-C4FF-A053574C8B6C}"/>
              </a:ext>
            </a:extLst>
          </p:cNvPr>
          <p:cNvSpPr txBox="1"/>
          <p:nvPr/>
        </p:nvSpPr>
        <p:spPr>
          <a:xfrm>
            <a:off x="1177380" y="9413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A6454D1-34C2-A112-A0CD-7AEB409DD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36B163-3816-E428-AEE4-E80D1065CC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6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00651-59B7-0792-82B1-98B03B7F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CA507F-5584-C7E4-E696-6AD954D21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7" name="ZoneTexte 2">
            <a:extLst>
              <a:ext uri="{FF2B5EF4-FFF2-40B4-BE49-F238E27FC236}">
                <a16:creationId xmlns:a16="http://schemas.microsoft.com/office/drawing/2014/main" id="{667EDA08-E111-0897-D6E9-1B7D74F618E2}"/>
              </a:ext>
            </a:extLst>
          </p:cNvPr>
          <p:cNvSpPr txBox="1"/>
          <p:nvPr/>
        </p:nvSpPr>
        <p:spPr>
          <a:xfrm>
            <a:off x="0" y="939948"/>
            <a:ext cx="74733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صححوا، من يشرح لنا 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لماذا سننجز العمليات في هذا الترتيب؟ </a:t>
            </a:r>
            <a:endParaRPr lang="ar-SA" b="1" dirty="0">
              <a:solidFill>
                <a:srgbClr val="848484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endParaRPr lang="ar-SA" sz="20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 : coins arrondis 10">
                <a:extLst>
                  <a:ext uri="{FF2B5EF4-FFF2-40B4-BE49-F238E27FC236}">
                    <a16:creationId xmlns:a16="http://schemas.microsoft.com/office/drawing/2014/main" id="{B1E985F6-5548-FED2-D6A9-A296CC4374C9}"/>
                  </a:ext>
                </a:extLst>
              </p:cNvPr>
              <p:cNvSpPr/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Rectangle : coins arrondis 10">
                <a:extLst>
                  <a:ext uri="{FF2B5EF4-FFF2-40B4-BE49-F238E27FC236}">
                    <a16:creationId xmlns:a16="http://schemas.microsoft.com/office/drawing/2014/main" id="{B1E985F6-5548-FED2-D6A9-A296CC437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B21BC5E4-4A4F-D1E3-2B6E-F2EDA1671DD1}"/>
              </a:ext>
            </a:extLst>
          </p:cNvPr>
          <p:cNvGrpSpPr/>
          <p:nvPr/>
        </p:nvGrpSpPr>
        <p:grpSpPr>
          <a:xfrm>
            <a:off x="6044982" y="1959960"/>
            <a:ext cx="2232426" cy="551406"/>
            <a:chOff x="6125497" y="1957230"/>
            <a:chExt cx="2232426" cy="551406"/>
          </a:xfrm>
        </p:grpSpPr>
        <p:sp>
          <p:nvSpPr>
            <p:cNvPr id="41" name="Rectangle : coins arrondis 1">
              <a:extLst>
                <a:ext uri="{FF2B5EF4-FFF2-40B4-BE49-F238E27FC236}">
                  <a16:creationId xmlns:a16="http://schemas.microsoft.com/office/drawing/2014/main" id="{5021FF4C-DE1F-6B1C-AA22-F639D27AFD2D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45B0F082-6A36-5570-D3F0-61727D7F80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441B8C-33FD-B12B-3342-A5D805BC751A}"/>
              </a:ext>
            </a:extLst>
          </p:cNvPr>
          <p:cNvGrpSpPr/>
          <p:nvPr/>
        </p:nvGrpSpPr>
        <p:grpSpPr>
          <a:xfrm>
            <a:off x="3044747" y="1959960"/>
            <a:ext cx="2823907" cy="551406"/>
            <a:chOff x="3072581" y="1957230"/>
            <a:chExt cx="2823907" cy="551406"/>
          </a:xfrm>
        </p:grpSpPr>
        <p:sp>
          <p:nvSpPr>
            <p:cNvPr id="44" name="Rectangle : coins arrondis 4">
              <a:extLst>
                <a:ext uri="{FF2B5EF4-FFF2-40B4-BE49-F238E27FC236}">
                  <a16:creationId xmlns:a16="http://schemas.microsoft.com/office/drawing/2014/main" id="{3FE09CD2-E472-AA20-DC8E-392EBB8FBDE2}"/>
                </a:ext>
              </a:extLst>
            </p:cNvPr>
            <p:cNvSpPr/>
            <p:nvPr/>
          </p:nvSpPr>
          <p:spPr>
            <a:xfrm>
              <a:off x="3072581" y="1957230"/>
              <a:ext cx="2356072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 وأُعَوِّضُ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Oval 80">
              <a:extLst>
                <a:ext uri="{FF2B5EF4-FFF2-40B4-BE49-F238E27FC236}">
                  <a16:creationId xmlns:a16="http://schemas.microsoft.com/office/drawing/2014/main" id="{D5BA4C92-FA23-99C8-F6A7-DE20C54885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3FF7411-9D09-6BCB-DF1E-922CFD0140C8}"/>
              </a:ext>
            </a:extLst>
          </p:cNvPr>
          <p:cNvGrpSpPr/>
          <p:nvPr/>
        </p:nvGrpSpPr>
        <p:grpSpPr>
          <a:xfrm>
            <a:off x="627408" y="1959960"/>
            <a:ext cx="2241012" cy="551406"/>
            <a:chOff x="707923" y="1957230"/>
            <a:chExt cx="2241012" cy="551406"/>
          </a:xfrm>
        </p:grpSpPr>
        <p:sp>
          <p:nvSpPr>
            <p:cNvPr id="47" name="Rectangle : coins arrondis 11">
              <a:extLst>
                <a:ext uri="{FF2B5EF4-FFF2-40B4-BE49-F238E27FC236}">
                  <a16:creationId xmlns:a16="http://schemas.microsoft.com/office/drawing/2014/main" id="{F6941214-89B2-05BC-113F-9EAEB8DD2663}"/>
                </a:ext>
              </a:extLst>
            </p:cNvPr>
            <p:cNvSpPr/>
            <p:nvPr/>
          </p:nvSpPr>
          <p:spPr>
            <a:xfrm>
              <a:off x="707923" y="1957230"/>
              <a:ext cx="177317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Oval 80">
              <a:extLst>
                <a:ext uri="{FF2B5EF4-FFF2-40B4-BE49-F238E27FC236}">
                  <a16:creationId xmlns:a16="http://schemas.microsoft.com/office/drawing/2014/main" id="{CBEC236C-48E5-0077-7688-03ABD234CF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6317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sp>
        <p:nvSpPr>
          <p:cNvPr id="6" name="Oval 80">
            <a:extLst>
              <a:ext uri="{FF2B5EF4-FFF2-40B4-BE49-F238E27FC236}">
                <a16:creationId xmlns:a16="http://schemas.microsoft.com/office/drawing/2014/main" id="{F361F8AE-4CF8-FBAA-D1C8-9893C2D55100}"/>
              </a:ext>
            </a:extLst>
          </p:cNvPr>
          <p:cNvSpPr>
            <a:spLocks noChangeAspect="1"/>
          </p:cNvSpPr>
          <p:nvPr/>
        </p:nvSpPr>
        <p:spPr>
          <a:xfrm>
            <a:off x="2249190" y="3671358"/>
            <a:ext cx="373224" cy="373224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B313C55B-4F26-567F-1C62-74EDF24341A7}"/>
              </a:ext>
            </a:extLst>
          </p:cNvPr>
          <p:cNvSpPr>
            <a:spLocks noChangeAspect="1"/>
          </p:cNvSpPr>
          <p:nvPr/>
        </p:nvSpPr>
        <p:spPr>
          <a:xfrm>
            <a:off x="3550050" y="3671358"/>
            <a:ext cx="373224" cy="373224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4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131135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84E5D-8EF1-6F5A-0524-2849E671F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67393E-1B8C-CEF3-CD77-AA04546A2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D9B40442-65B8-E046-D92F-40102C5619CE}"/>
              </a:ext>
            </a:extLst>
          </p:cNvPr>
          <p:cNvSpPr txBox="1"/>
          <p:nvPr/>
        </p:nvSpPr>
        <p:spPr>
          <a:xfrm>
            <a:off x="498495" y="923923"/>
            <a:ext cx="70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؟</a:t>
            </a:r>
            <a:endParaRPr lang="fr-FR" b="1" dirty="0">
              <a:solidFill>
                <a:srgbClr val="848484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CCEABFE-39AC-6F13-6471-4A7DB2D36F76}"/>
              </a:ext>
            </a:extLst>
          </p:cNvPr>
          <p:cNvGrpSpPr/>
          <p:nvPr/>
        </p:nvGrpSpPr>
        <p:grpSpPr>
          <a:xfrm>
            <a:off x="6044982" y="1959960"/>
            <a:ext cx="2232426" cy="551406"/>
            <a:chOff x="6125497" y="1957230"/>
            <a:chExt cx="2232426" cy="551406"/>
          </a:xfrm>
          <a:solidFill>
            <a:srgbClr val="B2B3AE"/>
          </a:solidFill>
        </p:grpSpPr>
        <p:sp>
          <p:nvSpPr>
            <p:cNvPr id="45" name="Rectangle : coins arrondis 1">
              <a:extLst>
                <a:ext uri="{FF2B5EF4-FFF2-40B4-BE49-F238E27FC236}">
                  <a16:creationId xmlns:a16="http://schemas.microsoft.com/office/drawing/2014/main" id="{A4890F9E-74FE-13F5-FAC0-8B542F8F2DA8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id="{64B41248-426D-5829-DBB5-CE66209D87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7D99B9-DE3A-291F-EF43-EDFA75B7BD47}"/>
              </a:ext>
            </a:extLst>
          </p:cNvPr>
          <p:cNvGrpSpPr/>
          <p:nvPr/>
        </p:nvGrpSpPr>
        <p:grpSpPr>
          <a:xfrm>
            <a:off x="3044747" y="1959960"/>
            <a:ext cx="2823907" cy="551406"/>
            <a:chOff x="3072581" y="1957230"/>
            <a:chExt cx="2823907" cy="551406"/>
          </a:xfrm>
          <a:solidFill>
            <a:srgbClr val="106585"/>
          </a:solidFill>
        </p:grpSpPr>
        <p:sp>
          <p:nvSpPr>
            <p:cNvPr id="48" name="Rectangle : coins arrondis 4">
              <a:extLst>
                <a:ext uri="{FF2B5EF4-FFF2-40B4-BE49-F238E27FC236}">
                  <a16:creationId xmlns:a16="http://schemas.microsoft.com/office/drawing/2014/main" id="{91468AF4-FB99-1C29-69F6-9BEAC389A2D3}"/>
                </a:ext>
              </a:extLst>
            </p:cNvPr>
            <p:cNvSpPr/>
            <p:nvPr/>
          </p:nvSpPr>
          <p:spPr>
            <a:xfrm>
              <a:off x="3072581" y="1957230"/>
              <a:ext cx="2356072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 وأُعَوِّضُ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Oval 80">
              <a:extLst>
                <a:ext uri="{FF2B5EF4-FFF2-40B4-BE49-F238E27FC236}">
                  <a16:creationId xmlns:a16="http://schemas.microsoft.com/office/drawing/2014/main" id="{C0AF05D6-51C6-9218-9138-2097D3A0EA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64073B-9F44-07C4-5219-ECF3326FACC9}"/>
              </a:ext>
            </a:extLst>
          </p:cNvPr>
          <p:cNvGrpSpPr/>
          <p:nvPr/>
        </p:nvGrpSpPr>
        <p:grpSpPr>
          <a:xfrm>
            <a:off x="627408" y="1959960"/>
            <a:ext cx="2241012" cy="551406"/>
            <a:chOff x="707923" y="1957230"/>
            <a:chExt cx="2241012" cy="551406"/>
          </a:xfrm>
        </p:grpSpPr>
        <p:sp>
          <p:nvSpPr>
            <p:cNvPr id="51" name="Rectangle : coins arrondis 11">
              <a:extLst>
                <a:ext uri="{FF2B5EF4-FFF2-40B4-BE49-F238E27FC236}">
                  <a16:creationId xmlns:a16="http://schemas.microsoft.com/office/drawing/2014/main" id="{0B0153B6-C8F2-8618-8393-249EFBFEEDDC}"/>
                </a:ext>
              </a:extLst>
            </p:cNvPr>
            <p:cNvSpPr/>
            <p:nvPr/>
          </p:nvSpPr>
          <p:spPr>
            <a:xfrm>
              <a:off x="707923" y="1957230"/>
              <a:ext cx="177317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Oval 80">
              <a:extLst>
                <a:ext uri="{FF2B5EF4-FFF2-40B4-BE49-F238E27FC236}">
                  <a16:creationId xmlns:a16="http://schemas.microsoft.com/office/drawing/2014/main" id="{D3723FED-D2D0-8D29-28C6-98CD692F99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6317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10">
                <a:extLst>
                  <a:ext uri="{FF2B5EF4-FFF2-40B4-BE49-F238E27FC236}">
                    <a16:creationId xmlns:a16="http://schemas.microsoft.com/office/drawing/2014/main" id="{547C4558-A27A-D343-9D89-8E071DDCCC23}"/>
                  </a:ext>
                </a:extLst>
              </p:cNvPr>
              <p:cNvSpPr/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 : coins arrondis 10">
                <a:extLst>
                  <a:ext uri="{FF2B5EF4-FFF2-40B4-BE49-F238E27FC236}">
                    <a16:creationId xmlns:a16="http://schemas.microsoft.com/office/drawing/2014/main" id="{547C4558-A27A-D343-9D89-8E071DDCC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80">
            <a:extLst>
              <a:ext uri="{FF2B5EF4-FFF2-40B4-BE49-F238E27FC236}">
                <a16:creationId xmlns:a16="http://schemas.microsoft.com/office/drawing/2014/main" id="{09D5E1D5-BD3D-361A-F0E8-E4C295B9448D}"/>
              </a:ext>
            </a:extLst>
          </p:cNvPr>
          <p:cNvSpPr>
            <a:spLocks noChangeAspect="1"/>
          </p:cNvSpPr>
          <p:nvPr/>
        </p:nvSpPr>
        <p:spPr>
          <a:xfrm>
            <a:off x="2249190" y="3671358"/>
            <a:ext cx="373224" cy="373224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2400" b="1" dirty="0"/>
              <a:t>1</a:t>
            </a:r>
            <a:endParaRPr lang="fr-MA" sz="32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CB28F0D0-4537-1988-640C-E4248D8BFF9F}"/>
              </a:ext>
            </a:extLst>
          </p:cNvPr>
          <p:cNvSpPr>
            <a:spLocks noChangeAspect="1"/>
          </p:cNvSpPr>
          <p:nvPr/>
        </p:nvSpPr>
        <p:spPr>
          <a:xfrm>
            <a:off x="3550050" y="3671358"/>
            <a:ext cx="373224" cy="373224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400" b="1" dirty="0"/>
              <a:t>2</a:t>
            </a:r>
            <a:endParaRPr lang="fr-MA" sz="32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BFC784-C832-0455-AEEA-267773A9D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219" y="4769466"/>
            <a:ext cx="1199759" cy="1799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60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06EC4-3941-7B73-AAB9-FB2B5A774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56BF42-7DB4-CBD4-B01A-9BC980CDF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F39B6597-856F-E8B2-1C69-E416A7A0B1BB}"/>
              </a:ext>
            </a:extLst>
          </p:cNvPr>
          <p:cNvSpPr txBox="1"/>
          <p:nvPr/>
        </p:nvSpPr>
        <p:spPr>
          <a:xfrm>
            <a:off x="388271" y="935482"/>
            <a:ext cx="70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أحسبوا ما بين القوسين</a:t>
            </a:r>
            <a:r>
              <a:rPr 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rgbClr val="8484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8817DF-1FCE-5610-45B5-7CAB7F202A48}"/>
              </a:ext>
            </a:extLst>
          </p:cNvPr>
          <p:cNvGrpSpPr/>
          <p:nvPr/>
        </p:nvGrpSpPr>
        <p:grpSpPr>
          <a:xfrm>
            <a:off x="6125497" y="1957230"/>
            <a:ext cx="2232426" cy="551406"/>
            <a:chOff x="6125497" y="1957230"/>
            <a:chExt cx="2232426" cy="551406"/>
          </a:xfrm>
        </p:grpSpPr>
        <p:sp>
          <p:nvSpPr>
            <p:cNvPr id="34" name="Rectangle : coins arrondis 5">
              <a:extLst>
                <a:ext uri="{FF2B5EF4-FFF2-40B4-BE49-F238E27FC236}">
                  <a16:creationId xmlns:a16="http://schemas.microsoft.com/office/drawing/2014/main" id="{62F1A4DE-DB81-B7B1-9E24-EA62C9511BB7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68A88FD1-C88A-490E-D729-63DF420CBA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AD70F3-5CF1-3EB2-7634-602774D702D3}"/>
              </a:ext>
            </a:extLst>
          </p:cNvPr>
          <p:cNvGrpSpPr/>
          <p:nvPr/>
        </p:nvGrpSpPr>
        <p:grpSpPr>
          <a:xfrm>
            <a:off x="3446906" y="1957230"/>
            <a:ext cx="2341983" cy="551406"/>
            <a:chOff x="3554505" y="1957230"/>
            <a:chExt cx="2341983" cy="551406"/>
          </a:xfrm>
          <a:solidFill>
            <a:srgbClr val="106585"/>
          </a:solidFill>
        </p:grpSpPr>
        <p:sp>
          <p:nvSpPr>
            <p:cNvPr id="37" name="Rectangle : coins arrondis 7">
              <a:extLst>
                <a:ext uri="{FF2B5EF4-FFF2-40B4-BE49-F238E27FC236}">
                  <a16:creationId xmlns:a16="http://schemas.microsoft.com/office/drawing/2014/main" id="{DB07EE28-1AB0-56D7-7443-75B306F5448D}"/>
                </a:ext>
              </a:extLst>
            </p:cNvPr>
            <p:cNvSpPr/>
            <p:nvPr/>
          </p:nvSpPr>
          <p:spPr>
            <a:xfrm>
              <a:off x="3554505" y="1957230"/>
              <a:ext cx="1874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2C11C63C-AFBC-29C1-9E68-79BF2BA811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/>
                <a:t>2</a:t>
              </a:r>
              <a:endParaRPr lang="fr-MA" sz="24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9728DB-C687-E8E1-FE15-EA1FB5CA2F57}"/>
              </a:ext>
            </a:extLst>
          </p:cNvPr>
          <p:cNvGrpSpPr/>
          <p:nvPr/>
        </p:nvGrpSpPr>
        <p:grpSpPr>
          <a:xfrm>
            <a:off x="584200" y="1957230"/>
            <a:ext cx="2526098" cy="551406"/>
            <a:chOff x="584200" y="1957230"/>
            <a:chExt cx="2526098" cy="551406"/>
          </a:xfrm>
          <a:solidFill>
            <a:srgbClr val="B2B3AE"/>
          </a:solidFill>
        </p:grpSpPr>
        <p:sp>
          <p:nvSpPr>
            <p:cNvPr id="40" name="Rectangle : coins arrondis 16">
              <a:extLst>
                <a:ext uri="{FF2B5EF4-FFF2-40B4-BE49-F238E27FC236}">
                  <a16:creationId xmlns:a16="http://schemas.microsoft.com/office/drawing/2014/main" id="{29D88FD7-4845-E252-7679-EF40FBCA044D}"/>
                </a:ext>
              </a:extLst>
            </p:cNvPr>
            <p:cNvSpPr/>
            <p:nvPr/>
          </p:nvSpPr>
          <p:spPr>
            <a:xfrm>
              <a:off x="584200" y="1957230"/>
              <a:ext cx="2058263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أُعَوِّضُ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193C2451-C6E5-D201-53BA-0DC4B60EC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7680" y="2016624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 : coins arrondis 10">
                <a:extLst>
                  <a:ext uri="{FF2B5EF4-FFF2-40B4-BE49-F238E27FC236}">
                    <a16:creationId xmlns:a16="http://schemas.microsoft.com/office/drawing/2014/main" id="{E9FD3110-6632-5BEA-8A8D-3F8433C2738A}"/>
                  </a:ext>
                </a:extLst>
              </p:cNvPr>
              <p:cNvSpPr/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 : coins arrondis 10">
                <a:extLst>
                  <a:ext uri="{FF2B5EF4-FFF2-40B4-BE49-F238E27FC236}">
                    <a16:creationId xmlns:a16="http://schemas.microsoft.com/office/drawing/2014/main" id="{E9FD3110-6632-5BEA-8A8D-3F8433C273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ccolade fermante 4">
            <a:extLst>
              <a:ext uri="{FF2B5EF4-FFF2-40B4-BE49-F238E27FC236}">
                <a16:creationId xmlns:a16="http://schemas.microsoft.com/office/drawing/2014/main" id="{70D6E683-B793-60F2-A734-6D6A71BAF42A}"/>
              </a:ext>
            </a:extLst>
          </p:cNvPr>
          <p:cNvSpPr/>
          <p:nvPr/>
        </p:nvSpPr>
        <p:spPr>
          <a:xfrm rot="16200000">
            <a:off x="2251657" y="3033034"/>
            <a:ext cx="383158" cy="1659807"/>
          </a:xfrm>
          <a:prstGeom prst="rightBrace">
            <a:avLst>
              <a:gd name="adj1" fmla="val 8333"/>
              <a:gd name="adj2" fmla="val 49499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41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4E7EB-448A-0B99-9D5B-5C9944B1F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32994A-C913-5C53-D6E9-05C0FA9BE049}"/>
              </a:ext>
            </a:extLst>
          </p:cNvPr>
          <p:cNvSpPr txBox="1"/>
          <p:nvPr/>
        </p:nvSpPr>
        <p:spPr>
          <a:xfrm>
            <a:off x="1177380" y="9413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4AEAC2B-6E61-5E64-606F-B51CB361B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96D582-306D-FD50-EA51-9732141FE6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16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CE848-3517-16AE-956A-382B854CA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E567D75-9284-7C69-BFBD-2FC30D004AF4}"/>
              </a:ext>
            </a:extLst>
          </p:cNvPr>
          <p:cNvSpPr txBox="1"/>
          <p:nvPr/>
        </p:nvSpPr>
        <p:spPr>
          <a:xfrm>
            <a:off x="-72501" y="929091"/>
            <a:ext cx="74733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18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sz="18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sz="18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endParaRPr lang="ar-SA" sz="20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9AE17D3-1A9B-CC86-6324-99E39533E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42F7FAF-A119-97B7-83A7-F693215872C8}"/>
              </a:ext>
            </a:extLst>
          </p:cNvPr>
          <p:cNvGrpSpPr/>
          <p:nvPr/>
        </p:nvGrpSpPr>
        <p:grpSpPr>
          <a:xfrm>
            <a:off x="6125497" y="1957230"/>
            <a:ext cx="2232426" cy="551406"/>
            <a:chOff x="6125497" y="1957230"/>
            <a:chExt cx="2232426" cy="551406"/>
          </a:xfrm>
        </p:grpSpPr>
        <p:sp>
          <p:nvSpPr>
            <p:cNvPr id="34" name="Rectangle : coins arrondis 5">
              <a:extLst>
                <a:ext uri="{FF2B5EF4-FFF2-40B4-BE49-F238E27FC236}">
                  <a16:creationId xmlns:a16="http://schemas.microsoft.com/office/drawing/2014/main" id="{BC40D4B6-ED2E-0DA4-3DD4-F75F42AB7CDC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1E581D54-A89D-C3E6-AD96-5C4A3EE4FD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EEE527-B50E-1F05-0043-42F1D584B014}"/>
              </a:ext>
            </a:extLst>
          </p:cNvPr>
          <p:cNvGrpSpPr/>
          <p:nvPr/>
        </p:nvGrpSpPr>
        <p:grpSpPr>
          <a:xfrm>
            <a:off x="3446906" y="1957230"/>
            <a:ext cx="2341983" cy="551406"/>
            <a:chOff x="3554505" y="1957230"/>
            <a:chExt cx="2341983" cy="551406"/>
          </a:xfrm>
          <a:solidFill>
            <a:srgbClr val="106585"/>
          </a:solidFill>
        </p:grpSpPr>
        <p:sp>
          <p:nvSpPr>
            <p:cNvPr id="37" name="Rectangle : coins arrondis 7">
              <a:extLst>
                <a:ext uri="{FF2B5EF4-FFF2-40B4-BE49-F238E27FC236}">
                  <a16:creationId xmlns:a16="http://schemas.microsoft.com/office/drawing/2014/main" id="{559E8EB8-AA7A-F86F-5C29-45A6F294C175}"/>
                </a:ext>
              </a:extLst>
            </p:cNvPr>
            <p:cNvSpPr/>
            <p:nvPr/>
          </p:nvSpPr>
          <p:spPr>
            <a:xfrm>
              <a:off x="3554505" y="1957230"/>
              <a:ext cx="1874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BF775D34-9B4E-E11E-6895-38A552BBE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/>
                <a:t>2</a:t>
              </a:r>
              <a:endParaRPr lang="fr-MA" sz="24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71A804-4267-8C77-3661-8B6FADC97462}"/>
              </a:ext>
            </a:extLst>
          </p:cNvPr>
          <p:cNvGrpSpPr/>
          <p:nvPr/>
        </p:nvGrpSpPr>
        <p:grpSpPr>
          <a:xfrm>
            <a:off x="584200" y="1957230"/>
            <a:ext cx="2526098" cy="551406"/>
            <a:chOff x="584200" y="1957230"/>
            <a:chExt cx="2526098" cy="551406"/>
          </a:xfrm>
          <a:solidFill>
            <a:srgbClr val="B2B3AE"/>
          </a:solidFill>
        </p:grpSpPr>
        <p:sp>
          <p:nvSpPr>
            <p:cNvPr id="40" name="Rectangle : coins arrondis 16">
              <a:extLst>
                <a:ext uri="{FF2B5EF4-FFF2-40B4-BE49-F238E27FC236}">
                  <a16:creationId xmlns:a16="http://schemas.microsoft.com/office/drawing/2014/main" id="{1F2298EE-0A3E-81A2-7D49-5E7C142187BF}"/>
                </a:ext>
              </a:extLst>
            </p:cNvPr>
            <p:cNvSpPr/>
            <p:nvPr/>
          </p:nvSpPr>
          <p:spPr>
            <a:xfrm>
              <a:off x="584200" y="1957230"/>
              <a:ext cx="2058263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أُعَوِّضُ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E24DF423-D720-FC05-A985-1FBACB5747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7680" y="2016624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EB9F4BC-5114-92C3-D03A-BF7F7426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80" y="3035116"/>
            <a:ext cx="7236220" cy="17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6FBFA-E112-E845-F653-0FE844D1F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8A6665-EF8F-1748-564F-6B5B60BF0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D7520DB8-AAF5-AB45-26C3-C0EE83F82005}"/>
              </a:ext>
            </a:extLst>
          </p:cNvPr>
          <p:cNvSpPr txBox="1"/>
          <p:nvPr/>
        </p:nvSpPr>
        <p:spPr>
          <a:xfrm>
            <a:off x="468800" y="923923"/>
            <a:ext cx="70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ثالثة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؟</a:t>
            </a: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</a:t>
            </a:r>
            <a:endParaRPr lang="fr-FR" b="1" dirty="0">
              <a:solidFill>
                <a:srgbClr val="848484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BA33A2A-6F4D-5B26-A9D8-D7552E5C23E0}"/>
              </a:ext>
            </a:extLst>
          </p:cNvPr>
          <p:cNvGrpSpPr/>
          <p:nvPr/>
        </p:nvGrpSpPr>
        <p:grpSpPr>
          <a:xfrm>
            <a:off x="6125497" y="1957230"/>
            <a:ext cx="2232426" cy="551406"/>
            <a:chOff x="6125497" y="1957230"/>
            <a:chExt cx="2232426" cy="551406"/>
          </a:xfrm>
        </p:grpSpPr>
        <p:sp>
          <p:nvSpPr>
            <p:cNvPr id="30" name="Rectangle : coins arrondis 5">
              <a:extLst>
                <a:ext uri="{FF2B5EF4-FFF2-40B4-BE49-F238E27FC236}">
                  <a16:creationId xmlns:a16="http://schemas.microsoft.com/office/drawing/2014/main" id="{965BD471-26AD-B4BE-6F57-27CE498DE269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C74D0189-5129-A32A-0F87-6362BB893E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F7BE55-AA5C-9F0E-83E4-D1A7C1CF4F8A}"/>
              </a:ext>
            </a:extLst>
          </p:cNvPr>
          <p:cNvGrpSpPr/>
          <p:nvPr/>
        </p:nvGrpSpPr>
        <p:grpSpPr>
          <a:xfrm>
            <a:off x="3446906" y="1957230"/>
            <a:ext cx="2341983" cy="551406"/>
            <a:chOff x="3554505" y="1957230"/>
            <a:chExt cx="2341983" cy="551406"/>
          </a:xfrm>
          <a:solidFill>
            <a:srgbClr val="106585"/>
          </a:solidFill>
        </p:grpSpPr>
        <p:sp>
          <p:nvSpPr>
            <p:cNvPr id="33" name="Rectangle : coins arrondis 7">
              <a:extLst>
                <a:ext uri="{FF2B5EF4-FFF2-40B4-BE49-F238E27FC236}">
                  <a16:creationId xmlns:a16="http://schemas.microsoft.com/office/drawing/2014/main" id="{5C53D9CE-7FF1-B1C9-523B-42F1E1D3F2B2}"/>
                </a:ext>
              </a:extLst>
            </p:cNvPr>
            <p:cNvSpPr/>
            <p:nvPr/>
          </p:nvSpPr>
          <p:spPr>
            <a:xfrm>
              <a:off x="3554505" y="1957230"/>
              <a:ext cx="1874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04D2E023-2D3B-F14A-C022-B6609BB7EA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/>
                <a:t>2</a:t>
              </a:r>
              <a:endParaRPr lang="fr-MA" sz="24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3287A2-B8EE-5AE0-908A-8133D774277A}"/>
              </a:ext>
            </a:extLst>
          </p:cNvPr>
          <p:cNvGrpSpPr/>
          <p:nvPr/>
        </p:nvGrpSpPr>
        <p:grpSpPr>
          <a:xfrm>
            <a:off x="584200" y="1957230"/>
            <a:ext cx="2526098" cy="551406"/>
            <a:chOff x="584200" y="1957230"/>
            <a:chExt cx="2526098" cy="551406"/>
          </a:xfrm>
          <a:solidFill>
            <a:srgbClr val="B2B3AE"/>
          </a:solidFill>
        </p:grpSpPr>
        <p:sp>
          <p:nvSpPr>
            <p:cNvPr id="36" name="Rectangle : coins arrondis 16">
              <a:extLst>
                <a:ext uri="{FF2B5EF4-FFF2-40B4-BE49-F238E27FC236}">
                  <a16:creationId xmlns:a16="http://schemas.microsoft.com/office/drawing/2014/main" id="{06083005-540B-74D7-10EA-4858DDD3C5E9}"/>
                </a:ext>
              </a:extLst>
            </p:cNvPr>
            <p:cNvSpPr/>
            <p:nvPr/>
          </p:nvSpPr>
          <p:spPr>
            <a:xfrm>
              <a:off x="584200" y="1957230"/>
              <a:ext cx="2058263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أُعَوِّضُ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5E1A3478-A98F-9A88-7CA6-030CA0F972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7680" y="2016624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98BC652-0746-6F73-021C-187D59202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1219" y="4769466"/>
            <a:ext cx="1199759" cy="1799640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393D55-71E8-43AD-ED43-82093949F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75" y="3099875"/>
            <a:ext cx="7166768" cy="145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AD298-311E-FCF5-52A3-9DDAC4FB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881812"/>
            <a:ext cx="8211696" cy="4039164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0A1EE6D-8990-9456-07A2-D5D32671760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4AEF-8983-3527-AD03-03FEE3F2C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D24BBF0-3BCD-8544-90BB-984445355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C0DD1626-3F44-B723-C7EC-F0129D63B022}"/>
              </a:ext>
            </a:extLst>
          </p:cNvPr>
          <p:cNvSpPr txBox="1"/>
          <p:nvPr/>
        </p:nvSpPr>
        <p:spPr>
          <a:xfrm>
            <a:off x="456100" y="923923"/>
            <a:ext cx="70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1800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أنجزوا العملية الثانية بعد تعويض العملية ما بين الأقواس بنتيجتها.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15057D-76DF-5010-3DDF-E1C687D9A0E9}"/>
              </a:ext>
            </a:extLst>
          </p:cNvPr>
          <p:cNvGrpSpPr/>
          <p:nvPr/>
        </p:nvGrpSpPr>
        <p:grpSpPr>
          <a:xfrm>
            <a:off x="6125497" y="1957230"/>
            <a:ext cx="2232426" cy="551406"/>
            <a:chOff x="6125497" y="1957230"/>
            <a:chExt cx="2232426" cy="551406"/>
          </a:xfrm>
        </p:grpSpPr>
        <p:sp>
          <p:nvSpPr>
            <p:cNvPr id="30" name="Rectangle : coins arrondis 5">
              <a:extLst>
                <a:ext uri="{FF2B5EF4-FFF2-40B4-BE49-F238E27FC236}">
                  <a16:creationId xmlns:a16="http://schemas.microsoft.com/office/drawing/2014/main" id="{0FEA048B-0EE9-7191-0164-90D7F5C913EA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47960F9B-87A9-E8C5-3E09-D4B324E0E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0058E1-6CA6-260B-DF05-452368F5A4FA}"/>
              </a:ext>
            </a:extLst>
          </p:cNvPr>
          <p:cNvGrpSpPr/>
          <p:nvPr/>
        </p:nvGrpSpPr>
        <p:grpSpPr>
          <a:xfrm>
            <a:off x="3446906" y="1957230"/>
            <a:ext cx="2341983" cy="551406"/>
            <a:chOff x="3554505" y="1957230"/>
            <a:chExt cx="2341983" cy="551406"/>
          </a:xfrm>
        </p:grpSpPr>
        <p:sp>
          <p:nvSpPr>
            <p:cNvPr id="33" name="Rectangle : coins arrondis 7">
              <a:extLst>
                <a:ext uri="{FF2B5EF4-FFF2-40B4-BE49-F238E27FC236}">
                  <a16:creationId xmlns:a16="http://schemas.microsoft.com/office/drawing/2014/main" id="{4DC80258-0D65-85EA-1569-041A95C09C15}"/>
                </a:ext>
              </a:extLst>
            </p:cNvPr>
            <p:cNvSpPr/>
            <p:nvPr/>
          </p:nvSpPr>
          <p:spPr>
            <a:xfrm>
              <a:off x="3554505" y="1957230"/>
              <a:ext cx="187414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C695A17A-FF5A-8087-DC2C-BA32948C3C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/>
                <a:t>2</a:t>
              </a:r>
              <a:endParaRPr lang="fr-MA" sz="24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D535BC-D447-14B0-735D-53F05CB1FD93}"/>
              </a:ext>
            </a:extLst>
          </p:cNvPr>
          <p:cNvGrpSpPr/>
          <p:nvPr/>
        </p:nvGrpSpPr>
        <p:grpSpPr>
          <a:xfrm>
            <a:off x="584200" y="1957230"/>
            <a:ext cx="2526098" cy="551406"/>
            <a:chOff x="584200" y="1957230"/>
            <a:chExt cx="2526098" cy="551406"/>
          </a:xfrm>
        </p:grpSpPr>
        <p:sp>
          <p:nvSpPr>
            <p:cNvPr id="36" name="Rectangle : coins arrondis 16">
              <a:extLst>
                <a:ext uri="{FF2B5EF4-FFF2-40B4-BE49-F238E27FC236}">
                  <a16:creationId xmlns:a16="http://schemas.microsoft.com/office/drawing/2014/main" id="{239634DB-1B5C-AC13-5145-8688F8738DB5}"/>
                </a:ext>
              </a:extLst>
            </p:cNvPr>
            <p:cNvSpPr/>
            <p:nvPr/>
          </p:nvSpPr>
          <p:spPr>
            <a:xfrm>
              <a:off x="584200" y="1957230"/>
              <a:ext cx="2058263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أُعَوِّضُ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E0199675-F551-79BE-7933-19B5ABD40D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7680" y="201662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196229C-8A9F-2AE7-1029-183A25DC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565" y="3574295"/>
            <a:ext cx="7010869" cy="9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67533-2846-2234-250B-DB5F4955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873A7C-A2B8-EF41-AFBE-0EB45C0B9CF6}"/>
              </a:ext>
            </a:extLst>
          </p:cNvPr>
          <p:cNvSpPr txBox="1"/>
          <p:nvPr/>
        </p:nvSpPr>
        <p:spPr>
          <a:xfrm>
            <a:off x="1164680" y="9032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3C6294-6154-2D3F-D306-345958770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D14106-EF35-52F8-9E79-98B4F401F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22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E0786-334E-B96F-D321-907EA0A1C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6F288CA-C203-A00D-33B0-AA108BF88807}"/>
              </a:ext>
            </a:extLst>
          </p:cNvPr>
          <p:cNvSpPr txBox="1"/>
          <p:nvPr/>
        </p:nvSpPr>
        <p:spPr>
          <a:xfrm>
            <a:off x="0" y="907331"/>
            <a:ext cx="74733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من يشرح لنا كيف توصل للجواب ؟</a:t>
            </a:r>
          </a:p>
          <a:p>
            <a:pPr lvl="0" algn="r" rtl="1">
              <a:defRPr/>
            </a:pPr>
            <a:endParaRPr lang="ar-SA" sz="20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0FABBE-9F1C-BEEE-DCE0-AB7FB7F28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8C82B0D-C008-E94A-08CE-482C5FEA587E}"/>
              </a:ext>
            </a:extLst>
          </p:cNvPr>
          <p:cNvGrpSpPr/>
          <p:nvPr/>
        </p:nvGrpSpPr>
        <p:grpSpPr>
          <a:xfrm>
            <a:off x="6125497" y="1957230"/>
            <a:ext cx="2232426" cy="551406"/>
            <a:chOff x="6125497" y="1957230"/>
            <a:chExt cx="2232426" cy="551406"/>
          </a:xfrm>
        </p:grpSpPr>
        <p:sp>
          <p:nvSpPr>
            <p:cNvPr id="7" name="Rectangle : coins arrondis 5">
              <a:extLst>
                <a:ext uri="{FF2B5EF4-FFF2-40B4-BE49-F238E27FC236}">
                  <a16:creationId xmlns:a16="http://schemas.microsoft.com/office/drawing/2014/main" id="{B7F1298C-CE95-C747-EE8B-DB22B5AF78AC}"/>
                </a:ext>
              </a:extLst>
            </p:cNvPr>
            <p:cNvSpPr/>
            <p:nvPr/>
          </p:nvSpPr>
          <p:spPr>
            <a:xfrm>
              <a:off x="6125497" y="1957230"/>
              <a:ext cx="1764591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أَوْلَويَةَ الْعَمَلياتِ.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EBD633F0-82EB-342B-DAF6-798A6FA28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5305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A55EC2-A8AC-4E47-77C0-9027B73B0A35}"/>
              </a:ext>
            </a:extLst>
          </p:cNvPr>
          <p:cNvGrpSpPr/>
          <p:nvPr/>
        </p:nvGrpSpPr>
        <p:grpSpPr>
          <a:xfrm>
            <a:off x="3446906" y="1957230"/>
            <a:ext cx="2341983" cy="551406"/>
            <a:chOff x="3554505" y="1957230"/>
            <a:chExt cx="2341983" cy="551406"/>
          </a:xfrm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E0F8707D-1226-831F-E80A-FA015988A623}"/>
                </a:ext>
              </a:extLst>
            </p:cNvPr>
            <p:cNvSpPr/>
            <p:nvPr/>
          </p:nvSpPr>
          <p:spPr>
            <a:xfrm>
              <a:off x="3554505" y="1957230"/>
              <a:ext cx="187414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أَحْسُبُ ما بِداخِلِ الْأَقْواسِ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639075A2-F22A-D91C-59C0-5B7504911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70" y="201662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/>
                <a:t>2</a:t>
              </a:r>
              <a:endParaRPr lang="fr-MA" sz="2400" b="1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A9564C-71D7-5A91-E6F7-4EB0A4E28CF6}"/>
              </a:ext>
            </a:extLst>
          </p:cNvPr>
          <p:cNvGrpSpPr/>
          <p:nvPr/>
        </p:nvGrpSpPr>
        <p:grpSpPr>
          <a:xfrm>
            <a:off x="584200" y="1957230"/>
            <a:ext cx="2526098" cy="551406"/>
            <a:chOff x="584200" y="1957230"/>
            <a:chExt cx="2526098" cy="551406"/>
          </a:xfrm>
        </p:grpSpPr>
        <p:sp>
          <p:nvSpPr>
            <p:cNvPr id="18" name="Rectangle : coins arrondis 16">
              <a:extLst>
                <a:ext uri="{FF2B5EF4-FFF2-40B4-BE49-F238E27FC236}">
                  <a16:creationId xmlns:a16="http://schemas.microsoft.com/office/drawing/2014/main" id="{09C15456-FB9B-C6CE-04A5-31BA4CD84B12}"/>
                </a:ext>
              </a:extLst>
            </p:cNvPr>
            <p:cNvSpPr/>
            <p:nvPr/>
          </p:nvSpPr>
          <p:spPr>
            <a:xfrm>
              <a:off x="584200" y="1957230"/>
              <a:ext cx="2058263" cy="551406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أُعَوِّضُ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أُتِمُّ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الْعَمَلِيَّةَ  الْحِسابِيَّةَ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1614E273-BF6F-4654-2456-2035A6B07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7680" y="201662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 : coins arrondis 10">
                <a:extLst>
                  <a:ext uri="{FF2B5EF4-FFF2-40B4-BE49-F238E27FC236}">
                    <a16:creationId xmlns:a16="http://schemas.microsoft.com/office/drawing/2014/main" id="{270DDED1-11D5-0112-674F-B58957204E8C}"/>
                  </a:ext>
                </a:extLst>
              </p:cNvPr>
              <p:cNvSpPr/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6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𝟔𝟕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ar-SA" sz="3600" b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e>
                      </m:d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ar-SA" sz="3600" b="1" dirty="0">
                          <a:solidFill>
                            <a:srgbClr val="C00000"/>
                          </a:solidFill>
                        </a:rPr>
                        <m:t>85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fr-FR" sz="3600" b="1" dirty="0">
                          <a:solidFill>
                            <a:srgbClr val="C00000"/>
                          </a:solidFill>
                        </a:rPr>
                        <m:t>37</m:t>
                      </m:r>
                      <m:r>
                        <a:rPr lang="fr-FR" sz="3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fr-FR" sz="3600" b="1" i="0" dirty="0" smtClean="0">
                          <a:solidFill>
                            <a:srgbClr val="C00000"/>
                          </a:solidFill>
                        </a:rPr>
                        <m:t>48</m:t>
                      </m:r>
                    </m:oMath>
                  </m:oMathPara>
                </a14:m>
                <a:endParaRPr lang="fr-FR" sz="36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 : coins arrondis 10">
                <a:extLst>
                  <a:ext uri="{FF2B5EF4-FFF2-40B4-BE49-F238E27FC236}">
                    <a16:creationId xmlns:a16="http://schemas.microsoft.com/office/drawing/2014/main" id="{270DDED1-11D5-0112-674F-B58957204E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993" y="3730752"/>
                <a:ext cx="6746580" cy="1028024"/>
              </a:xfrm>
              <a:prstGeom prst="roundRect">
                <a:avLst/>
              </a:prstGeom>
              <a:blipFill>
                <a:blip r:embed="rId3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151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18905" y="3822460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1D803F9-4D0C-181B-0F32-A520CA357789}"/>
              </a:ext>
            </a:extLst>
          </p:cNvPr>
          <p:cNvSpPr txBox="1"/>
          <p:nvPr/>
        </p:nvSpPr>
        <p:spPr>
          <a:xfrm>
            <a:off x="120941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خذوا دفاتر البحث:</a:t>
            </a:r>
            <a:endParaRPr lang="ar-MA" b="1" dirty="0">
              <a:solidFill>
                <a:srgbClr val="848484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73FCF2-B9C3-4ED3-C954-1D017D17E9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5FA99E8D-9120-2119-F3FC-4BB628D6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0573466-BA11-04C5-3133-F204C5D315FB}"/>
              </a:ext>
            </a:extLst>
          </p:cNvPr>
          <p:cNvSpPr txBox="1"/>
          <p:nvPr/>
        </p:nvSpPr>
        <p:spPr>
          <a:xfrm>
            <a:off x="25400" y="918115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دفاتركم </a:t>
            </a:r>
            <a:r>
              <a:rPr lang="ar-M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</a:t>
            </a:r>
            <a:r>
              <a:rPr lang="ar-S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العملية</a:t>
            </a:r>
            <a:r>
              <a:rPr lang="ar-S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التالية، لديكم دقيقة واحدة</a:t>
            </a:r>
            <a:r>
              <a:rPr 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b="1" dirty="0">
              <a:solidFill>
                <a:srgbClr val="84848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C819B9A7-057A-3D11-685D-44A893ED52A3}"/>
                  </a:ext>
                </a:extLst>
              </p:cNvPr>
              <p:cNvSpPr/>
              <p:nvPr/>
            </p:nvSpPr>
            <p:spPr>
              <a:xfrm>
                <a:off x="1066824" y="3134515"/>
                <a:ext cx="70103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2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𝟐𝟑𝟖</m:t>
                          </m:r>
                          <m:r>
                            <a:rPr lang="ar-SA" sz="32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32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</m:e>
                      </m:d>
                      <m:r>
                        <a:rPr lang="ar-SA" sz="32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fr-FR" sz="32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ar-SA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𝟏𝟗</m:t>
                      </m:r>
                      <m:r>
                        <a:rPr lang="ar-SA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C819B9A7-057A-3D11-685D-44A893ED5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24" y="3134515"/>
                <a:ext cx="7010351" cy="824282"/>
              </a:xfrm>
              <a:prstGeom prst="roundRect">
                <a:avLst/>
              </a:prstGeom>
              <a:blipFill>
                <a:blip r:embed="rId3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2948FDB2-342E-2D96-A6DA-060113E03783}"/>
              </a:ext>
            </a:extLst>
          </p:cNvPr>
          <p:cNvGrpSpPr/>
          <p:nvPr/>
        </p:nvGrpSpPr>
        <p:grpSpPr>
          <a:xfrm>
            <a:off x="462402" y="943264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051EEDF-F99F-2C0F-2210-8D4DFD2A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ED4318-6E77-3F3F-269F-A22125C0F5B7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199507" y="87977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sz="2000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خذوا</a:t>
            </a:r>
            <a:r>
              <a:rPr lang="ar-MA" sz="2000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BC2370-4696-C502-9A33-F314D9F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C771-282A-CF7B-702B-C094A250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196C6A2-303F-B3B2-4E83-6581491A3B0A}"/>
              </a:ext>
            </a:extLst>
          </p:cNvPr>
          <p:cNvSpPr txBox="1"/>
          <p:nvPr/>
        </p:nvSpPr>
        <p:spPr>
          <a:xfrm>
            <a:off x="0" y="929452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اكتبوا الحرف المناسب 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لنتيجة العملية </a:t>
            </a: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على الألواح.</a:t>
            </a:r>
            <a:endParaRPr lang="ar-MA" b="1" dirty="0">
              <a:solidFill>
                <a:srgbClr val="848484"/>
              </a:solidFill>
              <a:latin typeface="Gabriola" panose="04040605051002020D02" pitchFamily="82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CD51C1-70DA-2715-1EA1-1A43AD34D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22AEF82-D5C4-E4F4-E995-62969BD0F873}"/>
              </a:ext>
            </a:extLst>
          </p:cNvPr>
          <p:cNvSpPr/>
          <p:nvPr/>
        </p:nvSpPr>
        <p:spPr>
          <a:xfrm>
            <a:off x="1505589" y="3007447"/>
            <a:ext cx="486284" cy="4616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8045EA-4AC7-AF05-2253-15E4E004FB2A}"/>
              </a:ext>
            </a:extLst>
          </p:cNvPr>
          <p:cNvSpPr/>
          <p:nvPr/>
        </p:nvSpPr>
        <p:spPr>
          <a:xfrm>
            <a:off x="1505589" y="3937983"/>
            <a:ext cx="486284" cy="4616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941BF47-4975-DC2B-9602-6B4C0BE948B7}"/>
              </a:ext>
            </a:extLst>
          </p:cNvPr>
          <p:cNvSpPr/>
          <p:nvPr/>
        </p:nvSpPr>
        <p:spPr>
          <a:xfrm>
            <a:off x="1505589" y="4700166"/>
            <a:ext cx="486284" cy="4616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90D550E-E5B2-8F3D-80BB-89218F9E9D70}"/>
                  </a:ext>
                </a:extLst>
              </p:cNvPr>
              <p:cNvSpPr txBox="1"/>
              <p:nvPr/>
            </p:nvSpPr>
            <p:spPr>
              <a:xfrm>
                <a:off x="2151492" y="3028890"/>
                <a:ext cx="1080081" cy="461665"/>
              </a:xfrm>
              <a:prstGeom prst="rect">
                <a:avLst/>
              </a:prstGeom>
              <a:noFill/>
              <a:ln w="38100">
                <a:solidFill>
                  <a:srgbClr val="17AB9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𝟑𝟗𝟐</m:t>
                      </m:r>
                    </m:oMath>
                  </m:oMathPara>
                </a14:m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90D550E-E5B2-8F3D-80BB-89218F9E9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492" y="3028890"/>
                <a:ext cx="108008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DD098D11-0446-ADCB-2802-610FF6DE5641}"/>
              </a:ext>
            </a:extLst>
          </p:cNvPr>
          <p:cNvSpPr/>
          <p:nvPr/>
        </p:nvSpPr>
        <p:spPr>
          <a:xfrm>
            <a:off x="1505589" y="5631507"/>
            <a:ext cx="486284" cy="4616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CBF2671-8691-10C2-7B0C-E39FB3BD4ECB}"/>
                  </a:ext>
                </a:extLst>
              </p:cNvPr>
              <p:cNvSpPr txBox="1"/>
              <p:nvPr/>
            </p:nvSpPr>
            <p:spPr>
              <a:xfrm>
                <a:off x="2161431" y="3885220"/>
                <a:ext cx="1080081" cy="461665"/>
              </a:xfrm>
              <a:prstGeom prst="rect">
                <a:avLst/>
              </a:prstGeom>
              <a:noFill/>
              <a:ln w="38100">
                <a:solidFill>
                  <a:srgbClr val="17AB9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𝟑𝟐𝟗</m:t>
                      </m:r>
                    </m:oMath>
                  </m:oMathPara>
                </a14:m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CBF2671-8691-10C2-7B0C-E39FB3BD4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431" y="3885220"/>
                <a:ext cx="108008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DCA816F-FFEC-DB42-738C-1916EA9EA6F2}"/>
                  </a:ext>
                </a:extLst>
              </p:cNvPr>
              <p:cNvSpPr txBox="1"/>
              <p:nvPr/>
            </p:nvSpPr>
            <p:spPr>
              <a:xfrm>
                <a:off x="2161431" y="4700166"/>
                <a:ext cx="1070142" cy="461665"/>
              </a:xfrm>
              <a:prstGeom prst="rect">
                <a:avLst/>
              </a:prstGeom>
              <a:noFill/>
              <a:ln w="38100">
                <a:solidFill>
                  <a:srgbClr val="17AB9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𝟐𝟗𝟑</m:t>
                      </m:r>
                    </m:oMath>
                  </m:oMathPara>
                </a14:m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DCA816F-FFEC-DB42-738C-1916EA9EA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431" y="4700166"/>
                <a:ext cx="10701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336153D-7D0E-E0D3-EF93-199000477D1D}"/>
                  </a:ext>
                </a:extLst>
              </p:cNvPr>
              <p:cNvSpPr txBox="1"/>
              <p:nvPr/>
            </p:nvSpPr>
            <p:spPr>
              <a:xfrm>
                <a:off x="2151492" y="5640110"/>
                <a:ext cx="1080081" cy="461665"/>
              </a:xfrm>
              <a:prstGeom prst="rect">
                <a:avLst/>
              </a:prstGeom>
              <a:noFill/>
              <a:ln w="38100">
                <a:solidFill>
                  <a:srgbClr val="17AB9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𝟐𝟑𝟗</m:t>
                      </m:r>
                    </m:oMath>
                  </m:oMathPara>
                </a14:m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336153D-7D0E-E0D3-EF93-199000477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492" y="5640110"/>
                <a:ext cx="108008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D219D8DC-19D0-6F59-7AC7-53C6269875A5}"/>
                  </a:ext>
                </a:extLst>
              </p:cNvPr>
              <p:cNvSpPr/>
              <p:nvPr/>
            </p:nvSpPr>
            <p:spPr>
              <a:xfrm>
                <a:off x="927835" y="1773295"/>
                <a:ext cx="70103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2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𝟐𝟑𝟖</m:t>
                          </m:r>
                          <m:r>
                            <a:rPr lang="ar-SA" sz="32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32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</m:e>
                      </m:d>
                      <m:r>
                        <a:rPr lang="ar-SA" sz="32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fr-FR" sz="32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ar-SA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𝟏𝟗</m:t>
                      </m:r>
                      <m:r>
                        <a:rPr lang="ar-SA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id="{D219D8DC-19D0-6F59-7AC7-53C6269875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35" y="1773295"/>
                <a:ext cx="7010351" cy="824282"/>
              </a:xfrm>
              <a:prstGeom prst="roundRect">
                <a:avLst/>
              </a:prstGeom>
              <a:blipFill>
                <a:blip r:embed="rId7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7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9BD5F-5DFC-523B-5417-5F74C62D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6EE953C-8AE0-84D9-AAC1-EEA0C8422D0D}"/>
              </a:ext>
            </a:extLst>
          </p:cNvPr>
          <p:cNvSpPr txBox="1"/>
          <p:nvPr/>
        </p:nvSpPr>
        <p:spPr>
          <a:xfrm>
            <a:off x="1177380" y="9413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rgbClr val="848484"/>
                </a:solidFill>
                <a:latin typeface="Gabriola" panose="04040605051002020D02" pitchFamily="82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0A41FF-6A3A-6CB2-20F2-E378BB20B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793BB4-D078-6966-3EC0-206CC7F98D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276" y="1452721"/>
            <a:ext cx="5082223" cy="50822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3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226BF-82B6-0E8D-E5FE-35BA29E3E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A57BBB-07D5-38BB-631C-10FFBA2B3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0E685F5-7306-0572-39E1-F106EC654830}"/>
              </a:ext>
            </a:extLst>
          </p:cNvPr>
          <p:cNvSpPr txBox="1"/>
          <p:nvPr/>
        </p:nvSpPr>
        <p:spPr>
          <a:xfrm>
            <a:off x="0" y="8947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الجواب الصحيح هو : </a:t>
            </a:r>
            <a:r>
              <a:rPr 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ar-SA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ليشرح لنا كيف توصل للجواب الصحيح.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2547574-9F17-292B-CD69-6FEA600270E6}"/>
              </a:ext>
            </a:extLst>
          </p:cNvPr>
          <p:cNvSpPr/>
          <p:nvPr/>
        </p:nvSpPr>
        <p:spPr>
          <a:xfrm>
            <a:off x="1505589" y="3007447"/>
            <a:ext cx="486284" cy="4616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D6CDC1C-644E-30F9-49AC-86EDB7BD3037}"/>
              </a:ext>
            </a:extLst>
          </p:cNvPr>
          <p:cNvSpPr/>
          <p:nvPr/>
        </p:nvSpPr>
        <p:spPr>
          <a:xfrm>
            <a:off x="1505589" y="3937983"/>
            <a:ext cx="486284" cy="4616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3978860-3A13-8F95-7114-56A22C96FC92}"/>
              </a:ext>
            </a:extLst>
          </p:cNvPr>
          <p:cNvSpPr/>
          <p:nvPr/>
        </p:nvSpPr>
        <p:spPr>
          <a:xfrm>
            <a:off x="1505589" y="4700166"/>
            <a:ext cx="486284" cy="46166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01CAB06-4AD9-D688-1C6E-65C4C6891ACC}"/>
                  </a:ext>
                </a:extLst>
              </p:cNvPr>
              <p:cNvSpPr txBox="1"/>
              <p:nvPr/>
            </p:nvSpPr>
            <p:spPr>
              <a:xfrm>
                <a:off x="2151492" y="3028890"/>
                <a:ext cx="1080081" cy="461665"/>
              </a:xfrm>
              <a:prstGeom prst="rect">
                <a:avLst/>
              </a:prstGeom>
              <a:noFill/>
              <a:ln w="38100">
                <a:solidFill>
                  <a:srgbClr val="17AB9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𝟑𝟗𝟐</m:t>
                      </m:r>
                    </m:oMath>
                  </m:oMathPara>
                </a14:m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01CAB06-4AD9-D688-1C6E-65C4C6891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492" y="3028890"/>
                <a:ext cx="1080081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845BB99E-19FA-B31D-031F-FAA8A8C06118}"/>
              </a:ext>
            </a:extLst>
          </p:cNvPr>
          <p:cNvSpPr/>
          <p:nvPr/>
        </p:nvSpPr>
        <p:spPr>
          <a:xfrm>
            <a:off x="1505589" y="5631507"/>
            <a:ext cx="486284" cy="4616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507503B-B50D-BDC5-1D1E-998EA47E0033}"/>
                  </a:ext>
                </a:extLst>
              </p:cNvPr>
              <p:cNvSpPr txBox="1"/>
              <p:nvPr/>
            </p:nvSpPr>
            <p:spPr>
              <a:xfrm>
                <a:off x="2161431" y="3885220"/>
                <a:ext cx="1080081" cy="461665"/>
              </a:xfrm>
              <a:prstGeom prst="rect">
                <a:avLst/>
              </a:prstGeom>
              <a:noFill/>
              <a:ln w="38100">
                <a:solidFill>
                  <a:srgbClr val="17AB9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𝟑𝟐𝟗</m:t>
                      </m:r>
                    </m:oMath>
                  </m:oMathPara>
                </a14:m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507503B-B50D-BDC5-1D1E-998EA47E00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431" y="3885220"/>
                <a:ext cx="108008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CE3831F-3162-0A5F-84B4-B930366E1DBC}"/>
                  </a:ext>
                </a:extLst>
              </p:cNvPr>
              <p:cNvSpPr txBox="1"/>
              <p:nvPr/>
            </p:nvSpPr>
            <p:spPr>
              <a:xfrm>
                <a:off x="2161431" y="4700166"/>
                <a:ext cx="1070142" cy="461665"/>
              </a:xfrm>
              <a:prstGeom prst="rect">
                <a:avLst/>
              </a:prstGeom>
              <a:solidFill>
                <a:srgbClr val="C00000"/>
              </a:solidFill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𝟐𝟗𝟑</m:t>
                      </m:r>
                    </m:oMath>
                  </m:oMathPara>
                </a14:m>
                <a:endPara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CE3831F-3162-0A5F-84B4-B930366E1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431" y="4700166"/>
                <a:ext cx="10701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551B556-B3B5-0B0E-6FD1-F6F0AAB6FC63}"/>
                  </a:ext>
                </a:extLst>
              </p:cNvPr>
              <p:cNvSpPr txBox="1"/>
              <p:nvPr/>
            </p:nvSpPr>
            <p:spPr>
              <a:xfrm>
                <a:off x="2151492" y="5640110"/>
                <a:ext cx="1080081" cy="461665"/>
              </a:xfrm>
              <a:prstGeom prst="rect">
                <a:avLst/>
              </a:prstGeom>
              <a:noFill/>
              <a:ln w="38100">
                <a:solidFill>
                  <a:srgbClr val="17AB9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𝟐𝟑𝟗</m:t>
                      </m:r>
                    </m:oMath>
                  </m:oMathPara>
                </a14:m>
                <a:endParaRPr lang="fr-FR" sz="20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551B556-B3B5-0B0E-6FD1-F6F0AAB6F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492" y="5640110"/>
                <a:ext cx="108008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17AB98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BB29F1C4-F9A3-4B73-9AB5-1F143F4B7B41}"/>
                  </a:ext>
                </a:extLst>
              </p:cNvPr>
              <p:cNvSpPr/>
              <p:nvPr/>
            </p:nvSpPr>
            <p:spPr>
              <a:xfrm>
                <a:off x="927835" y="1773295"/>
                <a:ext cx="7010351" cy="82428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sz="3200" b="1" i="1" dirty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𝟐𝟑𝟖</m:t>
                          </m:r>
                          <m:r>
                            <a:rPr lang="ar-SA" sz="3200" b="1" i="1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3200" b="1" i="0" dirty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</m:e>
                      </m:d>
                      <m:r>
                        <a:rPr lang="ar-SA" sz="32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r>
                        <a:rPr lang="fr-FR" sz="3200" b="1" i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ar-SA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𝟏𝟗</m:t>
                      </m:r>
                      <m:r>
                        <a:rPr lang="ar-SA" sz="3200" b="1" i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fr-FR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=…−…=…</m:t>
                      </m:r>
                    </m:oMath>
                  </m:oMathPara>
                </a14:m>
                <a:endParaRPr lang="fr-FR" sz="32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BB29F1C4-F9A3-4B73-9AB5-1F143F4B7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35" y="1773295"/>
                <a:ext cx="7010351" cy="824282"/>
              </a:xfrm>
              <a:prstGeom prst="roundRect">
                <a:avLst/>
              </a:prstGeom>
              <a:blipFill>
                <a:blip r:embed="rId7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07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الصحيحة الطبيعية</a:t>
              </a:r>
              <a:endParaRPr lang="fr-FR" sz="16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باستعمال القوى 10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البحث عن الكل أو الجزء (1)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أولوية العمليات الحسابية (1)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76B9C7-137B-35DB-9968-82CF0434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32" y="4063352"/>
            <a:ext cx="3938021" cy="94082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800D966-39C4-89DC-39F7-99BE0BBAAD46}"/>
              </a:ext>
            </a:extLst>
          </p:cNvPr>
          <p:cNvSpPr txBox="1"/>
          <p:nvPr/>
        </p:nvSpPr>
        <p:spPr>
          <a:xfrm>
            <a:off x="4483758" y="4346191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M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أولوية العمليات الحسابية (1)</a:t>
            </a:r>
          </a:p>
        </p:txBody>
      </p:sp>
      <p:sp>
        <p:nvSpPr>
          <p:cNvPr id="14" name="Organigramme : Terminateur 21">
            <a:extLst>
              <a:ext uri="{FF2B5EF4-FFF2-40B4-BE49-F238E27FC236}">
                <a16:creationId xmlns:a16="http://schemas.microsoft.com/office/drawing/2014/main" id="{22E72F7B-C90C-5DF8-EBD8-DF58128184B7}"/>
              </a:ext>
            </a:extLst>
          </p:cNvPr>
          <p:cNvSpPr/>
          <p:nvPr/>
        </p:nvSpPr>
        <p:spPr>
          <a:xfrm>
            <a:off x="6650106" y="3826462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333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3E67CBBE-6ED3-2DD2-612E-BB88C1E07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681" y="757961"/>
            <a:ext cx="9232900" cy="6155267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01081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521368" y="3117850"/>
            <a:ext cx="2565401" cy="12827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2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15DA0-8C83-0B4E-7077-1055C468D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D54D7E6-3CA3-045D-3561-8DDFE79C7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35035"/>
            <a:ext cx="1193521" cy="907543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515FBCC-5C18-619C-AA89-BBFD622DBF80}"/>
              </a:ext>
            </a:extLst>
          </p:cNvPr>
          <p:cNvSpPr txBox="1"/>
          <p:nvPr/>
        </p:nvSpPr>
        <p:spPr>
          <a:xfrm>
            <a:off x="302361" y="9553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6625CFB-5768-3171-35BC-B975008749F2}"/>
              </a:ext>
            </a:extLst>
          </p:cNvPr>
          <p:cNvGrpSpPr/>
          <p:nvPr/>
        </p:nvGrpSpPr>
        <p:grpSpPr>
          <a:xfrm>
            <a:off x="479875" y="994334"/>
            <a:ext cx="614494" cy="688367"/>
            <a:chOff x="924143" y="3511073"/>
            <a:chExt cx="614494" cy="68836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B1D3558-FA83-BCF5-9096-EB1CED0F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9D406F3-F1E4-3B55-6739-64B306B0DB1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732FDF01-6B28-9BDE-B810-83DB8EC7C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68465" y="2454908"/>
            <a:ext cx="2517796" cy="25177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6953D0-1ED4-9235-CCCA-2D551FE1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75" y="2495032"/>
            <a:ext cx="5488590" cy="25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2818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2311" y="2492943"/>
            <a:ext cx="2727635" cy="2727635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F11A42-8D51-0B8B-3033-606792967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BB3BA4-0FB9-3596-6664-969D451552C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96" t="-38997" b="13518"/>
          <a:stretch>
            <a:fillRect/>
          </a:stretch>
        </p:blipFill>
        <p:spPr>
          <a:xfrm>
            <a:off x="7618024" y="261778"/>
            <a:ext cx="1268265" cy="1364892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E9174E6-4D57-4808-5702-0DE8B0FD27BA}"/>
              </a:ext>
            </a:extLst>
          </p:cNvPr>
          <p:cNvGrpSpPr/>
          <p:nvPr/>
        </p:nvGrpSpPr>
        <p:grpSpPr>
          <a:xfrm>
            <a:off x="479875" y="99433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30D4E77-4715-AFF0-F00D-14EF0D865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4A1E40A9-89D1-073F-4F5D-31B85B459F0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345C8CC-F08C-2CE3-02D1-6D600E608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055" y="1944908"/>
            <a:ext cx="5909188" cy="33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92405" y="9045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C9E81B-B894-064F-C301-63B87C05C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D113883-AAE2-D520-2749-D2FC3B05E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60" y="2282343"/>
            <a:ext cx="6511861" cy="312986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B3248D5-5E5B-2701-57F8-0733BFFCB189}"/>
              </a:ext>
            </a:extLst>
          </p:cNvPr>
          <p:cNvGrpSpPr/>
          <p:nvPr/>
        </p:nvGrpSpPr>
        <p:grpSpPr>
          <a:xfrm>
            <a:off x="479875" y="994334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9C69707-D345-B42D-8F39-3500B9FA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792F888-0856-BBDE-ED01-16CE32679A3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7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7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74E2E0E2-07EF-9B4C-CB63-25E464B9C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5" r="51719"/>
          <a:stretch/>
        </p:blipFill>
        <p:spPr>
          <a:xfrm>
            <a:off x="-840011" y="1580678"/>
            <a:ext cx="4996973" cy="586111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CFFF3E7-6851-CB7C-91DC-C31A5AA44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477808"/>
            <a:ext cx="2913524" cy="2913524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35B7740B-B308-E2C9-36B5-6FCB6AC57577}"/>
              </a:ext>
            </a:extLst>
          </p:cNvPr>
          <p:cNvSpPr txBox="1"/>
          <p:nvPr/>
        </p:nvSpPr>
        <p:spPr>
          <a:xfrm>
            <a:off x="1165769" y="760398"/>
            <a:ext cx="6299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أنجزوا النشاط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وتدوين ملاحظاتي على كراساتكم.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277088F-6331-D5C8-8512-9D62546E60DB}"/>
              </a:ext>
            </a:extLst>
          </p:cNvPr>
          <p:cNvGrpSpPr/>
          <p:nvPr/>
        </p:nvGrpSpPr>
        <p:grpSpPr>
          <a:xfrm>
            <a:off x="395063" y="1017339"/>
            <a:ext cx="614494" cy="688367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08251B-F67B-AE9B-071A-439BDB7E3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0A2550-F9E1-7733-6C5C-CB0B60A42BE9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88D1F6-3222-60F7-D61F-FB3240CB8EA7}"/>
              </a:ext>
            </a:extLst>
          </p:cNvPr>
          <p:cNvSpPr/>
          <p:nvPr/>
        </p:nvSpPr>
        <p:spPr>
          <a:xfrm>
            <a:off x="1185925" y="4870350"/>
            <a:ext cx="3129657" cy="12272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6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698909" y="793368"/>
            <a:ext cx="6745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ستشتغلون بشكل منفرد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لإنجاز التمرين التالي على دفاتركم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وسأمر بين الصفوف لتفقد عملكم وتقديم المساعدة لمن يحتاجها.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F140FB-8C38-04FB-FFA6-DC46B6EF3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466" y="2296971"/>
            <a:ext cx="6535352" cy="367399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7389EE68-1E31-840B-05ED-14C37EBD0EB1}"/>
              </a:ext>
            </a:extLst>
          </p:cNvPr>
          <p:cNvGrpSpPr/>
          <p:nvPr/>
        </p:nvGrpSpPr>
        <p:grpSpPr>
          <a:xfrm>
            <a:off x="391662" y="1042139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9BDBDF7-02AB-8703-15E9-5A393E3F1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C86763-6E7C-C1FB-1EA5-5ECA393BC66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8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7E010D3-F412-AA45-EBAF-D4E1EB432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600748" y="735035"/>
            <a:ext cx="1193521" cy="90754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3CCF-A1C3-50FC-5790-80F8A03DC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BA82F9E-5D2A-7279-7406-2133EE458C4C}"/>
              </a:ext>
            </a:extLst>
          </p:cNvPr>
          <p:cNvSpPr txBox="1"/>
          <p:nvPr/>
        </p:nvSpPr>
        <p:spPr>
          <a:xfrm>
            <a:off x="1191113" y="942665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6673BB-D189-2568-15C8-F28C876A7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6AD49CB-49C0-F001-908A-E8558E681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96" y="2138589"/>
            <a:ext cx="6586708" cy="364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9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26397"/>
            <a:ext cx="8178799" cy="156914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أولويات العمليات الحسابية (1) </a:t>
            </a: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F12854D1-1B78-95C2-4DD1-B5085509E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23104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في المنزل، ستنجزون كل الأنشطة المتبقية على الصفحتين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13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C55E5790-8933-B4FF-3A26-E0AA64359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36" y="865443"/>
            <a:ext cx="9232900" cy="615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E0964-3428-D1D4-B007-FF85FF673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4C44404-0DCB-2C05-1993-0840D7FE2696}"/>
              </a:ext>
            </a:extLst>
          </p:cNvPr>
          <p:cNvSpPr txBox="1"/>
          <p:nvPr/>
        </p:nvSpPr>
        <p:spPr>
          <a:xfrm>
            <a:off x="367005" y="95537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51A87C-EDC8-018D-8FB8-6E693B1C6A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585FEF78-A263-4630-7A96-67A86E4B8F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3047" y="2214054"/>
            <a:ext cx="2243200" cy="3582423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5D8F39F-3E92-1AF0-D684-184FEB40531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2633"/>
          <a:stretch>
            <a:fillRect/>
          </a:stretch>
        </p:blipFill>
        <p:spPr>
          <a:xfrm>
            <a:off x="2277753" y="2214054"/>
            <a:ext cx="2015113" cy="34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143-D7CA-0DA1-252A-A7C356C5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5C4DD3-D13A-5A08-A733-DA3B46AEA9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2D14FF-B526-0F0A-B928-8E5FEF9F0AA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10693-B985-61FB-21B5-534E5B8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365948" y="3722338"/>
            <a:ext cx="5653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نج</a:t>
            </a: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ز عمليات حسابية </a:t>
            </a: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بتوظيف أ</a:t>
            </a:r>
            <a:r>
              <a:rPr lang="ar-M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ولوية العمليات باستعمال الأقواس.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24701" y="2239767"/>
            <a:ext cx="5021567" cy="2819009"/>
            <a:chOff x="2353277" y="2221113"/>
            <a:chExt cx="462843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00701" y="3456052"/>
              <a:ext cx="631873" cy="631873"/>
            </a:xfrm>
            <a:prstGeom prst="rect">
              <a:avLst/>
            </a:prstGeom>
          </p:spPr>
        </p:pic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3277" y="3519114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6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36011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سنتتبع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في الرياضيات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16731</TotalTime>
  <Words>852</Words>
  <PresentationFormat>Affichage à l'écran (4:3)</PresentationFormat>
  <Paragraphs>234</Paragraphs>
  <Slides>53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53</vt:i4>
      </vt:variant>
    </vt:vector>
  </HeadingPairs>
  <TitlesOfParts>
    <vt:vector size="64" baseType="lpstr">
      <vt:lpstr>Calibri</vt:lpstr>
      <vt:lpstr>Dosis</vt:lpstr>
      <vt:lpstr>DengXian</vt:lpstr>
      <vt:lpstr>Cambria Math</vt:lpstr>
      <vt:lpstr>Gabriola</vt:lpstr>
      <vt:lpstr>Aptos</vt:lpstr>
      <vt:lpstr>Effra CC Arbc</vt:lpstr>
      <vt:lpstr>Arial</vt:lpstr>
      <vt:lpstr>2_Conception personnalisée</vt:lpstr>
      <vt:lpstr>Page d'entree</vt:lpstr>
      <vt:lpstr>partie 1</vt:lpstr>
      <vt:lpstr>المرحلة 1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2025-10-28T16:12:48Z</dcterms:modified>
</cp:coreProperties>
</file>