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852" r:id="rId2"/>
    <p:sldMasterId id="2147483880" r:id="rId3"/>
    <p:sldMasterId id="2147483906" r:id="rId4"/>
  </p:sldMasterIdLst>
  <p:notesMasterIdLst>
    <p:notesMasterId r:id="rId68"/>
  </p:notesMasterIdLst>
  <p:handoutMasterIdLst>
    <p:handoutMasterId r:id="rId69"/>
  </p:handoutMasterIdLst>
  <p:sldIdLst>
    <p:sldId id="779" r:id="rId5"/>
    <p:sldId id="2134806701" r:id="rId6"/>
    <p:sldId id="738" r:id="rId7"/>
    <p:sldId id="780" r:id="rId8"/>
    <p:sldId id="938" r:id="rId9"/>
    <p:sldId id="741" r:id="rId10"/>
    <p:sldId id="746" r:id="rId11"/>
    <p:sldId id="784" r:id="rId12"/>
    <p:sldId id="766" r:id="rId13"/>
    <p:sldId id="769" r:id="rId14"/>
    <p:sldId id="768" r:id="rId15"/>
    <p:sldId id="810" r:id="rId16"/>
    <p:sldId id="912" r:id="rId17"/>
    <p:sldId id="940" r:id="rId18"/>
    <p:sldId id="941" r:id="rId19"/>
    <p:sldId id="942" r:id="rId20"/>
    <p:sldId id="943" r:id="rId21"/>
    <p:sldId id="945" r:id="rId22"/>
    <p:sldId id="944" r:id="rId23"/>
    <p:sldId id="946" r:id="rId24"/>
    <p:sldId id="947" r:id="rId25"/>
    <p:sldId id="948" r:id="rId26"/>
    <p:sldId id="939" r:id="rId27"/>
    <p:sldId id="796" r:id="rId28"/>
    <p:sldId id="798" r:id="rId29"/>
    <p:sldId id="933" r:id="rId30"/>
    <p:sldId id="814" r:id="rId31"/>
    <p:sldId id="786" r:id="rId32"/>
    <p:sldId id="812" r:id="rId33"/>
    <p:sldId id="751" r:id="rId34"/>
    <p:sldId id="909" r:id="rId35"/>
    <p:sldId id="833" r:id="rId36"/>
    <p:sldId id="918" r:id="rId37"/>
    <p:sldId id="849" r:id="rId38"/>
    <p:sldId id="919" r:id="rId39"/>
    <p:sldId id="851" r:id="rId40"/>
    <p:sldId id="949" r:id="rId41"/>
    <p:sldId id="950" r:id="rId42"/>
    <p:sldId id="951" r:id="rId43"/>
    <p:sldId id="2134806702" r:id="rId44"/>
    <p:sldId id="954" r:id="rId45"/>
    <p:sldId id="955" r:id="rId46"/>
    <p:sldId id="957" r:id="rId47"/>
    <p:sldId id="958" r:id="rId48"/>
    <p:sldId id="959" r:id="rId49"/>
    <p:sldId id="960" r:id="rId50"/>
    <p:sldId id="916" r:id="rId51"/>
    <p:sldId id="920" r:id="rId52"/>
    <p:sldId id="961" r:id="rId53"/>
    <p:sldId id="921" r:id="rId54"/>
    <p:sldId id="915" r:id="rId55"/>
    <p:sldId id="848" r:id="rId56"/>
    <p:sldId id="962" r:id="rId57"/>
    <p:sldId id="925" r:id="rId58"/>
    <p:sldId id="927" r:id="rId59"/>
    <p:sldId id="928" r:id="rId60"/>
    <p:sldId id="929" r:id="rId61"/>
    <p:sldId id="788" r:id="rId62"/>
    <p:sldId id="935" r:id="rId63"/>
    <p:sldId id="908" r:id="rId64"/>
    <p:sldId id="2134806699" r:id="rId65"/>
    <p:sldId id="937" r:id="rId66"/>
    <p:sldId id="2134806700" r:id="rId67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0"/>
    </p:embeddedFont>
    <p:embeddedFont>
      <p:font typeface="DengXian" panose="02010600030101010101" pitchFamily="2" charset="-122"/>
      <p:regular r:id="rId71"/>
      <p:bold r:id="rId72"/>
    </p:embeddedFont>
    <p:embeddedFont>
      <p:font typeface="Dosis" pitchFamily="2" charset="0"/>
      <p:regular r:id="rId73"/>
      <p:bold r:id="rId7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AB9B"/>
    <a:srgbClr val="F6BB00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95AC1C-127D-4F5E-AF11-D9934FFBD08D}" v="6" dt="2025-11-01T07:14:06.007"/>
    <p1510:client id="{39918A10-D970-4E2E-AB93-C217687219D8}" v="208" dt="2025-10-31T12:12:07.0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5946" autoAdjust="0"/>
  </p:normalViewPr>
  <p:slideViewPr>
    <p:cSldViewPr snapToGrid="0">
      <p:cViewPr varScale="1">
        <p:scale>
          <a:sx n="62" d="100"/>
          <a:sy n="62" d="100"/>
        </p:scale>
        <p:origin x="740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5.fntdata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3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1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4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09:23:18.30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89 24575,'5'-1'0,"1"1"0,-1-2 0,0 1 0,0 0 0,0 0 0,0-1 0,6-3 0,8-2 0,-11 4 0,0 0 0,1 1 0,0 0 0,0 0 0,15 0 0,-5 1 0,28-6 0,-36 5 0,-4 0 0,1 1 0,-1-1 0,8-4 0,-7 2 0,13-3 0,23-3 0,-25 5 0,-12 3 0,0 0 0,15-1 0,-15 3 47,-1-1-282,0 1-1,1 0 1,-1 0 0,0 1-1,9 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2T09:29:54.80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66 24575,'4'0'0,"0"-1"0,0 0 0,0 1 0,0-1 0,0-1 0,0 1 0,4-2 0,7-3 0,-8 4 0,-1 0 0,1 0 0,0 1 0,0 0 0,12-1 0,-4 1 0,22-4 0,-29 4 0,-2 0 0,-1-1 0,1 1 0,6-4 0,-6 3 0,11-3 0,17-4 0,-19 6 0,-9 2 0,-1-1 0,12 0 0,-12 2 47,0-1-282,0 1-1,0 0 1,0 0 0,0 1-1,7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6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0485AD-6931-49DF-797C-B0CF386CB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0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0485AD-6931-49DF-797C-B0CF386CB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4FF70B-7DDD-FF13-30B6-5A98BA6A3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1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7AAD3-D46C-AB8C-D51E-34E0E4ACE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7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7AAD3-D46C-AB8C-D51E-34E0E4ACE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0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7AAD3-D46C-AB8C-D51E-34E0E4ACE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96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4FF70B-7DDD-FF13-30B6-5A98BA6A3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5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7AAD3-D46C-AB8C-D51E-34E0E4ACE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4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7AAD3-D46C-AB8C-D51E-34E0E4ACE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8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07AAD3-D46C-AB8C-D51E-34E0E4ACE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5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896" r:id="rId7"/>
    <p:sldLayoutId id="2147483900" r:id="rId8"/>
    <p:sldLayoutId id="2147483902" r:id="rId9"/>
    <p:sldLayoutId id="2147483903" r:id="rId10"/>
    <p:sldLayoutId id="2147483904" r:id="rId11"/>
    <p:sldLayoutId id="2147483905" r:id="rId1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14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</p:sldLayoutIdLst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0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14.emf"/><Relationship Id="rId4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0.png"/><Relationship Id="rId4" Type="http://schemas.openxmlformats.org/officeDocument/2006/relationships/customXml" Target="../ink/ink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5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6.mp4"/><Relationship Id="rId7" Type="http://schemas.openxmlformats.org/officeDocument/2006/relationships/image" Target="../media/image6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6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5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91519" y="938025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المطلوب.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5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b="1" dirty="0"/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051" y="2657451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58184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3" name="calcul mental 6">
            <a:hlinkClick r:id="" action="ppaction://media"/>
            <a:extLst>
              <a:ext uri="{FF2B5EF4-FFF2-40B4-BE49-F238E27FC236}">
                <a16:creationId xmlns:a16="http://schemas.microsoft.com/office/drawing/2014/main" id="{6B335F4E-1A1A-7ABF-99D9-E144E2BB13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605" y="2081775"/>
            <a:ext cx="7265726" cy="4086971"/>
          </a:xfrm>
          <a:prstGeom prst="rect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54B4378-EC5B-C56F-327B-A74A53AB910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13851" y="8716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614F72C-4F1B-3F30-4D1A-B65A85B998CF}"/>
              </a:ext>
            </a:extLst>
          </p:cNvPr>
          <p:cNvGrpSpPr/>
          <p:nvPr/>
        </p:nvGrpSpPr>
        <p:grpSpPr>
          <a:xfrm>
            <a:off x="479395" y="871605"/>
            <a:ext cx="558588" cy="625740"/>
            <a:chOff x="965530" y="5471175"/>
            <a:chExt cx="558588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9E55DE6-DC85-E5FD-C048-735974FC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A33135A-0DFB-E829-AE23-D4227F370EE5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E046D383-4CE2-8343-C1B4-C2DB21738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92" y="2391508"/>
            <a:ext cx="7781194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6D12-E003-60B3-E247-00392A75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6C28DD0-0114-728A-2237-4369D2A4BCA1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876211A-24B8-7116-6956-22CBB619AD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DCE0B300-4CF7-CFC9-2D71-ADBCF5DA55B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8D5A3B4B-AB53-8562-2074-2F7A194B5F85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D1A91B1-0721-09BF-746A-1707C76C0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43471" y="3915723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FA7F9F-E9D6-52C7-517A-B5325F896453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6DB74FA-7E66-0461-94AF-90F71822D22E}"/>
              </a:ext>
            </a:extLst>
          </p:cNvPr>
          <p:cNvSpPr txBox="1"/>
          <p:nvPr/>
        </p:nvSpPr>
        <p:spPr>
          <a:xfrm>
            <a:off x="1507019" y="4011287"/>
            <a:ext cx="4779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1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7C726-AC05-6FB8-2584-71E0394AD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D3E2E516-DB9D-9879-5F2B-ADC3CE3FBC24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سنتذكر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نتعرف الأعداد الأولية. سنحدد إن كان العدد 11 أوليا أم لا؟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9D54F2-3C24-31FC-0A83-662DC3744CB8}"/>
              </a:ext>
            </a:extLst>
          </p:cNvPr>
          <p:cNvSpPr/>
          <p:nvPr/>
        </p:nvSpPr>
        <p:spPr>
          <a:xfrm>
            <a:off x="3736662" y="3179099"/>
            <a:ext cx="1811215" cy="95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8000" b="1" dirty="0">
                <a:solidFill>
                  <a:srgbClr val="002060"/>
                </a:solidFill>
              </a:rPr>
              <a:t>11</a:t>
            </a:r>
            <a:endParaRPr lang="fr-FR" sz="8000" b="1" dirty="0">
              <a:solidFill>
                <a:srgbClr val="002060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18B76C-A5AD-5E3B-B810-0EC5D553C1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710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37ABD-F983-1655-6F84-092797037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61DDB4E9-7839-F7C9-1AE9-9582CA910A7F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11 لا يقبل القسمة إلا على واحد وعلى نفسه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إذن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فهو عدد أول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A578AB-A42A-9EAE-A513-BC9F10BF2F98}"/>
              </a:ext>
            </a:extLst>
          </p:cNvPr>
          <p:cNvSpPr/>
          <p:nvPr/>
        </p:nvSpPr>
        <p:spPr>
          <a:xfrm>
            <a:off x="1016537" y="2655277"/>
            <a:ext cx="6761284" cy="9583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قواسم العدد 11 هي : 1 و11</a:t>
            </a:r>
            <a:endParaRPr lang="fr-FR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0ABC22-7F6A-6CB3-D6DD-289E35A57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62EFAC1-25D1-FB05-73D7-8153A301B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29" y="3719145"/>
            <a:ext cx="548688" cy="4343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A34F2E-B1C8-84DA-367D-6B68FC82C883}"/>
              </a:ext>
            </a:extLst>
          </p:cNvPr>
          <p:cNvSpPr/>
          <p:nvPr/>
        </p:nvSpPr>
        <p:spPr>
          <a:xfrm>
            <a:off x="1016537" y="4259030"/>
            <a:ext cx="6761284" cy="9583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11 عدد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أولي</a:t>
            </a:r>
            <a:r>
              <a:rPr lang="ar-MA" sz="4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8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24550-3B4D-9F47-7819-1A2111522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F57BDBA-0CC7-7A8E-4233-49550B310509}"/>
              </a:ext>
            </a:extLst>
          </p:cNvPr>
          <p:cNvSpPr txBox="1"/>
          <p:nvPr/>
        </p:nvSpPr>
        <p:spPr>
          <a:xfrm>
            <a:off x="1220523" y="9413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A583A8-FA3E-80B5-0B12-4F4210ADF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D6B871A-EEA3-BBA8-FF46-17C537A5EB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15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C93E4-E9C1-35AD-5E8C-4254359AD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3FC3DC9D-BDA4-5B45-1D69-3B508F10D230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حددوا إن كان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 15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أوليا أم لا؟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69D0A6-4693-2194-81E4-142D068BB69D}"/>
              </a:ext>
            </a:extLst>
          </p:cNvPr>
          <p:cNvSpPr/>
          <p:nvPr/>
        </p:nvSpPr>
        <p:spPr>
          <a:xfrm>
            <a:off x="3736662" y="3103685"/>
            <a:ext cx="1811215" cy="95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8000" b="1" dirty="0">
                <a:solidFill>
                  <a:srgbClr val="002060"/>
                </a:solidFill>
              </a:rPr>
              <a:t>15</a:t>
            </a:r>
            <a:endParaRPr lang="fr-FR" sz="8000" b="1" dirty="0">
              <a:solidFill>
                <a:srgbClr val="002060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EAD8E0-BEA0-B0BD-1EE0-7FDB41D4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267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8A181-31F9-4490-70D4-CCA5E1A27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BB3ABB8-FF5B-2A62-D82F-E55499EF3530}"/>
              </a:ext>
            </a:extLst>
          </p:cNvPr>
          <p:cNvSpPr txBox="1"/>
          <p:nvPr/>
        </p:nvSpPr>
        <p:spPr>
          <a:xfrm>
            <a:off x="1258230" y="8630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893A5B-0D69-8643-4206-468F637B0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5121351-C91E-CEBF-CCC7-A05E6655E9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32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93CF3-D003-7C0A-4BF6-44A7ED8C0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059968A0-49FA-3FC3-815E-61A65398887A}"/>
              </a:ext>
            </a:extLst>
          </p:cNvPr>
          <p:cNvSpPr txBox="1"/>
          <p:nvPr/>
        </p:nvSpPr>
        <p:spPr>
          <a:xfrm>
            <a:off x="0" y="877084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لماذا؟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5D0430-E770-91E3-75D8-91A68FC09EF9}"/>
              </a:ext>
            </a:extLst>
          </p:cNvPr>
          <p:cNvSpPr/>
          <p:nvPr/>
        </p:nvSpPr>
        <p:spPr>
          <a:xfrm>
            <a:off x="1093757" y="4586800"/>
            <a:ext cx="6761284" cy="12221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قواسم العدد 15 هي :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F5339F3-18E7-9BFC-52B2-82766C739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EA14BC-4928-5285-C5E1-B5F746368DDF}"/>
              </a:ext>
            </a:extLst>
          </p:cNvPr>
          <p:cNvSpPr/>
          <p:nvPr/>
        </p:nvSpPr>
        <p:spPr>
          <a:xfrm>
            <a:off x="1093757" y="2688309"/>
            <a:ext cx="6761284" cy="9583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15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ليس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عددا</a:t>
            </a:r>
            <a:r>
              <a:rPr lang="ar-SA" sz="40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أوليا</a:t>
            </a:r>
            <a:r>
              <a:rPr lang="ar-M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4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ccolades 2">
            <a:extLst>
              <a:ext uri="{FF2B5EF4-FFF2-40B4-BE49-F238E27FC236}">
                <a16:creationId xmlns:a16="http://schemas.microsoft.com/office/drawing/2014/main" id="{DD94E318-4876-A0B8-C86C-21644CC77EFD}"/>
              </a:ext>
            </a:extLst>
          </p:cNvPr>
          <p:cNvSpPr/>
          <p:nvPr/>
        </p:nvSpPr>
        <p:spPr>
          <a:xfrm>
            <a:off x="1338265" y="4833269"/>
            <a:ext cx="2461238" cy="914400"/>
          </a:xfrm>
          <a:prstGeom prst="bracePair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67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2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</a:t>
            </a:r>
            <a:r>
              <a:rPr kumimoji="0" lang="fr-MA" sz="12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2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653101" y="5322766"/>
            <a:ext cx="166615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</a:t>
            </a:r>
            <a:r>
              <a:rPr kumimoji="0" lang="f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BE7035-CF2D-2BEA-662C-7BFDC3F504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7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A7E4-4C0C-8C92-5382-7CBD2108C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13F21CAC-65C1-C7CE-A433-C73AE9F7EDDB}"/>
              </a:ext>
            </a:extLst>
          </p:cNvPr>
          <p:cNvSpPr txBox="1"/>
          <p:nvPr/>
        </p:nvSpPr>
        <p:spPr>
          <a:xfrm>
            <a:off x="0" y="886511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إن كان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العدد 19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أوليا أم لا؟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13F27B-6DBE-18D3-7369-0CC4F6E5A83B}"/>
              </a:ext>
            </a:extLst>
          </p:cNvPr>
          <p:cNvSpPr/>
          <p:nvPr/>
        </p:nvSpPr>
        <p:spPr>
          <a:xfrm>
            <a:off x="3666392" y="3226234"/>
            <a:ext cx="1811215" cy="95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8000" b="1" dirty="0">
                <a:solidFill>
                  <a:srgbClr val="002060"/>
                </a:solidFill>
              </a:rPr>
              <a:t>19</a:t>
            </a:r>
            <a:endParaRPr lang="fr-FR" sz="8000" b="1" dirty="0">
              <a:solidFill>
                <a:srgbClr val="002060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DC29E6-E25C-BBCD-5908-D0830A4CD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3148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1871-ABDD-C58A-749B-6318E4F15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E003A3E-D87E-DD53-AC46-B926D20C03B8}"/>
              </a:ext>
            </a:extLst>
          </p:cNvPr>
          <p:cNvSpPr txBox="1"/>
          <p:nvPr/>
        </p:nvSpPr>
        <p:spPr>
          <a:xfrm>
            <a:off x="1229950" y="87242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301463A-A2C6-2233-99B0-48F7699F95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EA1DD1E-C69B-BC27-2E9F-BEA530CFA6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76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A1CD9-2053-D46D-8BF9-4D42E1A17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4621B5D0-D0A2-6CE0-3D86-1BFDF5C242D9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لماذا؟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EC317-0667-7CF2-F956-5B071C6818E3}"/>
              </a:ext>
            </a:extLst>
          </p:cNvPr>
          <p:cNvSpPr/>
          <p:nvPr/>
        </p:nvSpPr>
        <p:spPr>
          <a:xfrm>
            <a:off x="1016537" y="4254528"/>
            <a:ext cx="6761284" cy="12221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قواسم العدد 19 هي :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4EB2B-9B74-D928-B8B2-8EEA38472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2AA553-B365-5729-0470-7D8604F548D7}"/>
              </a:ext>
            </a:extLst>
          </p:cNvPr>
          <p:cNvSpPr/>
          <p:nvPr/>
        </p:nvSpPr>
        <p:spPr>
          <a:xfrm>
            <a:off x="1016537" y="2677257"/>
            <a:ext cx="6761284" cy="95836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19 عدد </a:t>
            </a:r>
            <a:r>
              <a:rPr lang="ar-S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أولي</a:t>
            </a:r>
            <a:r>
              <a:rPr lang="ar-MA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ccolades 2">
            <a:extLst>
              <a:ext uri="{FF2B5EF4-FFF2-40B4-BE49-F238E27FC236}">
                <a16:creationId xmlns:a16="http://schemas.microsoft.com/office/drawing/2014/main" id="{A0CC0257-2E19-A99B-B645-602FB9CD5871}"/>
              </a:ext>
            </a:extLst>
          </p:cNvPr>
          <p:cNvSpPr/>
          <p:nvPr/>
        </p:nvSpPr>
        <p:spPr>
          <a:xfrm>
            <a:off x="1806733" y="4408393"/>
            <a:ext cx="1371824" cy="914400"/>
          </a:xfrm>
          <a:prstGeom prst="bracePair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129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BA745-6D2D-FF9D-DE76-B8031B04B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D825451-7221-1338-793F-024CD9C208CF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A725E0B-BA50-ECD4-F82F-83D056E9D1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A64B1A9-4C57-D9BE-04E4-0D0B87BFDAFB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EDCF7D2-A083-AB97-DE77-220FAC694AA2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6925369-F041-CA63-2A70-1AEBF721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43471" y="3915723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18DD16-C90E-E954-6670-105F7F629993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20E24E6-69B5-B196-3228-4051492F3543}"/>
              </a:ext>
            </a:extLst>
          </p:cNvPr>
          <p:cNvSpPr txBox="1"/>
          <p:nvPr/>
        </p:nvSpPr>
        <p:spPr>
          <a:xfrm>
            <a:off x="1507019" y="4011287"/>
            <a:ext cx="4779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4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9B4BCDF-A0DE-3AA8-CD66-2015B0299F0F}"/>
              </a:ext>
            </a:extLst>
          </p:cNvPr>
          <p:cNvSpPr txBox="1"/>
          <p:nvPr/>
        </p:nvSpPr>
        <p:spPr>
          <a:xfrm>
            <a:off x="1258230" y="9413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2BE313-B6F5-9EDC-3310-0041AA761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D8ACD73-79BC-2680-F3AC-CD2942814C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238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E4751-DEE0-8D3C-7B69-647CFAEC9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EC958A28-D11D-9252-D2FC-76EB3883842A}"/>
              </a:ext>
            </a:extLst>
          </p:cNvPr>
          <p:cNvSpPr txBox="1"/>
          <p:nvPr/>
        </p:nvSpPr>
        <p:spPr>
          <a:xfrm>
            <a:off x="0" y="89593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اكتبوا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فقط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الأولية من بين الأعداد التالية: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01F6B10-2E57-0C39-B450-F1E5BFB89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2254" y="710030"/>
            <a:ext cx="900000" cy="9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29B289C-8CEF-13A3-142E-80BA98C2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39" y="2731625"/>
            <a:ext cx="7121770" cy="241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2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02C9A-B986-53ED-40D5-010570A12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F04502B-E787-E9E5-9AA7-7D5ACBA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77EBFB3-D530-B44B-9FE4-83EC9E5428E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208476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C6D9CE-1CC7-DA40-DCF7-6FADC62535AB}"/>
              </a:ext>
            </a:extLst>
          </p:cNvPr>
          <p:cNvSpPr txBox="1"/>
          <p:nvPr/>
        </p:nvSpPr>
        <p:spPr>
          <a:xfrm>
            <a:off x="1238815" y="941333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</a:p>
        </p:txBody>
      </p:sp>
    </p:spTree>
    <p:extLst>
      <p:ext uri="{BB962C8B-B14F-4D97-AF65-F5344CB8AC3E}">
        <p14:creationId xmlns:p14="http://schemas.microsoft.com/office/powerpoint/2010/main" val="115114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8618C-9C34-E4AD-E09F-7F40C876D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AEC6F4D-F9EF-69D4-0999-1832F4C1038E}"/>
              </a:ext>
            </a:extLst>
          </p:cNvPr>
          <p:cNvSpPr txBox="1"/>
          <p:nvPr/>
        </p:nvSpPr>
        <p:spPr>
          <a:xfrm>
            <a:off x="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من وجد جميع الأعداد الأولية في اللائحة؟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68DC01-AC85-A532-6A7D-F797BB8C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513E78F-0EB8-F9C9-66A5-9AE1D205F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27" y="2336942"/>
            <a:ext cx="7120745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94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012724" y="2610517"/>
            <a:ext cx="694660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658763" y="3580753"/>
            <a:ext cx="608965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الأعداد إلى جداء عوامل أولية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748414" y="3555002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248116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كيفية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أعداد إلى جداء 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عوامل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أولية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الصحيحة الطبيعية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المضاعف المشترك الأصغر والقاسم المشترك الأكبر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البحث عن الكل أو الجزء 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أولوية العمليات الحسابية (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729" y="2704348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84459" y="2872908"/>
            <a:ext cx="3444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الأعداد الأولية وتفكيك الأعداد إلى أعداد أولية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68703" y="2467458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5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61965" y="91986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4" name="N6_P1_S2_L1.">
            <a:hlinkClick r:id="" action="ppaction://media"/>
            <a:extLst>
              <a:ext uri="{FF2B5EF4-FFF2-40B4-BE49-F238E27FC236}">
                <a16:creationId xmlns:a16="http://schemas.microsoft.com/office/drawing/2014/main" id="{501D813C-C8D6-ED42-ECD4-DC1DEAD1C7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4050" y="2117964"/>
            <a:ext cx="6963693" cy="3917078"/>
          </a:xfrm>
          <a:prstGeom prst="rect">
            <a:avLst/>
          </a:prstGeom>
        </p:spPr>
      </p:pic>
      <p:pic>
        <p:nvPicPr>
          <p:cNvPr id="6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6C38E88-D570-A70C-A8F8-519E98008F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33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955377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تفكيك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عدد إلى جداء عوامل أولية؟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99C088C0-89AC-B2A0-4085-9D987AC39100}"/>
              </a:ext>
            </a:extLst>
          </p:cNvPr>
          <p:cNvGrpSpPr/>
          <p:nvPr/>
        </p:nvGrpSpPr>
        <p:grpSpPr>
          <a:xfrm>
            <a:off x="1055701" y="2071271"/>
            <a:ext cx="7032598" cy="3831352"/>
            <a:chOff x="-373280" y="2245692"/>
            <a:chExt cx="7943662" cy="4410602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AE3BE66-A322-AE70-EEDB-7FE26D4EF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3280" y="2245692"/>
              <a:ext cx="7943662" cy="441060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" name="Encre 4">
                  <a:extLst>
                    <a:ext uri="{FF2B5EF4-FFF2-40B4-BE49-F238E27FC236}">
                      <a16:creationId xmlns:a16="http://schemas.microsoft.com/office/drawing/2014/main" id="{DA69C8DE-DDA5-056C-2DC3-C638CD8F9449}"/>
                    </a:ext>
                  </a:extLst>
                </p14:cNvPr>
                <p14:cNvContentPartPr/>
                <p14:nvPr/>
              </p14:nvContentPartPr>
              <p14:xfrm>
                <a:off x="3760722" y="5960767"/>
                <a:ext cx="174240" cy="37080"/>
              </p14:xfrm>
            </p:contentPart>
          </mc:Choice>
          <mc:Fallback xmlns="">
            <p:pic>
              <p:nvPicPr>
                <p:cNvPr id="5" name="Encre 4">
                  <a:extLst>
                    <a:ext uri="{FF2B5EF4-FFF2-40B4-BE49-F238E27FC236}">
                      <a16:creationId xmlns:a16="http://schemas.microsoft.com/office/drawing/2014/main" id="{DA69C8DE-DDA5-056C-2DC3-C638CD8F944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724722" y="5924767"/>
                  <a:ext cx="245880" cy="108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9CEF9E-5BB6-C76D-3ACD-16C2FA70BC71}"/>
              </a:ext>
            </a:extLst>
          </p:cNvPr>
          <p:cNvSpPr txBox="1"/>
          <p:nvPr/>
        </p:nvSpPr>
        <p:spPr>
          <a:xfrm>
            <a:off x="1289366" y="462647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94852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فكك العدد 32 إلى جداء عوامل أولية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وندى.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25D97AE-49F1-6455-1032-842213FFB496}"/>
              </a:ext>
            </a:extLst>
          </p:cNvPr>
          <p:cNvSpPr txBox="1"/>
          <p:nvPr/>
        </p:nvSpPr>
        <p:spPr>
          <a:xfrm>
            <a:off x="4162033" y="2921168"/>
            <a:ext cx="1068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sz="6000" b="1" dirty="0">
                <a:solidFill>
                  <a:srgbClr val="002060"/>
                </a:solidFill>
                <a:latin typeface="Calibri" panose="020F0502020204030204"/>
              </a:rPr>
              <a:t>32</a:t>
            </a:r>
            <a:endParaRPr lang="fr-FR" sz="60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940800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33E129-D13F-78B2-4FCE-5F16D6F6D2E1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B3BD865-6AA4-BA6B-ED5C-6A4A638607AA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9">
            <a:extLst>
              <a:ext uri="{FF2B5EF4-FFF2-40B4-BE49-F238E27FC236}">
                <a16:creationId xmlns:a16="http://schemas.microsoft.com/office/drawing/2014/main" id="{80F30BFA-5478-10CD-6784-CD8423E51456}"/>
              </a:ext>
            </a:extLst>
          </p:cNvPr>
          <p:cNvSpPr/>
          <p:nvPr/>
        </p:nvSpPr>
        <p:spPr>
          <a:xfrm>
            <a:off x="351337" y="1581813"/>
            <a:ext cx="1909136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r>
              <a:rPr lang="ar-MA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شكل جداء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2F05231F-5D50-D8CF-EA45-437588436114}"/>
              </a:ext>
            </a:extLst>
          </p:cNvPr>
          <p:cNvSpPr>
            <a:spLocks noChangeAspect="1"/>
          </p:cNvSpPr>
          <p:nvPr/>
        </p:nvSpPr>
        <p:spPr>
          <a:xfrm>
            <a:off x="2286065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4014386-9979-0644-4558-7650698FA28B}"/>
              </a:ext>
            </a:extLst>
          </p:cNvPr>
          <p:cNvSpPr>
            <a:spLocks noChangeAspect="1"/>
          </p:cNvSpPr>
          <p:nvPr/>
        </p:nvSpPr>
        <p:spPr>
          <a:xfrm>
            <a:off x="6011594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E06712E9-278D-89B3-431B-38FB476A0B96}"/>
              </a:ext>
            </a:extLst>
          </p:cNvPr>
          <p:cNvSpPr/>
          <p:nvPr/>
        </p:nvSpPr>
        <p:spPr>
          <a:xfrm>
            <a:off x="4351044" y="1588445"/>
            <a:ext cx="1643134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التفكيك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3">
            <a:extLst>
              <a:ext uri="{FF2B5EF4-FFF2-40B4-BE49-F238E27FC236}">
                <a16:creationId xmlns:a16="http://schemas.microsoft.com/office/drawing/2014/main" id="{95CF616A-F791-E56C-D05B-0385BAC0CC50}"/>
              </a:ext>
            </a:extLst>
          </p:cNvPr>
          <p:cNvSpPr/>
          <p:nvPr/>
        </p:nvSpPr>
        <p:spPr>
          <a:xfrm>
            <a:off x="2819462" y="1581053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59D88F35-8E25-FF4D-23B8-DD05D2BECDCC}"/>
              </a:ext>
            </a:extLst>
          </p:cNvPr>
          <p:cNvSpPr>
            <a:spLocks noChangeAspect="1"/>
          </p:cNvSpPr>
          <p:nvPr/>
        </p:nvSpPr>
        <p:spPr>
          <a:xfrm>
            <a:off x="3724647" y="158844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54F9E1E9-9AEC-1AD6-32D4-D00BB2A792A2}"/>
              </a:ext>
            </a:extLst>
          </p:cNvPr>
          <p:cNvGrpSpPr>
            <a:grpSpLocks/>
          </p:cNvGrpSpPr>
          <p:nvPr/>
        </p:nvGrpSpPr>
        <p:grpSpPr bwMode="auto">
          <a:xfrm>
            <a:off x="506407" y="850545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F29D0B02-5814-2A68-A767-CEA11282E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3D073DA1-D795-0CBD-4DB7-192BC0719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fr-FR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C6C71E7-1125-A8B7-75A7-6A4212CE1B98}"/>
              </a:ext>
            </a:extLst>
          </p:cNvPr>
          <p:cNvSpPr txBox="1"/>
          <p:nvPr/>
        </p:nvSpPr>
        <p:spPr>
          <a:xfrm>
            <a:off x="4162033" y="2921168"/>
            <a:ext cx="1068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sz="6000" b="1" dirty="0">
                <a:solidFill>
                  <a:srgbClr val="002060"/>
                </a:solidFill>
                <a:latin typeface="Calibri" panose="020F0502020204030204"/>
              </a:rPr>
              <a:t>32</a:t>
            </a:r>
            <a:endParaRPr lang="fr-FR" sz="60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817330" y="895100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أصغر عدد أول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قاسم للعدد 32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DAA4EC5-2066-D942-010C-B0E18B958939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C02101E1-EAFB-E56A-0E4C-65D99508EFAE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0" name="Rectangle : coins arrondis 9">
            <a:extLst>
              <a:ext uri="{FF2B5EF4-FFF2-40B4-BE49-F238E27FC236}">
                <a16:creationId xmlns:a16="http://schemas.microsoft.com/office/drawing/2014/main" id="{39A3BC9D-2DA7-84EA-D237-8A4C7C2D11D2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815CB5E6-2CB9-A846-D345-6E60ABEBDAC2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DE599EE2-AC59-7EC8-733B-C1A2335411A2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3" name="Rectangle : coins arrondis 4">
            <a:extLst>
              <a:ext uri="{FF2B5EF4-FFF2-40B4-BE49-F238E27FC236}">
                <a16:creationId xmlns:a16="http://schemas.microsoft.com/office/drawing/2014/main" id="{46B7309B-40BD-D327-AD4F-DBE27831EC89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Rectangle : coins arrondis 13">
            <a:extLst>
              <a:ext uri="{FF2B5EF4-FFF2-40B4-BE49-F238E27FC236}">
                <a16:creationId xmlns:a16="http://schemas.microsoft.com/office/drawing/2014/main" id="{E04F5B46-64B8-C4AC-8DAC-8E841F204203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CB7B8909-8946-7C47-90F3-AB34B36A03A0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898249B-0429-0625-838F-1C0DDDECB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58" y="3074632"/>
            <a:ext cx="2072820" cy="1859441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B228B73-9D4B-9E0F-0F96-A4C566056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80495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8B17-2213-5F29-E832-DD97F8D1E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20C27C-1330-AFED-F38A-92AA8834B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4715FF3-120C-9752-33E6-7D90C9773CD7}"/>
              </a:ext>
            </a:extLst>
          </p:cNvPr>
          <p:cNvSpPr txBox="1"/>
          <p:nvPr/>
        </p:nvSpPr>
        <p:spPr>
          <a:xfrm>
            <a:off x="817330" y="941427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3E4DCB7-25B9-73E9-24B5-D2F6800472E6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BCA5CF6A-5C64-FAA7-B55E-5621E70BDC0C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20" name="Rectangle : coins arrondis 9">
            <a:extLst>
              <a:ext uri="{FF2B5EF4-FFF2-40B4-BE49-F238E27FC236}">
                <a16:creationId xmlns:a16="http://schemas.microsoft.com/office/drawing/2014/main" id="{45D572E4-BA88-85CF-BCB6-9DE21E0DE760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F83F4E9C-7D44-10E2-CAFA-47867A231250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22" name="Oval 80">
            <a:extLst>
              <a:ext uri="{FF2B5EF4-FFF2-40B4-BE49-F238E27FC236}">
                <a16:creationId xmlns:a16="http://schemas.microsoft.com/office/drawing/2014/main" id="{7EB93153-F693-67A5-52AE-912C8D1BA2B5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3" name="Rectangle : coins arrondis 4">
            <a:extLst>
              <a:ext uri="{FF2B5EF4-FFF2-40B4-BE49-F238E27FC236}">
                <a16:creationId xmlns:a16="http://schemas.microsoft.com/office/drawing/2014/main" id="{E56E4724-41AF-B5C4-E27C-C626C6D6A5C5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4" name="Rectangle : coins arrondis 13">
            <a:extLst>
              <a:ext uri="{FF2B5EF4-FFF2-40B4-BE49-F238E27FC236}">
                <a16:creationId xmlns:a16="http://schemas.microsoft.com/office/drawing/2014/main" id="{EF182A3F-1BB3-2944-0FF8-29B26E6BAF10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9BAB1EF7-2E9C-4C33-CBA1-0DF5E238B156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535D57-7A78-8D7A-71B4-5F45263C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531" y="2969998"/>
            <a:ext cx="5229955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2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991670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23D4779-538B-EFBA-5D7D-97FA5BA54629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2E6B5F75-2954-F5F8-1125-166BE2EFAC7E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9">
            <a:extLst>
              <a:ext uri="{FF2B5EF4-FFF2-40B4-BE49-F238E27FC236}">
                <a16:creationId xmlns:a16="http://schemas.microsoft.com/office/drawing/2014/main" id="{94A69D18-8650-918E-596D-8EAC7F087C88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DFE8880F-A12A-BC11-3459-F3E76CBAD57C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B7082415-CFF0-CA80-46C3-D821A5B25413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CB5EE3BA-5076-23BB-D72B-1218B6DE4F72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3">
            <a:extLst>
              <a:ext uri="{FF2B5EF4-FFF2-40B4-BE49-F238E27FC236}">
                <a16:creationId xmlns:a16="http://schemas.microsoft.com/office/drawing/2014/main" id="{5DF51DC0-7C44-0759-7D7E-E34E51C11485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750FB4F1-7F57-5196-302B-DB0CE68AA93A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355D4FE-A65C-4AB6-D71E-593E8CFAD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531" y="2969998"/>
            <a:ext cx="5229955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991670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الجانبية لإكمال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التفكيك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B71DB2C-FA47-2519-5B58-19321A876343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CEE48F52-7E3A-782C-890A-F1018A47AB3C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9">
            <a:extLst>
              <a:ext uri="{FF2B5EF4-FFF2-40B4-BE49-F238E27FC236}">
                <a16:creationId xmlns:a16="http://schemas.microsoft.com/office/drawing/2014/main" id="{DEDF57D4-049F-E650-4038-7B7B23043665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5B86A57D-9CB2-CD35-76F9-7B88EC494333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D386A805-B98F-DE57-0A2F-4DFA9B1BBA4F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4F0E2F95-E870-F842-447E-1F4EE3333DDE}"/>
              </a:ext>
            </a:extLst>
          </p:cNvPr>
          <p:cNvSpPr/>
          <p:nvPr/>
        </p:nvSpPr>
        <p:spPr>
          <a:xfrm>
            <a:off x="4137878" y="1588445"/>
            <a:ext cx="164563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التفكيك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3">
            <a:extLst>
              <a:ext uri="{FF2B5EF4-FFF2-40B4-BE49-F238E27FC236}">
                <a16:creationId xmlns:a16="http://schemas.microsoft.com/office/drawing/2014/main" id="{325CC62E-9F1D-C3D2-F4F8-24FB517AF7E0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44B71263-BFB7-0846-4E17-B5A123CAF43E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19BFADFE-70C7-8CD6-2E72-3ECA64719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739" y="2712377"/>
            <a:ext cx="2545907" cy="30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الأعداد الأولية وتفكيك الأعداد إلى أعداد أولية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7E5D53-5425-A47E-D74B-BD8BFD770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30" y="2224262"/>
            <a:ext cx="5597204" cy="422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6A1AA-35E7-A20F-99E6-ACBFC91A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4B49C91-B4FC-A058-1AFD-86345EFB7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117FE6BE-0059-EF24-C11F-832AAC56872E}"/>
              </a:ext>
            </a:extLst>
          </p:cNvPr>
          <p:cNvSpPr txBox="1"/>
          <p:nvPr/>
        </p:nvSpPr>
        <p:spPr>
          <a:xfrm>
            <a:off x="991670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7D913BA-4610-47F8-A210-D4FA7E8DD3B2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ECE1A2F6-ABC4-E9D6-ED2F-C73E40E01B0E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9">
            <a:extLst>
              <a:ext uri="{FF2B5EF4-FFF2-40B4-BE49-F238E27FC236}">
                <a16:creationId xmlns:a16="http://schemas.microsoft.com/office/drawing/2014/main" id="{4FA7AE62-ED40-D62D-452F-4B00E8DA07AC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8C0491C0-D23D-9F5C-AB65-FFF78CF79C2E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C4828F51-3692-A40C-EAA5-99B07841BE70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E80FF70D-BDC9-1A31-5393-A7201392C567}"/>
              </a:ext>
            </a:extLst>
          </p:cNvPr>
          <p:cNvSpPr/>
          <p:nvPr/>
        </p:nvSpPr>
        <p:spPr>
          <a:xfrm>
            <a:off x="4137878" y="1588445"/>
            <a:ext cx="1645631" cy="4403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التفكيك</a:t>
            </a:r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3">
            <a:extLst>
              <a:ext uri="{FF2B5EF4-FFF2-40B4-BE49-F238E27FC236}">
                <a16:creationId xmlns:a16="http://schemas.microsoft.com/office/drawing/2014/main" id="{60C11D4B-156F-9407-A40D-3C55A0CAD69C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936269E2-C8FE-DB5A-4CC8-6CC6F39B6E04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0F202B-310A-8B60-C857-78E475FD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665" y="2674139"/>
            <a:ext cx="2700055" cy="32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6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E646-0BA1-A9E9-E310-FBD97D8B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45265D-B3B5-89CE-E038-60EAB6204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33CEA850-346A-DD8E-E7FE-B6C4565400A9}"/>
              </a:ext>
            </a:extLst>
          </p:cNvPr>
          <p:cNvSpPr txBox="1"/>
          <p:nvPr/>
        </p:nvSpPr>
        <p:spPr>
          <a:xfrm>
            <a:off x="1087637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093FF85-28FA-686D-7ED3-2D54FA09E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63E43E-A607-5524-0500-27DAE8B51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328" y="2712377"/>
            <a:ext cx="2751344" cy="330690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EB4ADC7-C2F8-802F-90C8-725ED53BC024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746062CC-524F-CBAE-1B82-D70CE643510F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204F7B33-97F1-26DB-CD48-867CAA1207F0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D5A90FC-C387-9021-1497-83C77D820EB0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A52A1DE-8BCF-676E-A5BB-DE01E39EC6A8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7C7A2C99-834F-0B5E-6A5A-4BB5E39A35EF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 : coins arrondis 13">
            <a:extLst>
              <a:ext uri="{FF2B5EF4-FFF2-40B4-BE49-F238E27FC236}">
                <a16:creationId xmlns:a16="http://schemas.microsoft.com/office/drawing/2014/main" id="{3B13D472-6636-E098-C0E6-85CF59D9D4B0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ABEC3798-3885-F854-4954-D3FCBB992649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197445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2555C-F19F-E00F-4627-291A2967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459B90D-73FE-ABEC-F26A-268823F13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C7AA9AC2-64FE-1D64-F415-D8BF15829D62}"/>
              </a:ext>
            </a:extLst>
          </p:cNvPr>
          <p:cNvSpPr txBox="1"/>
          <p:nvPr/>
        </p:nvSpPr>
        <p:spPr>
          <a:xfrm>
            <a:off x="800100" y="959945"/>
            <a:ext cx="672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نتأكد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أن جميع أطراف شجرة التفكيك عبارة عن أعداد أولية؟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62B7A28-A87F-A626-1AD9-67EFECA6E3A5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D630DDF-2059-FBC7-6A5D-6F82538CD8E3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3" name="Rectangle : coins arrondis 9">
            <a:extLst>
              <a:ext uri="{FF2B5EF4-FFF2-40B4-BE49-F238E27FC236}">
                <a16:creationId xmlns:a16="http://schemas.microsoft.com/office/drawing/2014/main" id="{86557DF0-E876-98C3-7EA5-382E1D6A0A1A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1CAB7D13-A6CE-2AAA-E515-AA23FA26CB59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9871081B-319B-467B-AB67-F1BCF8A59525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3A17E49C-6D93-C5E5-18B2-68410CD1181E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 : coins arrondis 13">
            <a:extLst>
              <a:ext uri="{FF2B5EF4-FFF2-40B4-BE49-F238E27FC236}">
                <a16:creationId xmlns:a16="http://schemas.microsoft.com/office/drawing/2014/main" id="{37908E38-FA90-C5C0-9E5C-2D64058BFD69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1" name="Oval 80">
            <a:extLst>
              <a:ext uri="{FF2B5EF4-FFF2-40B4-BE49-F238E27FC236}">
                <a16:creationId xmlns:a16="http://schemas.microsoft.com/office/drawing/2014/main" id="{49BF4529-5C20-A9FC-A295-9BDBF1D4CC1F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61C8720-C94C-8BBA-6174-45FCD7158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863" y="2907586"/>
            <a:ext cx="2604260" cy="275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01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0D728-8167-0FC0-73B8-AF8CF8E26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E085E9-3D76-E2CD-C550-5F650975E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FA8EBEED-1CDA-4D3C-F295-4E0C438A20BB}"/>
              </a:ext>
            </a:extLst>
          </p:cNvPr>
          <p:cNvSpPr txBox="1"/>
          <p:nvPr/>
        </p:nvSpPr>
        <p:spPr>
          <a:xfrm>
            <a:off x="991670" y="915628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FADC213-123F-1C5A-1D42-63A625FF7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5821" y="4604936"/>
            <a:ext cx="1291214" cy="1936823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480F896-86F8-30D9-3EC4-F9C5923D0828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830C4949-DB35-38C2-F6F7-0F5F1446C057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852977EF-A332-A67D-43F3-028E0A72948B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0C0EF3F7-6FF2-ECA8-C412-350D635C618D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9883758-42D8-802C-ABE5-8F2668A3AE3F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0F30B3E4-F176-9932-8FD5-DBF30A41635F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 : coins arrondis 13">
            <a:extLst>
              <a:ext uri="{FF2B5EF4-FFF2-40B4-BE49-F238E27FC236}">
                <a16:creationId xmlns:a16="http://schemas.microsoft.com/office/drawing/2014/main" id="{61E06B31-54E6-6E4D-4EFA-3690B48866C7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6D631042-BA24-5F5F-0FD5-5A7B79E3A09F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6EFE50-4A3C-951C-E239-992694586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267" y="2630094"/>
            <a:ext cx="2795466" cy="318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78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8A3D7-4ADE-8A66-5E1D-E0DC426B9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7CB32C3-D8B8-66A4-6132-6B4BDFC6F149}"/>
              </a:ext>
            </a:extLst>
          </p:cNvPr>
          <p:cNvSpPr txBox="1"/>
          <p:nvPr/>
        </p:nvSpPr>
        <p:spPr>
          <a:xfrm>
            <a:off x="991670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لواح العدد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شكل جداء عوامل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أولية.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BC3D900-28C1-ED7E-B8B1-BF3415E1E172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49A5CF8-923B-207A-8347-1D3555F5F97A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F5A8E539-4CE8-6DAA-6BA7-C3BAFB632088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7A99993F-88BD-258B-81E3-61A356B365FB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A92CCB2B-94B9-7DD3-6C51-E34B663617EF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EAE3A4EE-C75C-4AD0-F6A5-C456F8F0A607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 : coins arrondis 13">
            <a:extLst>
              <a:ext uri="{FF2B5EF4-FFF2-40B4-BE49-F238E27FC236}">
                <a16:creationId xmlns:a16="http://schemas.microsoft.com/office/drawing/2014/main" id="{D6916071-B691-3706-70ED-579593B6F4F5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BE998ABA-FC00-436F-B98E-A64203673064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ACAB9F-4AFB-415B-7927-63DA25E09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903" y="2701125"/>
            <a:ext cx="2261008" cy="257299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D8E8F58-D9E2-8BA9-7A72-EF12573D1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369" y="3023013"/>
            <a:ext cx="4201111" cy="1267002"/>
          </a:xfrm>
          <a:prstGeom prst="rect">
            <a:avLst/>
          </a:prstGeom>
        </p:spPr>
      </p:pic>
      <p:pic>
        <p:nvPicPr>
          <p:cNvPr id="1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19A8B5-A839-A61D-F0DA-04984778B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5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BE6AD-D614-3388-F9EA-1E1FF27E2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244432-A055-7EF8-B5DF-91CB68521F05}"/>
              </a:ext>
            </a:extLst>
          </p:cNvPr>
          <p:cNvSpPr txBox="1"/>
          <p:nvPr/>
        </p:nvSpPr>
        <p:spPr>
          <a:xfrm>
            <a:off x="1271068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4FFF37F-E45D-DF37-514D-2391D2EC1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45B0F-710C-C81C-9FFE-FD3F1EAA4C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939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B79E0-9DF7-A276-85F4-CC15B723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DB59B65-6CC9-BC8C-5A90-619F5F223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026B4247-C92B-80AE-1CE8-96263E98E4E8}"/>
              </a:ext>
            </a:extLst>
          </p:cNvPr>
          <p:cNvSpPr txBox="1"/>
          <p:nvPr/>
        </p:nvSpPr>
        <p:spPr>
          <a:xfrm>
            <a:off x="1037718" y="938599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لنا كيف توصل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لجواب الصحيح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1C18AEA-34CA-8A58-1B3D-DA9A43E03BDB}"/>
              </a:ext>
            </a:extLst>
          </p:cNvPr>
          <p:cNvSpPr/>
          <p:nvPr/>
        </p:nvSpPr>
        <p:spPr>
          <a:xfrm>
            <a:off x="6565524" y="1578981"/>
            <a:ext cx="840297" cy="44986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أبحث</a:t>
            </a:r>
            <a:r>
              <a:rPr lang="ar-M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0AF274ED-5325-CE8D-2313-6A750B23D7E4}"/>
              </a:ext>
            </a:extLst>
          </p:cNvPr>
          <p:cNvSpPr>
            <a:spLocks noChangeAspect="1"/>
          </p:cNvSpPr>
          <p:nvPr/>
        </p:nvSpPr>
        <p:spPr>
          <a:xfrm>
            <a:off x="7431413" y="158105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Rectangle : coins arrondis 9">
            <a:extLst>
              <a:ext uri="{FF2B5EF4-FFF2-40B4-BE49-F238E27FC236}">
                <a16:creationId xmlns:a16="http://schemas.microsoft.com/office/drawing/2014/main" id="{6C3D7482-07BB-E1A5-DE30-B2BBAE2D46FE}"/>
              </a:ext>
            </a:extLst>
          </p:cNvPr>
          <p:cNvSpPr/>
          <p:nvPr/>
        </p:nvSpPr>
        <p:spPr>
          <a:xfrm>
            <a:off x="351337" y="1581813"/>
            <a:ext cx="1476000" cy="44702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1BB44673-1922-D56F-DEE9-6399ED046B72}"/>
              </a:ext>
            </a:extLst>
          </p:cNvPr>
          <p:cNvSpPr>
            <a:spLocks noChangeAspect="1"/>
          </p:cNvSpPr>
          <p:nvPr/>
        </p:nvSpPr>
        <p:spPr>
          <a:xfrm>
            <a:off x="1853010" y="1583885"/>
            <a:ext cx="440397" cy="440397"/>
          </a:xfrm>
          <a:prstGeom prst="ellipse">
            <a:avLst/>
          </a:prstGeom>
          <a:solidFill>
            <a:srgbClr val="F6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127D69F0-F645-E8E2-18CC-43449B3ADD70}"/>
              </a:ext>
            </a:extLst>
          </p:cNvPr>
          <p:cNvSpPr>
            <a:spLocks noChangeAspect="1"/>
          </p:cNvSpPr>
          <p:nvPr/>
        </p:nvSpPr>
        <p:spPr>
          <a:xfrm>
            <a:off x="5800925" y="1574421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AA367B78-CB91-59E1-1B15-D172B45C9AF1}"/>
              </a:ext>
            </a:extLst>
          </p:cNvPr>
          <p:cNvSpPr/>
          <p:nvPr/>
        </p:nvSpPr>
        <p:spPr>
          <a:xfrm>
            <a:off x="4307509" y="1588445"/>
            <a:ext cx="1476000" cy="4403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أواصل 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Rectangle : coins arrondis 13">
            <a:extLst>
              <a:ext uri="{FF2B5EF4-FFF2-40B4-BE49-F238E27FC236}">
                <a16:creationId xmlns:a16="http://schemas.microsoft.com/office/drawing/2014/main" id="{2AE90B03-90F5-EB70-82C2-CE1DBCEE2550}"/>
              </a:ext>
            </a:extLst>
          </p:cNvPr>
          <p:cNvSpPr/>
          <p:nvPr/>
        </p:nvSpPr>
        <p:spPr>
          <a:xfrm>
            <a:off x="2590384" y="1602571"/>
            <a:ext cx="900000" cy="44702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أتأكد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EEA54BBD-F1DC-3DB5-4F42-9DC056883EA9}"/>
              </a:ext>
            </a:extLst>
          </p:cNvPr>
          <p:cNvSpPr>
            <a:spLocks noChangeAspect="1"/>
          </p:cNvSpPr>
          <p:nvPr/>
        </p:nvSpPr>
        <p:spPr>
          <a:xfrm>
            <a:off x="3513560" y="16046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2A81DF5-DBE0-BFCE-82BF-5608607B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718" y="2796511"/>
            <a:ext cx="2261008" cy="25729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4CC237-0F45-8979-300D-2EC7085A1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758" y="3446980"/>
            <a:ext cx="426757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4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71DF2F-6CC6-0444-8DF6-72D7FF4412FA}"/>
              </a:ext>
            </a:extLst>
          </p:cNvPr>
          <p:cNvSpPr txBox="1"/>
          <p:nvPr/>
        </p:nvSpPr>
        <p:spPr>
          <a:xfrm>
            <a:off x="1289366" y="462647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73C55-7B72-C15D-57E9-B95E7716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EDA8B27B-A319-F9F4-45C0-25CD90BC8C0F}"/>
              </a:ext>
            </a:extLst>
          </p:cNvPr>
          <p:cNvSpPr txBox="1"/>
          <p:nvPr/>
        </p:nvSpPr>
        <p:spPr>
          <a:xfrm>
            <a:off x="1263115" y="949964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فككوا العدد التالي إلى جداء عوامل أولية.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6F47A9-C15A-6063-E25A-44D410953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4554"/>
            <a:ext cx="999174" cy="999174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3868027-E643-9401-7CBE-C8C444F14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972" y="1943522"/>
            <a:ext cx="3414056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5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80F1F-F76F-9A8E-DFAB-EC8E7E053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44BD5C0-B4D8-4E19-56F1-DDDE0C9A04E0}"/>
              </a:ext>
            </a:extLst>
          </p:cNvPr>
          <p:cNvSpPr txBox="1"/>
          <p:nvPr/>
        </p:nvSpPr>
        <p:spPr>
          <a:xfrm>
            <a:off x="1223934" y="92543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A704508-F8AD-EB55-D9C4-692C3135B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D8D72E3-5403-28EF-D873-9C6607FD30C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22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5BCC9-8557-5B3C-5E2C-1A4C238DD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5CC3753-191E-A147-F70D-1C1A8ABF7A5D}"/>
              </a:ext>
            </a:extLst>
          </p:cNvPr>
          <p:cNvSpPr txBox="1"/>
          <p:nvPr/>
        </p:nvSpPr>
        <p:spPr>
          <a:xfrm>
            <a:off x="488022" y="979007"/>
            <a:ext cx="7006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لنا كيف توصل 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لجواب؟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2D8057-67BA-E703-D8BB-DF11550EC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4554"/>
            <a:ext cx="999174" cy="999174"/>
          </a:xfrm>
          <a:prstGeom prst="ellipse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70E387E-8FD7-4182-B3FE-DCB74AD4E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46" y="2122007"/>
            <a:ext cx="3711262" cy="3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840CF-6AF1-4F63-6439-83B99842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504231-3C67-4639-A569-9A415C6BA1C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3E0FE4-55CA-CC4F-B8CC-FDEB69D42FF8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90A907A-D110-2BED-FE32-1E2A5265725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96E3F26-17A5-BBE6-D4EF-94ADBAFF9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76468" y="462647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EA29C71C-1A8A-E321-4264-C5CF1FCA5C69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F65FD535-3ABF-77F4-4F32-8EECEE46F59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442F71C1-B85E-FA1F-4050-849FDF96EDC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8D38BB-98EA-1ACD-E0DB-6EE97ED03D5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C3A04B-A854-DAAC-EC11-D2506B0ADDDD}"/>
              </a:ext>
            </a:extLst>
          </p:cNvPr>
          <p:cNvSpPr txBox="1"/>
          <p:nvPr/>
        </p:nvSpPr>
        <p:spPr>
          <a:xfrm>
            <a:off x="1289366" y="462647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3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75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40781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A47BDF-B119-10EA-EBD2-273FC59E4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90" y="1767874"/>
            <a:ext cx="5597204" cy="4225746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A3DCA9D-B385-1369-B8CB-EC4E1D378674}"/>
              </a:ext>
            </a:extLst>
          </p:cNvPr>
          <p:cNvSpPr/>
          <p:nvPr/>
        </p:nvSpPr>
        <p:spPr>
          <a:xfrm>
            <a:off x="1602669" y="3379585"/>
            <a:ext cx="2777659" cy="10023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85859" y="94829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النشاط رقم 5، فككوا العدد 81.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52057" y="824845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150FFC8-9EAC-C826-2132-A63383377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8" y="2681555"/>
            <a:ext cx="5751918" cy="234250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5B7E722-4B55-D521-B76C-9E569B78D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597022" y="2681555"/>
            <a:ext cx="1994921" cy="1994921"/>
          </a:xfrm>
          <a:prstGeom prst="ellipse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4BCEC3-6A8E-9D60-BE00-7A4013C40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4554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C9E81B-B894-064F-C301-63B87C05C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6EB7CA-3B2D-545F-AEB5-BC9695740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69" y="2215661"/>
            <a:ext cx="7957039" cy="3135392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E69B569-85B4-DB74-8EC7-8026908AAD4F}"/>
              </a:ext>
            </a:extLst>
          </p:cNvPr>
          <p:cNvSpPr/>
          <p:nvPr/>
        </p:nvSpPr>
        <p:spPr>
          <a:xfrm>
            <a:off x="3677669" y="2652142"/>
            <a:ext cx="2292308" cy="2552903"/>
          </a:xfrm>
          <a:prstGeom prst="roundRect">
            <a:avLst>
              <a:gd name="adj" fmla="val 294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78E39F6-DBA3-AC17-93A6-A1AD2C9F3FA6}"/>
              </a:ext>
            </a:extLst>
          </p:cNvPr>
          <p:cNvSpPr txBox="1"/>
          <p:nvPr/>
        </p:nvSpPr>
        <p:spPr>
          <a:xfrm>
            <a:off x="367005" y="955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دقيقتان للإنجاز.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لمساعدتكم.</a:t>
            </a:r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33955" y="98884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3395" y="2689412"/>
            <a:ext cx="3070181" cy="3070181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BCB11A-5CC0-E483-0560-63CC85D02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منكم يقارن إنجازه بإنجاز زميله. تأكدوا أنكم اتبعتم الخطوات بشكل سليم.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44D8EAD-64DB-894D-0F20-7C813CCAE232}"/>
              </a:ext>
            </a:extLst>
          </p:cNvPr>
          <p:cNvGrpSpPr/>
          <p:nvPr/>
        </p:nvGrpSpPr>
        <p:grpSpPr>
          <a:xfrm>
            <a:off x="214671" y="2262227"/>
            <a:ext cx="5495051" cy="2859741"/>
            <a:chOff x="-373280" y="2245692"/>
            <a:chExt cx="7943662" cy="441060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611A893-FC23-1B2E-F13A-40115B204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3280" y="2245692"/>
              <a:ext cx="7943662" cy="4410602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896A75B3-12A5-8DB6-B55D-5C2BFDA8DF86}"/>
                    </a:ext>
                  </a:extLst>
                </p14:cNvPr>
                <p14:cNvContentPartPr/>
                <p14:nvPr/>
              </p14:nvContentPartPr>
              <p14:xfrm>
                <a:off x="3760722" y="5960767"/>
                <a:ext cx="174240" cy="3708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896A75B3-12A5-8DB6-B55D-5C2BFDA8DF8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08710" y="5905424"/>
                  <a:ext cx="277744" cy="147213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B619E151-9676-9854-52D5-F23D7CAD0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1804" y="2702103"/>
            <a:ext cx="2116750" cy="2116750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DAC658D-DD12-7DA1-D0BF-3E5EF1C79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43023" y="9471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يشرح لنا كيف توصل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DA99125-A674-C11D-3AB3-D7D9F83C151C}"/>
              </a:ext>
            </a:extLst>
          </p:cNvPr>
          <p:cNvGrpSpPr/>
          <p:nvPr/>
        </p:nvGrpSpPr>
        <p:grpSpPr>
          <a:xfrm>
            <a:off x="768007" y="2240279"/>
            <a:ext cx="7206615" cy="2750253"/>
            <a:chOff x="768007" y="2336977"/>
            <a:chExt cx="7206615" cy="313361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BD28D245-E5E0-6DF1-95FE-F231D16F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8007" y="2336977"/>
              <a:ext cx="7206615" cy="313361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CD77FCA-5228-73B1-D6D0-3A0134E70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96054" y="2866292"/>
              <a:ext cx="2136531" cy="247063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رقم 6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سأمنحكم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دقائق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أجل القيام بذلك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82135" y="630089"/>
            <a:ext cx="1022499" cy="1022499"/>
          </a:xfrm>
          <a:prstGeom prst="ellipse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74E38DE-5A99-7BE1-9CEE-806FCBC3D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90" y="1767874"/>
            <a:ext cx="5597204" cy="4225746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95D0C3D-38B7-3260-7351-7A519BB3E088}"/>
              </a:ext>
            </a:extLst>
          </p:cNvPr>
          <p:cNvSpPr/>
          <p:nvPr/>
        </p:nvSpPr>
        <p:spPr>
          <a:xfrm>
            <a:off x="1556949" y="4476865"/>
            <a:ext cx="2777659" cy="100232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98735" y="3638497"/>
            <a:ext cx="6778758" cy="128229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649719" y="3804664"/>
            <a:ext cx="545804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الأعداد الأولية</a:t>
            </a:r>
            <a:endParaRPr lang="fr-FR" sz="26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>
              <a:spcAft>
                <a:spcPts val="600"/>
              </a:spcAft>
            </a:pPr>
            <a:r>
              <a:rPr lang="ar-MA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تفكيك الأعداد إلى جداء عوامل أولية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913660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94110D8-58A0-70E2-CBF1-77BFBB8118BF}"/>
              </a:ext>
            </a:extLst>
          </p:cNvPr>
          <p:cNvGrpSpPr/>
          <p:nvPr/>
        </p:nvGrpSpPr>
        <p:grpSpPr>
          <a:xfrm>
            <a:off x="460922" y="2379822"/>
            <a:ext cx="7947972" cy="3115543"/>
            <a:chOff x="494338" y="2535359"/>
            <a:chExt cx="8113331" cy="263451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86E9AF6-6249-DE8E-1904-5E3B610CC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338" y="2535359"/>
              <a:ext cx="8113331" cy="2634518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3EF1DAB-924C-513D-6C75-E6BD01BBE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4736" y="2971801"/>
              <a:ext cx="2123441" cy="1987062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2039478-2775-4ACB-1F67-774286F5C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93187" y="2971801"/>
              <a:ext cx="2123441" cy="1987062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E47FE66-E2BB-0480-BB97-30F01D439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4122" y="2985359"/>
              <a:ext cx="2236053" cy="1973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223911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في المنزل أكملوا إنجاز الأنشطة التي لم نقم بإنجازها في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DACE00-79B6-1625-50E6-8BAAAAE725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90" y="1767874"/>
            <a:ext cx="5597204" cy="422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106202"/>
            <a:ext cx="2253765" cy="3599295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7398" y="2106203"/>
            <a:ext cx="2024602" cy="35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2956"/>
          <a:stretch>
            <a:fillRect/>
          </a:stretch>
        </p:blipFill>
        <p:spPr>
          <a:xfrm>
            <a:off x="4464000" y="2291136"/>
            <a:ext cx="2341491" cy="3628839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4106"/>
          <a:stretch>
            <a:fillRect/>
          </a:stretch>
        </p:blipFill>
        <p:spPr>
          <a:xfrm>
            <a:off x="2143685" y="2291136"/>
            <a:ext cx="2128628" cy="36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A18BFC3-E215-9229-6D69-93033190A5D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3DF9F52-B12E-76EF-0C5E-BA5C2A8CD36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EC3FA2E-B2D7-1E54-FF58-B0F0E30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2B0B11-9743-E09F-A850-C5E602E7E0D6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F3E88B-A048-41C4-F9F6-2D4EE2AF907B}"/>
              </a:ext>
            </a:extLst>
          </p:cNvPr>
          <p:cNvSpPr txBox="1"/>
          <p:nvPr/>
        </p:nvSpPr>
        <p:spPr>
          <a:xfrm>
            <a:off x="1507019" y="4011287"/>
            <a:ext cx="47793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أنشطة تمهيدية</a:t>
            </a:r>
            <a:endParaRPr lang="ar-M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48819" y="945429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Personnalisé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Personnalisé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16895</TotalTime>
  <Words>911</Words>
  <PresentationFormat>Affichage à l'écran (4:3)</PresentationFormat>
  <Paragraphs>279</Paragraphs>
  <Slides>63</Slides>
  <Notes>9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63</vt:i4>
      </vt:variant>
    </vt:vector>
  </HeadingPairs>
  <TitlesOfParts>
    <vt:vector size="75" baseType="lpstr">
      <vt:lpstr>Calibri</vt:lpstr>
      <vt:lpstr>Chalkboard</vt:lpstr>
      <vt:lpstr>Dosis</vt:lpstr>
      <vt:lpstr>Effra CC Arbc</vt:lpstr>
      <vt:lpstr>Arial</vt:lpstr>
      <vt:lpstr>Aptos</vt:lpstr>
      <vt:lpstr>Cambria Math</vt:lpstr>
      <vt:lpstr>DengXian</vt:lpstr>
      <vt:lpstr>2_Conception personnalisée</vt:lpstr>
      <vt:lpstr>Page d'entree</vt:lpstr>
      <vt:lpstr>partie 1</vt:lpstr>
      <vt:lpstr>3_partie 1</vt:lpstr>
      <vt:lpstr>المرحلة 1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2025-11-02T12:48:33Z</dcterms:modified>
</cp:coreProperties>
</file>