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902" r:id="rId4"/>
  </p:sldMasterIdLst>
  <p:notesMasterIdLst>
    <p:notesMasterId r:id="rId61"/>
  </p:notesMasterIdLst>
  <p:handoutMasterIdLst>
    <p:handoutMasterId r:id="rId62"/>
  </p:handoutMasterIdLst>
  <p:sldIdLst>
    <p:sldId id="982" r:id="rId5"/>
    <p:sldId id="998" r:id="rId6"/>
    <p:sldId id="983" r:id="rId7"/>
    <p:sldId id="984" r:id="rId8"/>
    <p:sldId id="985" r:id="rId9"/>
    <p:sldId id="973" r:id="rId10"/>
    <p:sldId id="746" r:id="rId11"/>
    <p:sldId id="974" r:id="rId12"/>
    <p:sldId id="914" r:id="rId13"/>
    <p:sldId id="986" r:id="rId14"/>
    <p:sldId id="975" r:id="rId15"/>
    <p:sldId id="766" r:id="rId16"/>
    <p:sldId id="768" r:id="rId17"/>
    <p:sldId id="792" r:id="rId18"/>
    <p:sldId id="976" r:id="rId19"/>
    <p:sldId id="812" r:id="rId20"/>
    <p:sldId id="751" r:id="rId21"/>
    <p:sldId id="910" r:id="rId22"/>
    <p:sldId id="787" r:id="rId23"/>
    <p:sldId id="994" r:id="rId24"/>
    <p:sldId id="777" r:id="rId25"/>
    <p:sldId id="740" r:id="rId26"/>
    <p:sldId id="956" r:id="rId27"/>
    <p:sldId id="885" r:id="rId28"/>
    <p:sldId id="753" r:id="rId29"/>
    <p:sldId id="827" r:id="rId30"/>
    <p:sldId id="957" r:id="rId31"/>
    <p:sldId id="931" r:id="rId32"/>
    <p:sldId id="828" r:id="rId33"/>
    <p:sldId id="829" r:id="rId34"/>
    <p:sldId id="830" r:id="rId35"/>
    <p:sldId id="987" r:id="rId36"/>
    <p:sldId id="988" r:id="rId37"/>
    <p:sldId id="959" r:id="rId38"/>
    <p:sldId id="989" r:id="rId39"/>
    <p:sldId id="961" r:id="rId40"/>
    <p:sldId id="990" r:id="rId41"/>
    <p:sldId id="918" r:id="rId42"/>
    <p:sldId id="992" r:id="rId43"/>
    <p:sldId id="991" r:id="rId44"/>
    <p:sldId id="993" r:id="rId45"/>
    <p:sldId id="754" r:id="rId46"/>
    <p:sldId id="933" r:id="rId47"/>
    <p:sldId id="736" r:id="rId48"/>
    <p:sldId id="977" r:id="rId49"/>
    <p:sldId id="848" r:id="rId50"/>
    <p:sldId id="922" r:id="rId51"/>
    <p:sldId id="980" r:id="rId52"/>
    <p:sldId id="849" r:id="rId53"/>
    <p:sldId id="978" r:id="rId54"/>
    <p:sldId id="926" r:id="rId55"/>
    <p:sldId id="672" r:id="rId56"/>
    <p:sldId id="979" r:id="rId57"/>
    <p:sldId id="928" r:id="rId58"/>
    <p:sldId id="929" r:id="rId59"/>
    <p:sldId id="789" r:id="rId60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63"/>
      <p:bold r:id="rId64"/>
    </p:embeddedFont>
    <p:embeddedFont>
      <p:font typeface="Dosis" pitchFamily="2" charset="0"/>
      <p:regular r:id="rId65"/>
      <p:bold r:id="rId6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7AB98"/>
    <a:srgbClr val="104862"/>
    <a:srgbClr val="106585"/>
    <a:srgbClr val="FC8D00"/>
    <a:srgbClr val="B2B3AE"/>
    <a:srgbClr val="E87D17"/>
    <a:srgbClr val="4B5050"/>
    <a:srgbClr val="FAE496"/>
    <a:srgbClr val="F6BB00"/>
    <a:srgbClr val="FFEF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32" autoAdjust="0"/>
    <p:restoredTop sz="94725" autoAdjust="0"/>
  </p:normalViewPr>
  <p:slideViewPr>
    <p:cSldViewPr snapToGrid="0">
      <p:cViewPr>
        <p:scale>
          <a:sx n="86" d="100"/>
          <a:sy n="86" d="100"/>
        </p:scale>
        <p:origin x="872" y="-4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1.fntdata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font" Target="fonts/font4.fntdata"/><Relationship Id="rId5" Type="http://schemas.openxmlformats.org/officeDocument/2006/relationships/slide" Target="slides/slide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2.fntdata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handoutMaster" Target="handoutMasters/handoutMaster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04/11/2025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4T15:50:10.170"/>
    </inkml:context>
    <inkml:brush xml:id="br0">
      <inkml:brushProperty name="width" value="0.025" units="cm"/>
      <inkml:brushProperty name="height" value="0.025" units="cm"/>
      <inkml:brushProperty name="color" value="#FF0066"/>
    </inkml:brush>
  </inkml:definitions>
  <inkml:trace contextRef="#ctx0" brushRef="#br0">0 0 24575,'4'0'0,"1"0"-8191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4T15:50:10.591"/>
    </inkml:context>
    <inkml:brush xml:id="br0">
      <inkml:brushProperty name="width" value="0.025" units="cm"/>
      <inkml:brushProperty name="height" value="0.025" units="cm"/>
      <inkml:brushProperty name="color" value="#FF0066"/>
    </inkml:brush>
  </inkml:definitions>
  <inkml:trace contextRef="#ctx0" brushRef="#br0">1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04/11/2025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EE7FB-DD42-81DA-F69B-51BB8CF26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247EA42-8E78-D0FC-E6B9-4D5AD255F1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2FE2DF8-A520-E10F-F978-E7B03A4008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97837FB-8010-697C-BB70-24C76BE7A8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49542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63714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97784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2669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67712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11881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52149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39817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2DF6F-D33A-AD67-635F-0F3413443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E2B17B1-89E1-A809-78C8-2201E14EE7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83C7BBF-E7D7-9191-309B-8E9E02C06A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316E505-CFF1-6D68-6109-754B596091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8131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F731F-32C3-B352-F7CB-1CB8EF99B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915849B-BF07-EB78-8ACA-DE9E6949E7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329D625-3AB7-3871-CD0B-41FA786E46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2D20E6-E756-56B9-CB86-5119FE7583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0413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0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9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7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5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1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6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2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3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7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8" r:id="rId3"/>
    <p:sldLayoutId id="2147483901" r:id="rId4"/>
    <p:sldLayoutId id="2147483908" r:id="rId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9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900" r:id="rId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8111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gif"/><Relationship Id="rId5" Type="http://schemas.openxmlformats.org/officeDocument/2006/relationships/image" Target="../media/image34.png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7.png"/><Relationship Id="rId5" Type="http://schemas.openxmlformats.org/officeDocument/2006/relationships/image" Target="../media/image29.gif"/><Relationship Id="rId4" Type="http://schemas.openxmlformats.org/officeDocument/2006/relationships/image" Target="../media/image1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4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1" Type="http://schemas.openxmlformats.org/officeDocument/2006/relationships/customXml" Target="../ink/ink2.xml"/><Relationship Id="rId2" Type="http://schemas.openxmlformats.org/officeDocument/2006/relationships/notesSlide" Target="../notesSlides/notesSlide2.xml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.png"/><Relationship Id="rId4" Type="http://schemas.openxmlformats.org/officeDocument/2006/relationships/customXml" Target="../ink/ink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2.png"/><Relationship Id="rId4" Type="http://schemas.openxmlformats.org/officeDocument/2006/relationships/image" Target="../media/image1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30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6.png"/><Relationship Id="rId4" Type="http://schemas.openxmlformats.org/officeDocument/2006/relationships/image" Target="../media/image30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6.mp4"/><Relationship Id="rId7" Type="http://schemas.openxmlformats.org/officeDocument/2006/relationships/image" Target="../media/image2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4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760357" y="883472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sz="36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BDB8D89-C571-AB60-BA52-362E30D340A3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5F478A2-E58A-1BDE-D210-AA6DBC10E68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2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75ED181-7F1D-C96D-3C5C-A164FCEE74B6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DED09AA-724A-789B-59C1-C1765A0F466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8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D726A75D-6A24-590A-8E6D-56D7347615A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92F9033-0DEC-4565-2940-99E9F1492D28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E7436B40-B623-0999-F20B-2FFCD5783E96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DB98E70-63DE-1953-E3A1-3A0D5DBC94C0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97212F3-E030-AEED-26DE-F2DD2E6630E7}"/>
              </a:ext>
            </a:extLst>
          </p:cNvPr>
          <p:cNvSpPr/>
          <p:nvPr/>
        </p:nvSpPr>
        <p:spPr>
          <a:xfrm>
            <a:off x="3992549" y="6005205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6BB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الدرس </a:t>
            </a:r>
            <a:r>
              <a:rPr lang="ar-S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7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1D6075A-8D9C-27F1-CB27-32DC99EE0E14}"/>
              </a:ext>
            </a:extLst>
          </p:cNvPr>
          <p:cNvSpPr/>
          <p:nvPr/>
        </p:nvSpPr>
        <p:spPr>
          <a:xfrm>
            <a:off x="4858067" y="6021421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B54243B2-6848-E5AE-F6D3-5A399CACCC89}"/>
              </a:ext>
            </a:extLst>
          </p:cNvPr>
          <p:cNvGrpSpPr/>
          <p:nvPr/>
        </p:nvGrpSpPr>
        <p:grpSpPr>
          <a:xfrm>
            <a:off x="7208224" y="6021421"/>
            <a:ext cx="1124468" cy="288630"/>
            <a:chOff x="7208224" y="6021421"/>
            <a:chExt cx="1124468" cy="28863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CA410A90-79A9-5202-428F-1A7E9C41E9F3}"/>
                </a:ext>
              </a:extLst>
            </p:cNvPr>
            <p:cNvSpPr/>
            <p:nvPr/>
          </p:nvSpPr>
          <p:spPr>
            <a:xfrm>
              <a:off x="7208224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fr-FR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</a:t>
              </a:r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5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81CD7625-DF9E-DD12-18D8-629A0204A464}"/>
                </a:ext>
              </a:extLst>
            </p:cNvPr>
            <p:cNvSpPr/>
            <p:nvPr/>
          </p:nvSpPr>
          <p:spPr>
            <a:xfrm>
              <a:off x="7210775" y="6028855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7B499E8A-7E3A-89C2-6734-FFF0695DE4F1}"/>
              </a:ext>
            </a:extLst>
          </p:cNvPr>
          <p:cNvGrpSpPr/>
          <p:nvPr/>
        </p:nvGrpSpPr>
        <p:grpSpPr>
          <a:xfrm>
            <a:off x="5618415" y="6031812"/>
            <a:ext cx="1124468" cy="288630"/>
            <a:chOff x="7208224" y="6021421"/>
            <a:chExt cx="1124468" cy="288630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32D5283A-2C38-9B7B-9B74-538EE2263C3B}"/>
                </a:ext>
              </a:extLst>
            </p:cNvPr>
            <p:cNvSpPr/>
            <p:nvPr/>
          </p:nvSpPr>
          <p:spPr>
            <a:xfrm>
              <a:off x="7208224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fr-FR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</a:t>
              </a:r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6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17E56B07-9CE2-80B8-634E-ECB06508516A}"/>
                </a:ext>
              </a:extLst>
            </p:cNvPr>
            <p:cNvSpPr/>
            <p:nvPr/>
          </p:nvSpPr>
          <p:spPr>
            <a:xfrm>
              <a:off x="7210775" y="6028855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54092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D6B4D-2573-D291-AD13-483741B7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41DECD05-FCCF-ECB4-2B07-6AE7A4441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D1923DA-3A70-1362-5B5F-3BC5560F6025}"/>
              </a:ext>
            </a:extLst>
          </p:cNvPr>
          <p:cNvSpPr txBox="1"/>
          <p:nvPr/>
        </p:nvSpPr>
        <p:spPr>
          <a:xfrm>
            <a:off x="2801743" y="92661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4606EF-8296-AFFA-79B2-8B66F2FE2E2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F5D9071E-8A11-A752-0868-47FBA448874F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C5AA02E-A57A-208A-FB74-B5EA2420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75D7311-F28E-68A9-74C9-CFFDF2B0DF8B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1</a:t>
              </a:r>
              <a:endParaRPr kumimoji="0" lang="fr-FR" sz="1900" b="1" i="0" u="none" strike="noStrike" kern="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0" name="Image 29">
            <a:extLst>
              <a:ext uri="{FF2B5EF4-FFF2-40B4-BE49-F238E27FC236}">
                <a16:creationId xmlns:a16="http://schemas.microsoft.com/office/drawing/2014/main" id="{4F57F39D-D731-ADB6-5A6F-EE1BF36BD4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976" y="2249982"/>
            <a:ext cx="7446880" cy="352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5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028DE5B-23EC-3B4E-BC16-22A8646D3816}"/>
              </a:ext>
            </a:extLst>
          </p:cNvPr>
          <p:cNvGrpSpPr/>
          <p:nvPr/>
        </p:nvGrpSpPr>
        <p:grpSpPr>
          <a:xfrm>
            <a:off x="1934182" y="2239767"/>
            <a:ext cx="5012087" cy="2819009"/>
            <a:chOff x="2362015" y="2221113"/>
            <a:chExt cx="4619698" cy="2598313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574D960F-AB5A-DB92-F420-47418B4F5C3F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428E070D-73DC-ADA6-F1CD-BF449B0B8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62894" y="3663629"/>
              <a:ext cx="631873" cy="63187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885DBBD-DC8F-0DC7-D458-587927F011FB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id="{E2613058-FEFE-7C13-7E71-5080A002A2BC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9A0F4890-88AE-0CE0-C01C-C6BC390848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F94E3273-BC0A-DE1B-58BD-AC726092050D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372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192249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بالحساب الذهني. خذوا دفاتر البحث.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B02ABBA-0225-ABAE-D2A5-5B3C1683C64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796590" y="9454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احسبوا ذهنيا واكتبوا النتيجة على دفاتر البحث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N6 L3 (S2)">
            <a:hlinkClick r:id="" action="ppaction://media"/>
            <a:extLst>
              <a:ext uri="{FF2B5EF4-FFF2-40B4-BE49-F238E27FC236}">
                <a16:creationId xmlns:a16="http://schemas.microsoft.com/office/drawing/2014/main" id="{43CE8E87-2FEF-1B17-AE2E-71EE38E9F0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9760" y="1959232"/>
            <a:ext cx="7705253" cy="4334205"/>
          </a:xfrm>
          <a:prstGeom prst="rect">
            <a:avLst/>
          </a:prstGeom>
        </p:spPr>
      </p:pic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633D17E-D198-F54F-DC00-902C8EA7BAD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808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CC7B4CF-0F1D-26F5-F52F-2A959DC5289E}"/>
              </a:ext>
            </a:extLst>
          </p:cNvPr>
          <p:cNvSpPr txBox="1"/>
          <p:nvPr/>
        </p:nvSpPr>
        <p:spPr>
          <a:xfrm>
            <a:off x="2790830" y="92661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DE509D-AFA3-F915-7879-58FD907A814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EAC794F6-54F9-576A-CB5F-852FE8FE21DB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E8D4BD4-BD19-24C5-0366-050A499E9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A96C5AD2-A964-F180-B4DA-7E472D481DC1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1</a:t>
              </a:r>
              <a:endParaRPr kumimoji="0" lang="fr-FR" sz="1900" b="1" i="0" u="none" strike="noStrike" kern="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7C0CC991-F14B-2103-EEC0-9EE90F829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2703" y="1626691"/>
            <a:ext cx="8996164" cy="506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4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175A67D-57DC-2DE2-15E0-2AC024F65871}"/>
              </a:ext>
            </a:extLst>
          </p:cNvPr>
          <p:cNvGrpSpPr/>
          <p:nvPr/>
        </p:nvGrpSpPr>
        <p:grpSpPr>
          <a:xfrm>
            <a:off x="1981084" y="2299140"/>
            <a:ext cx="4788978" cy="2259720"/>
            <a:chOff x="1968285" y="2436266"/>
            <a:chExt cx="4788978" cy="22597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582C9D35-9B93-0494-A2D5-170A714E7959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0C75C51-A856-9424-F9B8-619F5F6C4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45519" y="3415862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BFDE6C7-85B7-20F0-EE8E-487E03EE4F98}"/>
                </a:ext>
              </a:extLst>
            </p:cNvPr>
            <p:cNvSpPr txBox="1"/>
            <p:nvPr/>
          </p:nvSpPr>
          <p:spPr>
            <a:xfrm>
              <a:off x="2128773" y="3407202"/>
              <a:ext cx="395547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إنجاز عمليات حسابية بتوظيف أولوية العمليات بدون أقواس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22F9A88A-FEBB-AC25-FA86-235D96B1F5A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54CC29B3-BB24-3D07-4A0E-BA8A31F95D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793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0ADCF1-EFE2-5766-A498-D83C6C7F0BB0}"/>
              </a:ext>
            </a:extLst>
          </p:cNvPr>
          <p:cNvSpPr txBox="1"/>
          <p:nvPr/>
        </p:nvSpPr>
        <p:spPr>
          <a:xfrm>
            <a:off x="33087" y="955377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الآن، سنتعلم مع ندى ومجد كيف ننجز عمليات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بتوظيف أولوية العمليات بدون أقواس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9114F17-2472-7B07-22D8-52BD11DB5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Image 4">
            <a:extLst>
              <a:ext uri="{FF2B5EF4-FFF2-40B4-BE49-F238E27FC236}">
                <a16:creationId xmlns:a16="http://schemas.microsoft.com/office/drawing/2014/main" id="{FB4B2017-24C3-B749-1398-DE1293F75DF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311" y="2060965"/>
            <a:ext cx="6919419" cy="41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71190" y="94973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B6F9AE15-4F93-A55E-1A8E-4286E6D1AE0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N6_P1_S2_L3 04-11">
            <a:hlinkClick r:id="" action="ppaction://media"/>
            <a:extLst>
              <a:ext uri="{FF2B5EF4-FFF2-40B4-BE49-F238E27FC236}">
                <a16:creationId xmlns:a16="http://schemas.microsoft.com/office/drawing/2014/main" id="{F8471AF2-EBCB-0E5B-7F82-5AAC2EFE83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764" y="1943790"/>
            <a:ext cx="7359128" cy="413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11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66644" y="942677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بما تعلمناه مع مجد وندى؟ 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FAB0DAC-D003-8FCB-1390-3DF76588A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B92C1AA-1A8E-97E6-07E7-13D44BB14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721" y="2107770"/>
            <a:ext cx="6515100" cy="364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ACD56E4-A363-CCC4-7D51-93167F6ACE7E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1D71E0A4-D646-052E-D875-1FB9FB2B846B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1206F1A-3763-83DC-BB1A-D46493403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BDE6BBD-9F78-162A-007A-23FA3E85817E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F0CFDB3B-4499-532C-FACD-FB520E6C5F3B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F6F741DE-ED60-569D-F76B-15E14616A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6FE5FCA-C82F-034B-97FB-77FF4F73BE02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A4CCD0F-81C6-D726-0D35-54E81152A42E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2BE7035-CF2D-2BEA-662C-7BFDC3F504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2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383287" y="866674"/>
            <a:ext cx="7165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سننجز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هذه ال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عملية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خُطْوَةً خطوة مثل مجد وندى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ECEAC09-C2D2-EFA9-F6E7-65DB1F693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594" y="626156"/>
            <a:ext cx="984119" cy="1014068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91D67BB-4C3D-FD8A-5321-FBCF4FBBA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59" y="2999194"/>
            <a:ext cx="776088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E4751-DEE0-8D3C-7B69-647CFAEC9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9B4BCDF-A0DE-3AA8-CD66-2015B0299F0F}"/>
              </a:ext>
            </a:extLst>
          </p:cNvPr>
          <p:cNvSpPr txBox="1"/>
          <p:nvPr/>
        </p:nvSpPr>
        <p:spPr>
          <a:xfrm>
            <a:off x="1223113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ألواحكم. 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1D47BF8B-E4EB-C333-F9FD-2E38E496F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6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BAFEB03-5BDB-857D-BB59-4E3514CE8EE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6276" y="1452721"/>
            <a:ext cx="5082223" cy="5082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382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45015" y="94133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 </a:t>
            </a:r>
          </a:p>
        </p:txBody>
      </p:sp>
      <p:pic>
        <p:nvPicPr>
          <p:cNvPr id="6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91AC962-568E-F9D7-8C26-4C29F2B35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2E316E5-783E-0FEC-E20C-E21645B17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485" y="4631313"/>
            <a:ext cx="1291214" cy="1936823"/>
          </a:xfrm>
          <a:prstGeom prst="ellipse">
            <a:avLst/>
          </a:prstGeom>
        </p:spPr>
      </p:pic>
      <p:grpSp>
        <p:nvGrpSpPr>
          <p:cNvPr id="3" name="Group 15">
            <a:extLst>
              <a:ext uri="{FF2B5EF4-FFF2-40B4-BE49-F238E27FC236}">
                <a16:creationId xmlns:a16="http://schemas.microsoft.com/office/drawing/2014/main" id="{42E2B6CD-0DE0-81E9-8D9E-CEFB8194D7E6}"/>
              </a:ext>
            </a:extLst>
          </p:cNvPr>
          <p:cNvGrpSpPr/>
          <p:nvPr/>
        </p:nvGrpSpPr>
        <p:grpSpPr>
          <a:xfrm>
            <a:off x="5213767" y="1942818"/>
            <a:ext cx="2748865" cy="449861"/>
            <a:chOff x="5213767" y="1942818"/>
            <a:chExt cx="2748865" cy="449861"/>
          </a:xfrm>
        </p:grpSpPr>
        <p:sp>
          <p:nvSpPr>
            <p:cNvPr id="5" name="Rectangle : coins arrondis 7">
              <a:extLst>
                <a:ext uri="{FF2B5EF4-FFF2-40B4-BE49-F238E27FC236}">
                  <a16:creationId xmlns:a16="http://schemas.microsoft.com/office/drawing/2014/main" id="{80527B87-478D-8267-61CA-00C8BBAD80D6}"/>
                </a:ext>
              </a:extLst>
            </p:cNvPr>
            <p:cNvSpPr/>
            <p:nvPr/>
          </p:nvSpPr>
          <p:spPr>
            <a:xfrm>
              <a:off x="5213767" y="1942818"/>
              <a:ext cx="2282989" cy="449861"/>
            </a:xfrm>
            <a:prstGeom prst="roundRect">
              <a:avLst/>
            </a:prstGeom>
            <a:solidFill>
              <a:srgbClr val="1048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أبدأ بالضرب أو القسمة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7F1CD8DA-5A67-D92F-DB6E-7484F19C7A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22235" y="1942818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1</a:t>
              </a:r>
              <a:endParaRPr lang="fr-MA" sz="2000" b="1" dirty="0"/>
            </a:p>
          </p:txBody>
        </p:sp>
      </p:grpSp>
      <p:grpSp>
        <p:nvGrpSpPr>
          <p:cNvPr id="9" name="Group 11">
            <a:extLst>
              <a:ext uri="{FF2B5EF4-FFF2-40B4-BE49-F238E27FC236}">
                <a16:creationId xmlns:a16="http://schemas.microsoft.com/office/drawing/2014/main" id="{C1E95C2C-E0C5-6A56-C223-CD8F7617404A}"/>
              </a:ext>
            </a:extLst>
          </p:cNvPr>
          <p:cNvGrpSpPr/>
          <p:nvPr/>
        </p:nvGrpSpPr>
        <p:grpSpPr>
          <a:xfrm>
            <a:off x="410105" y="1959107"/>
            <a:ext cx="1669506" cy="447029"/>
            <a:chOff x="606750" y="1919911"/>
            <a:chExt cx="1669506" cy="447029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93E4F2BD-CCD9-316A-3A38-D79D8AE66AA7}"/>
                </a:ext>
              </a:extLst>
            </p:cNvPr>
            <p:cNvSpPr/>
            <p:nvPr/>
          </p:nvSpPr>
          <p:spPr>
            <a:xfrm>
              <a:off x="606750" y="1919911"/>
              <a:ext cx="1176762" cy="4470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625EEC1A-006E-D708-659C-07222CB7F6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35859" y="1926543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000" b="1" dirty="0"/>
                <a:t>4</a:t>
              </a:r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7C56E892-CFA5-09B5-35B3-EDA6F1FAD681}"/>
              </a:ext>
            </a:extLst>
          </p:cNvPr>
          <p:cNvGrpSpPr/>
          <p:nvPr/>
        </p:nvGrpSpPr>
        <p:grpSpPr>
          <a:xfrm>
            <a:off x="3685501" y="1952476"/>
            <a:ext cx="1392744" cy="453660"/>
            <a:chOff x="4562922" y="1913280"/>
            <a:chExt cx="1392744" cy="453660"/>
          </a:xfrm>
        </p:grpSpPr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E0BC3858-DEAB-A28F-4484-C2F218A35F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15269" y="1913280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2</a:t>
              </a:r>
              <a:endParaRPr lang="fr-MA" sz="2000" b="1" dirty="0"/>
            </a:p>
          </p:txBody>
        </p:sp>
        <p:sp>
          <p:nvSpPr>
            <p:cNvPr id="26" name="Rectangle : coins arrondis 4">
              <a:extLst>
                <a:ext uri="{FF2B5EF4-FFF2-40B4-BE49-F238E27FC236}">
                  <a16:creationId xmlns:a16="http://schemas.microsoft.com/office/drawing/2014/main" id="{BB17B04B-F255-69B5-01B9-BE4AD75C278A}"/>
                </a:ext>
              </a:extLst>
            </p:cNvPr>
            <p:cNvSpPr/>
            <p:nvPr/>
          </p:nvSpPr>
          <p:spPr>
            <a:xfrm>
              <a:off x="4562922" y="1926543"/>
              <a:ext cx="900000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أعوض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13">
            <a:extLst>
              <a:ext uri="{FF2B5EF4-FFF2-40B4-BE49-F238E27FC236}">
                <a16:creationId xmlns:a16="http://schemas.microsoft.com/office/drawing/2014/main" id="{F1099155-F398-B356-3792-EF124D5B97D6}"/>
              </a:ext>
            </a:extLst>
          </p:cNvPr>
          <p:cNvGrpSpPr/>
          <p:nvPr/>
        </p:nvGrpSpPr>
        <p:grpSpPr>
          <a:xfrm>
            <a:off x="2186184" y="1965739"/>
            <a:ext cx="1363573" cy="447029"/>
            <a:chOff x="2845797" y="1940669"/>
            <a:chExt cx="1363573" cy="447029"/>
          </a:xfrm>
        </p:grpSpPr>
        <p:sp>
          <p:nvSpPr>
            <p:cNvPr id="28" name="Rectangle : coins arrondis 13">
              <a:extLst>
                <a:ext uri="{FF2B5EF4-FFF2-40B4-BE49-F238E27FC236}">
                  <a16:creationId xmlns:a16="http://schemas.microsoft.com/office/drawing/2014/main" id="{568E3CDD-FE94-A859-CC0E-47D49C488F1C}"/>
                </a:ext>
              </a:extLst>
            </p:cNvPr>
            <p:cNvSpPr/>
            <p:nvPr/>
          </p:nvSpPr>
          <p:spPr>
            <a:xfrm>
              <a:off x="2845797" y="1940669"/>
              <a:ext cx="900000" cy="4470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أواصل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5969926F-DE81-BA0D-516B-58B715DCB3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8973" y="1942741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3</a:t>
              </a:r>
              <a:endParaRPr lang="fr-MA" sz="2000" b="1" dirty="0"/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76710646-E8D8-38E9-2F28-0C7949483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59" y="2999194"/>
            <a:ext cx="776088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48A0D-E848-F4B2-4F72-0A4614232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D812226-B6B3-685B-AB65-90916D604D8F}"/>
              </a:ext>
            </a:extLst>
          </p:cNvPr>
          <p:cNvSpPr txBox="1"/>
          <p:nvPr/>
        </p:nvSpPr>
        <p:spPr>
          <a:xfrm>
            <a:off x="710186" y="92863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حددوا أولوية العمليات بكتابة 1 و2  فوق كل عملية على الألواح.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CC00E3C-5930-32C6-63F0-B7BF85886F0B}"/>
              </a:ext>
            </a:extLst>
          </p:cNvPr>
          <p:cNvGrpSpPr/>
          <p:nvPr/>
        </p:nvGrpSpPr>
        <p:grpSpPr>
          <a:xfrm>
            <a:off x="5213767" y="1942818"/>
            <a:ext cx="2748865" cy="449861"/>
            <a:chOff x="5213767" y="1942818"/>
            <a:chExt cx="2748865" cy="449861"/>
          </a:xfrm>
        </p:grpSpPr>
        <p:sp>
          <p:nvSpPr>
            <p:cNvPr id="3" name="Rectangle : coins arrondis 7">
              <a:extLst>
                <a:ext uri="{FF2B5EF4-FFF2-40B4-BE49-F238E27FC236}">
                  <a16:creationId xmlns:a16="http://schemas.microsoft.com/office/drawing/2014/main" id="{6F56D603-1984-E46E-0B62-203963939EC6}"/>
                </a:ext>
              </a:extLst>
            </p:cNvPr>
            <p:cNvSpPr/>
            <p:nvPr/>
          </p:nvSpPr>
          <p:spPr>
            <a:xfrm>
              <a:off x="5213767" y="1942818"/>
              <a:ext cx="2282989" cy="449861"/>
            </a:xfrm>
            <a:prstGeom prst="roundRect">
              <a:avLst/>
            </a:prstGeom>
            <a:solidFill>
              <a:srgbClr val="1048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أبدأ بالضرب أو القسمة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17044FA7-1F4F-9835-E8C2-4A870EA674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22235" y="1942818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1</a:t>
              </a:r>
              <a:endParaRPr lang="fr-MA" sz="2000" b="1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DE37C89-81B6-F129-F7B5-7357C0E1ACCE}"/>
              </a:ext>
            </a:extLst>
          </p:cNvPr>
          <p:cNvGrpSpPr/>
          <p:nvPr/>
        </p:nvGrpSpPr>
        <p:grpSpPr>
          <a:xfrm>
            <a:off x="410105" y="1959107"/>
            <a:ext cx="1669506" cy="447029"/>
            <a:chOff x="606750" y="1919911"/>
            <a:chExt cx="1669506" cy="447029"/>
          </a:xfrm>
        </p:grpSpPr>
        <p:sp>
          <p:nvSpPr>
            <p:cNvPr id="6" name="Rectangle : coins arrondis 9">
              <a:extLst>
                <a:ext uri="{FF2B5EF4-FFF2-40B4-BE49-F238E27FC236}">
                  <a16:creationId xmlns:a16="http://schemas.microsoft.com/office/drawing/2014/main" id="{ED353F1A-D7C1-BC54-81D8-4929DF083F6C}"/>
                </a:ext>
              </a:extLst>
            </p:cNvPr>
            <p:cNvSpPr/>
            <p:nvPr/>
          </p:nvSpPr>
          <p:spPr>
            <a:xfrm>
              <a:off x="606750" y="1919911"/>
              <a:ext cx="1176762" cy="4470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3EEEF980-0F75-B334-5C98-0795EC8869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35859" y="1926543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000" b="1" dirty="0"/>
                <a:t>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F9842F4-3768-827D-93AF-BA9F2EE05EBF}"/>
              </a:ext>
            </a:extLst>
          </p:cNvPr>
          <p:cNvGrpSpPr/>
          <p:nvPr/>
        </p:nvGrpSpPr>
        <p:grpSpPr>
          <a:xfrm>
            <a:off x="3685501" y="1952476"/>
            <a:ext cx="1392744" cy="453660"/>
            <a:chOff x="4562922" y="1913280"/>
            <a:chExt cx="1392744" cy="453660"/>
          </a:xfrm>
        </p:grpSpPr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4B96A0B6-89BC-902D-AF1B-924B2DADB4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15269" y="1913280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2</a:t>
              </a:r>
              <a:endParaRPr lang="fr-MA" sz="2000" b="1" dirty="0"/>
            </a:p>
          </p:txBody>
        </p:sp>
        <p:sp>
          <p:nvSpPr>
            <p:cNvPr id="9" name="Rectangle : coins arrondis 4">
              <a:extLst>
                <a:ext uri="{FF2B5EF4-FFF2-40B4-BE49-F238E27FC236}">
                  <a16:creationId xmlns:a16="http://schemas.microsoft.com/office/drawing/2014/main" id="{22D53F0E-393C-F21B-18DE-0DBDD2D2713D}"/>
                </a:ext>
              </a:extLst>
            </p:cNvPr>
            <p:cNvSpPr/>
            <p:nvPr/>
          </p:nvSpPr>
          <p:spPr>
            <a:xfrm>
              <a:off x="4562922" y="1926543"/>
              <a:ext cx="900000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أعوض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CD4568-EA55-66B9-518F-1AA917CF64DC}"/>
              </a:ext>
            </a:extLst>
          </p:cNvPr>
          <p:cNvGrpSpPr/>
          <p:nvPr/>
        </p:nvGrpSpPr>
        <p:grpSpPr>
          <a:xfrm>
            <a:off x="2186184" y="1965739"/>
            <a:ext cx="1363573" cy="447029"/>
            <a:chOff x="2845797" y="1940669"/>
            <a:chExt cx="1363573" cy="447029"/>
          </a:xfrm>
        </p:grpSpPr>
        <p:sp>
          <p:nvSpPr>
            <p:cNvPr id="10" name="Rectangle : coins arrondis 13">
              <a:extLst>
                <a:ext uri="{FF2B5EF4-FFF2-40B4-BE49-F238E27FC236}">
                  <a16:creationId xmlns:a16="http://schemas.microsoft.com/office/drawing/2014/main" id="{1C763C39-50B5-E4EB-D90E-BCD9A9CB99BB}"/>
                </a:ext>
              </a:extLst>
            </p:cNvPr>
            <p:cNvSpPr/>
            <p:nvPr/>
          </p:nvSpPr>
          <p:spPr>
            <a:xfrm>
              <a:off x="2845797" y="1940669"/>
              <a:ext cx="900000" cy="4470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أواصل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A56366CA-7C7F-F8CC-4ABE-CD23B4756E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8973" y="1942741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3</a:t>
              </a:r>
              <a:endParaRPr lang="fr-MA" sz="2000" b="1" dirty="0"/>
            </a:p>
          </p:txBody>
        </p:sp>
      </p:grp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896211C-7993-B74F-92A8-8157FABEA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DAF0DBE-B124-0925-133B-AAFB722E8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59" y="2999194"/>
            <a:ext cx="776088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9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747FC-FE7F-F152-A134-E97D86692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1B36B0A-1218-EE99-8E66-A3DC768ABD5A}"/>
              </a:ext>
            </a:extLst>
          </p:cNvPr>
          <p:cNvSpPr txBox="1"/>
          <p:nvPr/>
        </p:nvSpPr>
        <p:spPr>
          <a:xfrm>
            <a:off x="1149915" y="9228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8A3C7D7-49F9-410A-ADD7-02B3114FD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5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90F29F4-3071-CCD2-7309-283947944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5246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EBDD85B7-2956-E644-F019-8556E28C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44363"/>
            <a:ext cx="1265850" cy="962541"/>
          </a:xfrm>
          <a:prstGeom prst="ellipse">
            <a:avLst/>
          </a:prstGeom>
        </p:spPr>
      </p:pic>
      <p:sp>
        <p:nvSpPr>
          <p:cNvPr id="13" name="Ellipse 3">
            <a:extLst>
              <a:ext uri="{FF2B5EF4-FFF2-40B4-BE49-F238E27FC236}">
                <a16:creationId xmlns:a16="http://schemas.microsoft.com/office/drawing/2014/main" id="{DB8DEF5F-B2C8-3F57-21EA-0DD053082CF6}"/>
              </a:ext>
            </a:extLst>
          </p:cNvPr>
          <p:cNvSpPr/>
          <p:nvPr/>
        </p:nvSpPr>
        <p:spPr>
          <a:xfrm>
            <a:off x="2759271" y="2846411"/>
            <a:ext cx="230010" cy="2348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200" b="1" dirty="0"/>
              <a:t>1</a:t>
            </a:r>
            <a:endParaRPr lang="fr-MA" sz="1200" b="1" dirty="0"/>
          </a:p>
        </p:txBody>
      </p:sp>
      <p:sp>
        <p:nvSpPr>
          <p:cNvPr id="15" name="Ellipse 3">
            <a:extLst>
              <a:ext uri="{FF2B5EF4-FFF2-40B4-BE49-F238E27FC236}">
                <a16:creationId xmlns:a16="http://schemas.microsoft.com/office/drawing/2014/main" id="{42FF2C0D-2E4A-C8E8-CE73-047A35C617F1}"/>
              </a:ext>
            </a:extLst>
          </p:cNvPr>
          <p:cNvSpPr/>
          <p:nvPr/>
        </p:nvSpPr>
        <p:spPr>
          <a:xfrm>
            <a:off x="1859412" y="2846411"/>
            <a:ext cx="230010" cy="2348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2</a:t>
            </a:r>
            <a:endParaRPr lang="fr-MA" sz="1200" b="1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7B8E039-E1F6-533B-2EA6-5F87C7D3AFEE}"/>
              </a:ext>
            </a:extLst>
          </p:cNvPr>
          <p:cNvGrpSpPr/>
          <p:nvPr/>
        </p:nvGrpSpPr>
        <p:grpSpPr>
          <a:xfrm>
            <a:off x="5213767" y="1942818"/>
            <a:ext cx="2748865" cy="449861"/>
            <a:chOff x="5213767" y="1942818"/>
            <a:chExt cx="2748865" cy="449861"/>
          </a:xfrm>
        </p:grpSpPr>
        <p:sp>
          <p:nvSpPr>
            <p:cNvPr id="17" name="Rectangle : coins arrondis 7">
              <a:extLst>
                <a:ext uri="{FF2B5EF4-FFF2-40B4-BE49-F238E27FC236}">
                  <a16:creationId xmlns:a16="http://schemas.microsoft.com/office/drawing/2014/main" id="{8A34D8E0-9BD8-FCDF-AF4D-D3458D2A20C6}"/>
                </a:ext>
              </a:extLst>
            </p:cNvPr>
            <p:cNvSpPr/>
            <p:nvPr/>
          </p:nvSpPr>
          <p:spPr>
            <a:xfrm>
              <a:off x="5213767" y="1942818"/>
              <a:ext cx="2282989" cy="449861"/>
            </a:xfrm>
            <a:prstGeom prst="roundRect">
              <a:avLst/>
            </a:prstGeom>
            <a:solidFill>
              <a:srgbClr val="1048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أبدأ بالضرب أو القسمة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07CA4386-9A00-A6FA-0C95-79C3779424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22235" y="1942818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1</a:t>
              </a:r>
              <a:endParaRPr lang="fr-MA" sz="2000" b="1" dirty="0"/>
            </a:p>
          </p:txBody>
        </p:sp>
      </p:grpSp>
      <p:grpSp>
        <p:nvGrpSpPr>
          <p:cNvPr id="19" name="Group 11">
            <a:extLst>
              <a:ext uri="{FF2B5EF4-FFF2-40B4-BE49-F238E27FC236}">
                <a16:creationId xmlns:a16="http://schemas.microsoft.com/office/drawing/2014/main" id="{5CE8F385-4E4F-55E3-31A7-FF72969E5DE9}"/>
              </a:ext>
            </a:extLst>
          </p:cNvPr>
          <p:cNvGrpSpPr/>
          <p:nvPr/>
        </p:nvGrpSpPr>
        <p:grpSpPr>
          <a:xfrm>
            <a:off x="410105" y="1959107"/>
            <a:ext cx="1669506" cy="447029"/>
            <a:chOff x="606750" y="1919911"/>
            <a:chExt cx="1669506" cy="447029"/>
          </a:xfrm>
        </p:grpSpPr>
        <p:sp>
          <p:nvSpPr>
            <p:cNvPr id="20" name="Rectangle : coins arrondis 9">
              <a:extLst>
                <a:ext uri="{FF2B5EF4-FFF2-40B4-BE49-F238E27FC236}">
                  <a16:creationId xmlns:a16="http://schemas.microsoft.com/office/drawing/2014/main" id="{A0212490-51F8-FE26-3C58-947C83F217CC}"/>
                </a:ext>
              </a:extLst>
            </p:cNvPr>
            <p:cNvSpPr/>
            <p:nvPr/>
          </p:nvSpPr>
          <p:spPr>
            <a:xfrm>
              <a:off x="606750" y="1919911"/>
              <a:ext cx="1176762" cy="4470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7358C534-5AD0-118A-9765-1D37C9C269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35859" y="1926543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000" b="1" dirty="0"/>
                <a:t>4</a:t>
              </a:r>
            </a:p>
          </p:txBody>
        </p:sp>
      </p:grpSp>
      <p:grpSp>
        <p:nvGrpSpPr>
          <p:cNvPr id="22" name="Group 14">
            <a:extLst>
              <a:ext uri="{FF2B5EF4-FFF2-40B4-BE49-F238E27FC236}">
                <a16:creationId xmlns:a16="http://schemas.microsoft.com/office/drawing/2014/main" id="{6D98F902-191A-FE5E-854C-07EC73E20BE7}"/>
              </a:ext>
            </a:extLst>
          </p:cNvPr>
          <p:cNvGrpSpPr/>
          <p:nvPr/>
        </p:nvGrpSpPr>
        <p:grpSpPr>
          <a:xfrm>
            <a:off x="3685501" y="1952476"/>
            <a:ext cx="1392744" cy="453660"/>
            <a:chOff x="4562922" y="1913280"/>
            <a:chExt cx="1392744" cy="453660"/>
          </a:xfrm>
        </p:grpSpPr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C7DE3171-57BA-3983-3ED7-41681339C3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15269" y="1913280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2</a:t>
              </a:r>
              <a:endParaRPr lang="fr-MA" sz="2000" b="1" dirty="0"/>
            </a:p>
          </p:txBody>
        </p:sp>
        <p:sp>
          <p:nvSpPr>
            <p:cNvPr id="24" name="Rectangle : coins arrondis 4">
              <a:extLst>
                <a:ext uri="{FF2B5EF4-FFF2-40B4-BE49-F238E27FC236}">
                  <a16:creationId xmlns:a16="http://schemas.microsoft.com/office/drawing/2014/main" id="{40797802-23E0-3AA7-EC70-5251830581BB}"/>
                </a:ext>
              </a:extLst>
            </p:cNvPr>
            <p:cNvSpPr/>
            <p:nvPr/>
          </p:nvSpPr>
          <p:spPr>
            <a:xfrm>
              <a:off x="4562922" y="1926543"/>
              <a:ext cx="900000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أعوض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oup 13">
            <a:extLst>
              <a:ext uri="{FF2B5EF4-FFF2-40B4-BE49-F238E27FC236}">
                <a16:creationId xmlns:a16="http://schemas.microsoft.com/office/drawing/2014/main" id="{DEF9B036-7289-CD0A-EAAC-83C0A4AA4435}"/>
              </a:ext>
            </a:extLst>
          </p:cNvPr>
          <p:cNvGrpSpPr/>
          <p:nvPr/>
        </p:nvGrpSpPr>
        <p:grpSpPr>
          <a:xfrm>
            <a:off x="2186184" y="1965739"/>
            <a:ext cx="1363573" cy="447029"/>
            <a:chOff x="2845797" y="1940669"/>
            <a:chExt cx="1363573" cy="447029"/>
          </a:xfrm>
        </p:grpSpPr>
        <p:sp>
          <p:nvSpPr>
            <p:cNvPr id="26" name="Rectangle : coins arrondis 13">
              <a:extLst>
                <a:ext uri="{FF2B5EF4-FFF2-40B4-BE49-F238E27FC236}">
                  <a16:creationId xmlns:a16="http://schemas.microsoft.com/office/drawing/2014/main" id="{C53DC056-9827-A329-01B0-53BDE8971ACF}"/>
                </a:ext>
              </a:extLst>
            </p:cNvPr>
            <p:cNvSpPr/>
            <p:nvPr/>
          </p:nvSpPr>
          <p:spPr>
            <a:xfrm>
              <a:off x="2845797" y="1940669"/>
              <a:ext cx="900000" cy="4470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أواصل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3354F9DC-BE29-30E3-5013-5D397665F5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8973" y="1942741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3</a:t>
              </a:r>
              <a:endParaRPr lang="fr-MA" sz="2000" b="1" dirty="0"/>
            </a:p>
          </p:txBody>
        </p:sp>
      </p:grpSp>
      <p:sp>
        <p:nvSpPr>
          <p:cNvPr id="29" name="ZoneTexte 2">
            <a:extLst>
              <a:ext uri="{FF2B5EF4-FFF2-40B4-BE49-F238E27FC236}">
                <a16:creationId xmlns:a16="http://schemas.microsoft.com/office/drawing/2014/main" id="{8C3E761D-AE9F-EB1C-20B6-B732E37DCF41}"/>
              </a:ext>
            </a:extLst>
          </p:cNvPr>
          <p:cNvSpPr txBox="1"/>
          <p:nvPr/>
        </p:nvSpPr>
        <p:spPr>
          <a:xfrm>
            <a:off x="645537" y="90416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من يشرح لنا كيف توصل للجواب الصحيح؟</a:t>
            </a:r>
            <a:endParaRPr lang="fr-F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22061AB-318F-294D-6A0A-0B3AC6EA3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893" y="2999194"/>
            <a:ext cx="776088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2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38CD4-2C70-3497-AEF6-96DDBF5D6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3842672-B2B8-C41E-515B-58E35967B0CD}"/>
              </a:ext>
            </a:extLst>
          </p:cNvPr>
          <p:cNvSpPr txBox="1"/>
          <p:nvPr/>
        </p:nvSpPr>
        <p:spPr>
          <a:xfrm>
            <a:off x="632837" y="94133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الثانية؟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E37752D-EC4D-53F0-CCF5-1D6DFB490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68B9EB8-10AE-AF41-07FB-FBF0E7737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485" y="4631313"/>
            <a:ext cx="1291214" cy="1936823"/>
          </a:xfrm>
          <a:prstGeom prst="ellipse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998A4D63-CC09-0B34-656D-82ED70857801}"/>
              </a:ext>
            </a:extLst>
          </p:cNvPr>
          <p:cNvSpPr/>
          <p:nvPr/>
        </p:nvSpPr>
        <p:spPr>
          <a:xfrm>
            <a:off x="2759271" y="2846411"/>
            <a:ext cx="230010" cy="2348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200" b="1" dirty="0"/>
              <a:t>1</a:t>
            </a:r>
            <a:endParaRPr lang="fr-MA" sz="1200" b="1" dirty="0"/>
          </a:p>
        </p:txBody>
      </p:sp>
      <p:sp>
        <p:nvSpPr>
          <p:cNvPr id="11" name="Ellipse 3">
            <a:extLst>
              <a:ext uri="{FF2B5EF4-FFF2-40B4-BE49-F238E27FC236}">
                <a16:creationId xmlns:a16="http://schemas.microsoft.com/office/drawing/2014/main" id="{69DDB835-0BEB-4B41-9125-615E932FFE94}"/>
              </a:ext>
            </a:extLst>
          </p:cNvPr>
          <p:cNvSpPr/>
          <p:nvPr/>
        </p:nvSpPr>
        <p:spPr>
          <a:xfrm>
            <a:off x="1859412" y="2846411"/>
            <a:ext cx="230010" cy="2348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2</a:t>
            </a:r>
            <a:endParaRPr lang="fr-MA" sz="1200" b="1" dirty="0"/>
          </a:p>
        </p:txBody>
      </p:sp>
      <p:grpSp>
        <p:nvGrpSpPr>
          <p:cNvPr id="12" name="Group 15">
            <a:extLst>
              <a:ext uri="{FF2B5EF4-FFF2-40B4-BE49-F238E27FC236}">
                <a16:creationId xmlns:a16="http://schemas.microsoft.com/office/drawing/2014/main" id="{026C3F8A-388A-66B6-9FB0-E479FB67325B}"/>
              </a:ext>
            </a:extLst>
          </p:cNvPr>
          <p:cNvGrpSpPr/>
          <p:nvPr/>
        </p:nvGrpSpPr>
        <p:grpSpPr>
          <a:xfrm>
            <a:off x="5213767" y="1942818"/>
            <a:ext cx="2748865" cy="449861"/>
            <a:chOff x="5213767" y="1942818"/>
            <a:chExt cx="2748865" cy="449861"/>
          </a:xfrm>
          <a:solidFill>
            <a:schemeClr val="bg1">
              <a:lumMod val="75000"/>
            </a:schemeClr>
          </a:solidFill>
        </p:grpSpPr>
        <p:sp>
          <p:nvSpPr>
            <p:cNvPr id="19" name="Rectangle : coins arrondis 7">
              <a:extLst>
                <a:ext uri="{FF2B5EF4-FFF2-40B4-BE49-F238E27FC236}">
                  <a16:creationId xmlns:a16="http://schemas.microsoft.com/office/drawing/2014/main" id="{73C06C9C-A328-3FF2-144D-609CB82EF8BB}"/>
                </a:ext>
              </a:extLst>
            </p:cNvPr>
            <p:cNvSpPr/>
            <p:nvPr/>
          </p:nvSpPr>
          <p:spPr>
            <a:xfrm>
              <a:off x="5213767" y="1942818"/>
              <a:ext cx="2282989" cy="44986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أبدأ بالضرب أو القسمة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A3204D64-6E45-D9F9-00D7-739A47608C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22235" y="1942818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1</a:t>
              </a:r>
              <a:endParaRPr lang="fr-MA" sz="2000" b="1" dirty="0"/>
            </a:p>
          </p:txBody>
        </p:sp>
      </p:grpSp>
      <p:grpSp>
        <p:nvGrpSpPr>
          <p:cNvPr id="21" name="Group 11">
            <a:extLst>
              <a:ext uri="{FF2B5EF4-FFF2-40B4-BE49-F238E27FC236}">
                <a16:creationId xmlns:a16="http://schemas.microsoft.com/office/drawing/2014/main" id="{D30E4AB3-1BD3-A585-1837-AD9E290B2026}"/>
              </a:ext>
            </a:extLst>
          </p:cNvPr>
          <p:cNvGrpSpPr/>
          <p:nvPr/>
        </p:nvGrpSpPr>
        <p:grpSpPr>
          <a:xfrm>
            <a:off x="410105" y="1959107"/>
            <a:ext cx="1669506" cy="447029"/>
            <a:chOff x="606750" y="1919911"/>
            <a:chExt cx="1669506" cy="447029"/>
          </a:xfrm>
        </p:grpSpPr>
        <p:sp>
          <p:nvSpPr>
            <p:cNvPr id="22" name="Rectangle : coins arrondis 9">
              <a:extLst>
                <a:ext uri="{FF2B5EF4-FFF2-40B4-BE49-F238E27FC236}">
                  <a16:creationId xmlns:a16="http://schemas.microsoft.com/office/drawing/2014/main" id="{1712B0A9-785D-3100-A938-8B4B7C2C2098}"/>
                </a:ext>
              </a:extLst>
            </p:cNvPr>
            <p:cNvSpPr/>
            <p:nvPr/>
          </p:nvSpPr>
          <p:spPr>
            <a:xfrm>
              <a:off x="606750" y="1919911"/>
              <a:ext cx="1176762" cy="4470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7E7E9FC3-FA06-F782-8F53-FBE8A6B8C6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35859" y="1926543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000" b="1" dirty="0"/>
                <a:t>4</a:t>
              </a:r>
            </a:p>
          </p:txBody>
        </p:sp>
      </p:grpSp>
      <p:grpSp>
        <p:nvGrpSpPr>
          <p:cNvPr id="24" name="Group 14">
            <a:extLst>
              <a:ext uri="{FF2B5EF4-FFF2-40B4-BE49-F238E27FC236}">
                <a16:creationId xmlns:a16="http://schemas.microsoft.com/office/drawing/2014/main" id="{FCC7F1A7-408F-CFF0-4AA8-5DD1BECF6C46}"/>
              </a:ext>
            </a:extLst>
          </p:cNvPr>
          <p:cNvGrpSpPr/>
          <p:nvPr/>
        </p:nvGrpSpPr>
        <p:grpSpPr>
          <a:xfrm>
            <a:off x="3685501" y="1952476"/>
            <a:ext cx="1392744" cy="453660"/>
            <a:chOff x="4562922" y="1913280"/>
            <a:chExt cx="1392744" cy="453660"/>
          </a:xfrm>
        </p:grpSpPr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164A7AF3-25F9-CA91-D223-6AF040AA80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15269" y="1913280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2</a:t>
              </a:r>
              <a:endParaRPr lang="fr-MA" sz="2000" b="1" dirty="0"/>
            </a:p>
          </p:txBody>
        </p:sp>
        <p:sp>
          <p:nvSpPr>
            <p:cNvPr id="26" name="Rectangle : coins arrondis 4">
              <a:extLst>
                <a:ext uri="{FF2B5EF4-FFF2-40B4-BE49-F238E27FC236}">
                  <a16:creationId xmlns:a16="http://schemas.microsoft.com/office/drawing/2014/main" id="{D4BED112-F6D2-3F82-88C7-6280DA6F644D}"/>
                </a:ext>
              </a:extLst>
            </p:cNvPr>
            <p:cNvSpPr/>
            <p:nvPr/>
          </p:nvSpPr>
          <p:spPr>
            <a:xfrm>
              <a:off x="4562922" y="1926543"/>
              <a:ext cx="900000" cy="440397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أعوض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13">
            <a:extLst>
              <a:ext uri="{FF2B5EF4-FFF2-40B4-BE49-F238E27FC236}">
                <a16:creationId xmlns:a16="http://schemas.microsoft.com/office/drawing/2014/main" id="{FA016715-2040-6CC8-2187-2C76D62DCECB}"/>
              </a:ext>
            </a:extLst>
          </p:cNvPr>
          <p:cNvGrpSpPr/>
          <p:nvPr/>
        </p:nvGrpSpPr>
        <p:grpSpPr>
          <a:xfrm>
            <a:off x="2186184" y="1965739"/>
            <a:ext cx="1363573" cy="447029"/>
            <a:chOff x="2845797" y="1940669"/>
            <a:chExt cx="1363573" cy="447029"/>
          </a:xfrm>
        </p:grpSpPr>
        <p:sp>
          <p:nvSpPr>
            <p:cNvPr id="28" name="Rectangle : coins arrondis 13">
              <a:extLst>
                <a:ext uri="{FF2B5EF4-FFF2-40B4-BE49-F238E27FC236}">
                  <a16:creationId xmlns:a16="http://schemas.microsoft.com/office/drawing/2014/main" id="{357EF1F3-3CFE-60C7-A832-E7DCED6B438F}"/>
                </a:ext>
              </a:extLst>
            </p:cNvPr>
            <p:cNvSpPr/>
            <p:nvPr/>
          </p:nvSpPr>
          <p:spPr>
            <a:xfrm>
              <a:off x="2845797" y="1940669"/>
              <a:ext cx="900000" cy="4470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أواصل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7D04AE26-77EA-3545-2ABA-7AD9D32697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8973" y="1942741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3</a:t>
              </a:r>
              <a:endParaRPr lang="fr-MA" sz="2000" b="1" dirty="0"/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11E54100-CF6C-FD2C-371C-44A9493F4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893" y="2999194"/>
            <a:ext cx="776088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1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403A2-B71B-5374-626F-CE6CD545A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F9E9109-22DB-8407-5278-26C29DD685EA}"/>
              </a:ext>
            </a:extLst>
          </p:cNvPr>
          <p:cNvSpPr txBox="1"/>
          <p:nvPr/>
        </p:nvSpPr>
        <p:spPr>
          <a:xfrm>
            <a:off x="748286" y="91593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أنجزوا عملية الضرب وعوضوا  بقيمتها في المتساوية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Ellipse 3">
            <a:extLst>
              <a:ext uri="{FF2B5EF4-FFF2-40B4-BE49-F238E27FC236}">
                <a16:creationId xmlns:a16="http://schemas.microsoft.com/office/drawing/2014/main" id="{64C17F36-883B-B04D-E891-8D0FAA45ABBD}"/>
              </a:ext>
            </a:extLst>
          </p:cNvPr>
          <p:cNvSpPr/>
          <p:nvPr/>
        </p:nvSpPr>
        <p:spPr>
          <a:xfrm>
            <a:off x="2810585" y="2791505"/>
            <a:ext cx="230010" cy="23483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200" b="1" dirty="0"/>
              <a:t>1</a:t>
            </a:r>
            <a:endParaRPr lang="fr-MA" sz="1200" b="1" dirty="0"/>
          </a:p>
        </p:txBody>
      </p:sp>
      <p:sp>
        <p:nvSpPr>
          <p:cNvPr id="12" name="Ellipse 3">
            <a:extLst>
              <a:ext uri="{FF2B5EF4-FFF2-40B4-BE49-F238E27FC236}">
                <a16:creationId xmlns:a16="http://schemas.microsoft.com/office/drawing/2014/main" id="{59D06DC1-5FD4-8FE7-83F0-CC62A9F5C6B9}"/>
              </a:ext>
            </a:extLst>
          </p:cNvPr>
          <p:cNvSpPr/>
          <p:nvPr/>
        </p:nvSpPr>
        <p:spPr>
          <a:xfrm>
            <a:off x="1859412" y="2791505"/>
            <a:ext cx="230010" cy="234837"/>
          </a:xfrm>
          <a:prstGeom prst="ellipse">
            <a:avLst/>
          </a:prstGeom>
          <a:solidFill>
            <a:srgbClr val="17AB9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2</a:t>
            </a:r>
            <a:endParaRPr lang="fr-MA" sz="1200" b="1" dirty="0"/>
          </a:p>
        </p:txBody>
      </p:sp>
      <p:pic>
        <p:nvPicPr>
          <p:cNvPr id="6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2D28D63-8143-1BDD-8F14-E7BC5FFA2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4" name="Group 15">
            <a:extLst>
              <a:ext uri="{FF2B5EF4-FFF2-40B4-BE49-F238E27FC236}">
                <a16:creationId xmlns:a16="http://schemas.microsoft.com/office/drawing/2014/main" id="{940C554B-B455-1F35-BAD2-151DE60DE33B}"/>
              </a:ext>
            </a:extLst>
          </p:cNvPr>
          <p:cNvGrpSpPr/>
          <p:nvPr/>
        </p:nvGrpSpPr>
        <p:grpSpPr>
          <a:xfrm>
            <a:off x="5213767" y="1942818"/>
            <a:ext cx="2748865" cy="449861"/>
            <a:chOff x="5213767" y="1942818"/>
            <a:chExt cx="2748865" cy="449861"/>
          </a:xfrm>
        </p:grpSpPr>
        <p:sp>
          <p:nvSpPr>
            <p:cNvPr id="16" name="Rectangle : coins arrondis 7">
              <a:extLst>
                <a:ext uri="{FF2B5EF4-FFF2-40B4-BE49-F238E27FC236}">
                  <a16:creationId xmlns:a16="http://schemas.microsoft.com/office/drawing/2014/main" id="{CC6148C0-3A66-739B-D48A-A9FAE78EF1F7}"/>
                </a:ext>
              </a:extLst>
            </p:cNvPr>
            <p:cNvSpPr/>
            <p:nvPr/>
          </p:nvSpPr>
          <p:spPr>
            <a:xfrm>
              <a:off x="5213767" y="1942818"/>
              <a:ext cx="2282989" cy="4498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أبدأ بالضرب أو القسمة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977548D7-A2AD-F584-2554-A4CA02999B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22235" y="194281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1</a:t>
              </a:r>
              <a:endParaRPr lang="fr-MA" sz="2000" b="1" dirty="0"/>
            </a:p>
          </p:txBody>
        </p:sp>
      </p:grpSp>
      <p:grpSp>
        <p:nvGrpSpPr>
          <p:cNvPr id="18" name="Group 11">
            <a:extLst>
              <a:ext uri="{FF2B5EF4-FFF2-40B4-BE49-F238E27FC236}">
                <a16:creationId xmlns:a16="http://schemas.microsoft.com/office/drawing/2014/main" id="{2F32099F-A57D-984A-B8BF-06FB69812F6C}"/>
              </a:ext>
            </a:extLst>
          </p:cNvPr>
          <p:cNvGrpSpPr/>
          <p:nvPr/>
        </p:nvGrpSpPr>
        <p:grpSpPr>
          <a:xfrm>
            <a:off x="410105" y="1959107"/>
            <a:ext cx="1669506" cy="447029"/>
            <a:chOff x="606750" y="1919911"/>
            <a:chExt cx="1669506" cy="447029"/>
          </a:xfrm>
        </p:grpSpPr>
        <p:sp>
          <p:nvSpPr>
            <p:cNvPr id="19" name="Rectangle : coins arrondis 9">
              <a:extLst>
                <a:ext uri="{FF2B5EF4-FFF2-40B4-BE49-F238E27FC236}">
                  <a16:creationId xmlns:a16="http://schemas.microsoft.com/office/drawing/2014/main" id="{AC8E8F62-2989-01E2-7882-A230FA708BB7}"/>
                </a:ext>
              </a:extLst>
            </p:cNvPr>
            <p:cNvSpPr/>
            <p:nvPr/>
          </p:nvSpPr>
          <p:spPr>
            <a:xfrm>
              <a:off x="606750" y="1919911"/>
              <a:ext cx="1176762" cy="4470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3D488CEA-FB69-95B3-033B-D0CDDBCEE4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35859" y="1926543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000" b="1" dirty="0"/>
                <a:t>4</a:t>
              </a:r>
            </a:p>
          </p:txBody>
        </p:sp>
      </p:grpSp>
      <p:grpSp>
        <p:nvGrpSpPr>
          <p:cNvPr id="21" name="Group 14">
            <a:extLst>
              <a:ext uri="{FF2B5EF4-FFF2-40B4-BE49-F238E27FC236}">
                <a16:creationId xmlns:a16="http://schemas.microsoft.com/office/drawing/2014/main" id="{5C4BC4EC-3D10-D948-3570-CFE0F9AEB0C8}"/>
              </a:ext>
            </a:extLst>
          </p:cNvPr>
          <p:cNvGrpSpPr/>
          <p:nvPr/>
        </p:nvGrpSpPr>
        <p:grpSpPr>
          <a:xfrm>
            <a:off x="3685501" y="1952476"/>
            <a:ext cx="1392744" cy="453660"/>
            <a:chOff x="4562922" y="1913280"/>
            <a:chExt cx="1392744" cy="453660"/>
          </a:xfrm>
        </p:grpSpPr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759FB44F-D526-51BE-208C-A95157257C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15269" y="1913280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2</a:t>
              </a:r>
              <a:endParaRPr lang="fr-MA" sz="2000" b="1" dirty="0"/>
            </a:p>
          </p:txBody>
        </p:sp>
        <p:sp>
          <p:nvSpPr>
            <p:cNvPr id="23" name="Rectangle : coins arrondis 4">
              <a:extLst>
                <a:ext uri="{FF2B5EF4-FFF2-40B4-BE49-F238E27FC236}">
                  <a16:creationId xmlns:a16="http://schemas.microsoft.com/office/drawing/2014/main" id="{D8DCC2C5-44CE-8665-B235-9D3B6268D73F}"/>
                </a:ext>
              </a:extLst>
            </p:cNvPr>
            <p:cNvSpPr/>
            <p:nvPr/>
          </p:nvSpPr>
          <p:spPr>
            <a:xfrm>
              <a:off x="4562922" y="1926543"/>
              <a:ext cx="900000" cy="440397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أعوض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B1F76CEB-3522-1B7F-1E99-02B8C5AC5986}"/>
              </a:ext>
            </a:extLst>
          </p:cNvPr>
          <p:cNvGrpSpPr/>
          <p:nvPr/>
        </p:nvGrpSpPr>
        <p:grpSpPr>
          <a:xfrm>
            <a:off x="2186184" y="1965739"/>
            <a:ext cx="1363573" cy="447029"/>
            <a:chOff x="2845797" y="1940669"/>
            <a:chExt cx="1363573" cy="447029"/>
          </a:xfrm>
        </p:grpSpPr>
        <p:sp>
          <p:nvSpPr>
            <p:cNvPr id="25" name="Rectangle : coins arrondis 13">
              <a:extLst>
                <a:ext uri="{FF2B5EF4-FFF2-40B4-BE49-F238E27FC236}">
                  <a16:creationId xmlns:a16="http://schemas.microsoft.com/office/drawing/2014/main" id="{96776C89-DEAD-8744-DDA9-8477CCAB30CE}"/>
                </a:ext>
              </a:extLst>
            </p:cNvPr>
            <p:cNvSpPr/>
            <p:nvPr/>
          </p:nvSpPr>
          <p:spPr>
            <a:xfrm>
              <a:off x="2845797" y="1940669"/>
              <a:ext cx="900000" cy="4470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أواصل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8561E19E-1AF6-9C86-B041-F7F7938BE0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8973" y="1942741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3</a:t>
              </a:r>
              <a:endParaRPr lang="fr-MA" sz="2000" b="1" dirty="0"/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B6631C67-F43E-FA9F-550F-B883FAD37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93" y="2999194"/>
            <a:ext cx="776088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5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747FC-FE7F-F152-A134-E97D86692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1B36B0A-1218-EE99-8E66-A3DC768ABD5A}"/>
              </a:ext>
            </a:extLst>
          </p:cNvPr>
          <p:cNvSpPr txBox="1"/>
          <p:nvPr/>
        </p:nvSpPr>
        <p:spPr>
          <a:xfrm>
            <a:off x="1235564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8A3C7D7-49F9-410A-ADD7-02B3114FD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9A71639-FA01-755B-C383-2C8CCA9AF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454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D4AF8-4CC8-8C61-1C11-0F663C41D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3B46CA02-2254-2934-C9BA-318BA4663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57063"/>
            <a:ext cx="1265850" cy="962541"/>
          </a:xfrm>
          <a:prstGeom prst="ellipse">
            <a:avLst/>
          </a:prstGeom>
        </p:spPr>
      </p:pic>
      <p:sp>
        <p:nvSpPr>
          <p:cNvPr id="13" name="Ellipse 3">
            <a:extLst>
              <a:ext uri="{FF2B5EF4-FFF2-40B4-BE49-F238E27FC236}">
                <a16:creationId xmlns:a16="http://schemas.microsoft.com/office/drawing/2014/main" id="{316C44AB-35A2-F9E0-765F-75EC68E7A486}"/>
              </a:ext>
            </a:extLst>
          </p:cNvPr>
          <p:cNvSpPr/>
          <p:nvPr/>
        </p:nvSpPr>
        <p:spPr>
          <a:xfrm>
            <a:off x="2810585" y="2791505"/>
            <a:ext cx="230010" cy="23483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200" b="1" dirty="0"/>
              <a:t>1</a:t>
            </a:r>
            <a:endParaRPr lang="fr-MA" sz="1200" b="1" dirty="0"/>
          </a:p>
        </p:txBody>
      </p:sp>
      <p:sp>
        <p:nvSpPr>
          <p:cNvPr id="24" name="Ellipse 3">
            <a:extLst>
              <a:ext uri="{FF2B5EF4-FFF2-40B4-BE49-F238E27FC236}">
                <a16:creationId xmlns:a16="http://schemas.microsoft.com/office/drawing/2014/main" id="{9CAEE4A8-E923-3770-D463-9ED44E51DD66}"/>
              </a:ext>
            </a:extLst>
          </p:cNvPr>
          <p:cNvSpPr/>
          <p:nvPr/>
        </p:nvSpPr>
        <p:spPr>
          <a:xfrm>
            <a:off x="1859412" y="2791505"/>
            <a:ext cx="230010" cy="234837"/>
          </a:xfrm>
          <a:prstGeom prst="ellipse">
            <a:avLst/>
          </a:prstGeom>
          <a:solidFill>
            <a:srgbClr val="17AB9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2</a:t>
            </a:r>
            <a:endParaRPr lang="fr-MA" sz="1200" b="1" dirty="0"/>
          </a:p>
        </p:txBody>
      </p:sp>
      <p:grpSp>
        <p:nvGrpSpPr>
          <p:cNvPr id="25" name="Group 15">
            <a:extLst>
              <a:ext uri="{FF2B5EF4-FFF2-40B4-BE49-F238E27FC236}">
                <a16:creationId xmlns:a16="http://schemas.microsoft.com/office/drawing/2014/main" id="{87F322C4-1E00-9F4B-5E00-FBA188621329}"/>
              </a:ext>
            </a:extLst>
          </p:cNvPr>
          <p:cNvGrpSpPr/>
          <p:nvPr/>
        </p:nvGrpSpPr>
        <p:grpSpPr>
          <a:xfrm>
            <a:off x="5213767" y="1942818"/>
            <a:ext cx="2748865" cy="449861"/>
            <a:chOff x="5213767" y="1942818"/>
            <a:chExt cx="2748865" cy="449861"/>
          </a:xfrm>
        </p:grpSpPr>
        <p:sp>
          <p:nvSpPr>
            <p:cNvPr id="26" name="Rectangle : coins arrondis 7">
              <a:extLst>
                <a:ext uri="{FF2B5EF4-FFF2-40B4-BE49-F238E27FC236}">
                  <a16:creationId xmlns:a16="http://schemas.microsoft.com/office/drawing/2014/main" id="{2601D0C7-E335-FD2C-B6D0-A26523A6506E}"/>
                </a:ext>
              </a:extLst>
            </p:cNvPr>
            <p:cNvSpPr/>
            <p:nvPr/>
          </p:nvSpPr>
          <p:spPr>
            <a:xfrm>
              <a:off x="5213767" y="1942818"/>
              <a:ext cx="2282989" cy="4498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أبدأ بالضرب أو القسمة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1B8FE132-184F-775A-BAB0-D973282B01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22235" y="194281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1</a:t>
              </a:r>
              <a:endParaRPr lang="fr-MA" sz="2000" b="1" dirty="0"/>
            </a:p>
          </p:txBody>
        </p:sp>
      </p:grpSp>
      <p:grpSp>
        <p:nvGrpSpPr>
          <p:cNvPr id="28" name="Group 11">
            <a:extLst>
              <a:ext uri="{FF2B5EF4-FFF2-40B4-BE49-F238E27FC236}">
                <a16:creationId xmlns:a16="http://schemas.microsoft.com/office/drawing/2014/main" id="{874EEE4C-D9D7-0E79-BDB5-253AA41955EA}"/>
              </a:ext>
            </a:extLst>
          </p:cNvPr>
          <p:cNvGrpSpPr/>
          <p:nvPr/>
        </p:nvGrpSpPr>
        <p:grpSpPr>
          <a:xfrm>
            <a:off x="410105" y="1959107"/>
            <a:ext cx="1669506" cy="447029"/>
            <a:chOff x="606750" y="1919911"/>
            <a:chExt cx="1669506" cy="447029"/>
          </a:xfrm>
        </p:grpSpPr>
        <p:sp>
          <p:nvSpPr>
            <p:cNvPr id="29" name="Rectangle : coins arrondis 9">
              <a:extLst>
                <a:ext uri="{FF2B5EF4-FFF2-40B4-BE49-F238E27FC236}">
                  <a16:creationId xmlns:a16="http://schemas.microsoft.com/office/drawing/2014/main" id="{F9BF1B6E-821A-CB2E-CA00-083ECB13A441}"/>
                </a:ext>
              </a:extLst>
            </p:cNvPr>
            <p:cNvSpPr/>
            <p:nvPr/>
          </p:nvSpPr>
          <p:spPr>
            <a:xfrm>
              <a:off x="606750" y="1919911"/>
              <a:ext cx="1176762" cy="4470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4A7C5DC9-3754-96D3-98C5-8022A7D783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35859" y="1926543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000" b="1" dirty="0"/>
                <a:t>4</a:t>
              </a:r>
            </a:p>
          </p:txBody>
        </p:sp>
      </p:grpSp>
      <p:grpSp>
        <p:nvGrpSpPr>
          <p:cNvPr id="31" name="Group 14">
            <a:extLst>
              <a:ext uri="{FF2B5EF4-FFF2-40B4-BE49-F238E27FC236}">
                <a16:creationId xmlns:a16="http://schemas.microsoft.com/office/drawing/2014/main" id="{B190ACAA-B4F8-C8B1-F7FA-C2FE884BA8E8}"/>
              </a:ext>
            </a:extLst>
          </p:cNvPr>
          <p:cNvGrpSpPr/>
          <p:nvPr/>
        </p:nvGrpSpPr>
        <p:grpSpPr>
          <a:xfrm>
            <a:off x="3685501" y="1952476"/>
            <a:ext cx="1392744" cy="453660"/>
            <a:chOff x="4562922" y="1913280"/>
            <a:chExt cx="1392744" cy="453660"/>
          </a:xfrm>
        </p:grpSpPr>
        <p:sp>
          <p:nvSpPr>
            <p:cNvPr id="32" name="Oval 80">
              <a:extLst>
                <a:ext uri="{FF2B5EF4-FFF2-40B4-BE49-F238E27FC236}">
                  <a16:creationId xmlns:a16="http://schemas.microsoft.com/office/drawing/2014/main" id="{9DE3CED4-366C-FAC2-142D-53DBA32A13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15269" y="1913280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2</a:t>
              </a:r>
              <a:endParaRPr lang="fr-MA" sz="2000" b="1" dirty="0"/>
            </a:p>
          </p:txBody>
        </p:sp>
        <p:sp>
          <p:nvSpPr>
            <p:cNvPr id="33" name="Rectangle : coins arrondis 4">
              <a:extLst>
                <a:ext uri="{FF2B5EF4-FFF2-40B4-BE49-F238E27FC236}">
                  <a16:creationId xmlns:a16="http://schemas.microsoft.com/office/drawing/2014/main" id="{9CAE6B3B-916A-2910-AF85-300682E65DEC}"/>
                </a:ext>
              </a:extLst>
            </p:cNvPr>
            <p:cNvSpPr/>
            <p:nvPr/>
          </p:nvSpPr>
          <p:spPr>
            <a:xfrm>
              <a:off x="4562922" y="1926543"/>
              <a:ext cx="900000" cy="440397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أعوض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 13">
            <a:extLst>
              <a:ext uri="{FF2B5EF4-FFF2-40B4-BE49-F238E27FC236}">
                <a16:creationId xmlns:a16="http://schemas.microsoft.com/office/drawing/2014/main" id="{1EE824C9-81D3-EC79-40E0-9146304A1D34}"/>
              </a:ext>
            </a:extLst>
          </p:cNvPr>
          <p:cNvGrpSpPr/>
          <p:nvPr/>
        </p:nvGrpSpPr>
        <p:grpSpPr>
          <a:xfrm>
            <a:off x="2186184" y="1965739"/>
            <a:ext cx="1363573" cy="447029"/>
            <a:chOff x="2845797" y="1940669"/>
            <a:chExt cx="1363573" cy="447029"/>
          </a:xfrm>
        </p:grpSpPr>
        <p:sp>
          <p:nvSpPr>
            <p:cNvPr id="35" name="Rectangle : coins arrondis 13">
              <a:extLst>
                <a:ext uri="{FF2B5EF4-FFF2-40B4-BE49-F238E27FC236}">
                  <a16:creationId xmlns:a16="http://schemas.microsoft.com/office/drawing/2014/main" id="{6C293333-AC23-94D5-0061-7798E4383B6C}"/>
                </a:ext>
              </a:extLst>
            </p:cNvPr>
            <p:cNvSpPr/>
            <p:nvPr/>
          </p:nvSpPr>
          <p:spPr>
            <a:xfrm>
              <a:off x="2845797" y="1940669"/>
              <a:ext cx="900000" cy="4470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أواصل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Oval 80">
              <a:extLst>
                <a:ext uri="{FF2B5EF4-FFF2-40B4-BE49-F238E27FC236}">
                  <a16:creationId xmlns:a16="http://schemas.microsoft.com/office/drawing/2014/main" id="{909A1ECD-DA0C-DE94-4FB2-134BFB30FA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8973" y="1942741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3</a:t>
              </a:r>
              <a:endParaRPr lang="fr-MA" sz="2000" b="1" dirty="0"/>
            </a:p>
          </p:txBody>
        </p:sp>
      </p:grpSp>
      <p:sp>
        <p:nvSpPr>
          <p:cNvPr id="38" name="ZoneTexte 2">
            <a:extLst>
              <a:ext uri="{FF2B5EF4-FFF2-40B4-BE49-F238E27FC236}">
                <a16:creationId xmlns:a16="http://schemas.microsoft.com/office/drawing/2014/main" id="{758D6578-06E3-3C7C-DE09-02E4C7419E3B}"/>
              </a:ext>
            </a:extLst>
          </p:cNvPr>
          <p:cNvSpPr txBox="1"/>
          <p:nvPr/>
        </p:nvSpPr>
        <p:spPr>
          <a:xfrm>
            <a:off x="645537" y="90416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من يشرح لنا كيف توصل للجواب الصحيح؟</a:t>
            </a:r>
            <a:endParaRPr lang="fr-F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105E30-2191-1E47-663C-51AA364BD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893" y="2999194"/>
            <a:ext cx="7760881" cy="85961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E327865-96D3-6C6B-AE44-7ABCD00573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726" y="4011250"/>
            <a:ext cx="2078916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9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>
            <a:normAutofit fontScale="90000"/>
          </a:bodyPr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الثاني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05078" y="3895108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fr-FR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405078" y="2324311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الأعداد الأولية وتفكيك الأعداد إلى أعداد أولية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 : البحث عن الكل أو الجزء (</a:t>
              </a: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  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370132" y="234647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المضاعف المشترك الأصغر والقاسم المشترك الأكبر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</a:rPr>
                <a:t>مراجعة وتثبيت دروس الأسبوع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2B7FD4B-9013-9523-C4DB-E0D7E6EC6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132" y="4107477"/>
            <a:ext cx="3938021" cy="94082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AF7939E-E87A-0356-E390-6BC853DBC1DB}"/>
              </a:ext>
            </a:extLst>
          </p:cNvPr>
          <p:cNvSpPr txBox="1"/>
          <p:nvPr/>
        </p:nvSpPr>
        <p:spPr>
          <a:xfrm>
            <a:off x="4554959" y="4290659"/>
            <a:ext cx="3444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kern="0" dirty="0">
                <a:latin typeface="Calibri" panose="020F0502020204030204" pitchFamily="34" charset="0"/>
                <a:cs typeface="Calibri" panose="020F0502020204030204" pitchFamily="34" charset="0"/>
              </a:rPr>
              <a:t>أولوية العمليات الحسابية (</a:t>
            </a:r>
            <a:r>
              <a:rPr lang="ar-SA" b="1" kern="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MA" b="1" kern="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5" name="Organigramme : Terminateur 21">
            <a:extLst>
              <a:ext uri="{FF2B5EF4-FFF2-40B4-BE49-F238E27FC236}">
                <a16:creationId xmlns:a16="http://schemas.microsoft.com/office/drawing/2014/main" id="{39F45A87-C447-713F-DB32-E69BF905D7E8}"/>
              </a:ext>
            </a:extLst>
          </p:cNvPr>
          <p:cNvSpPr/>
          <p:nvPr/>
        </p:nvSpPr>
        <p:spPr>
          <a:xfrm>
            <a:off x="6650106" y="3870587"/>
            <a:ext cx="126762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S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37DFEB27-1C68-A38F-4713-C503774E1793}"/>
              </a:ext>
            </a:extLst>
          </p:cNvPr>
          <p:cNvGrpSpPr/>
          <p:nvPr/>
        </p:nvGrpSpPr>
        <p:grpSpPr>
          <a:xfrm>
            <a:off x="1571968" y="2109309"/>
            <a:ext cx="147960" cy="24480"/>
            <a:chOff x="1571968" y="2109309"/>
            <a:chExt cx="147960" cy="2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8" name="Encre 27">
                  <a:extLst>
                    <a:ext uri="{FF2B5EF4-FFF2-40B4-BE49-F238E27FC236}">
                      <a16:creationId xmlns:a16="http://schemas.microsoft.com/office/drawing/2014/main" id="{9E0099E2-0E39-4B2C-42ED-900BBADB501C}"/>
                    </a:ext>
                  </a:extLst>
                </p14:cNvPr>
                <p14:cNvContentPartPr/>
                <p14:nvPr/>
              </p14:nvContentPartPr>
              <p14:xfrm>
                <a:off x="1716328" y="2109309"/>
                <a:ext cx="3600" cy="360"/>
              </p14:xfrm>
            </p:contentPart>
          </mc:Choice>
          <mc:Fallback xmlns="">
            <p:pic>
              <p:nvPicPr>
                <p:cNvPr id="28" name="Encre 27">
                  <a:extLst>
                    <a:ext uri="{FF2B5EF4-FFF2-40B4-BE49-F238E27FC236}">
                      <a16:creationId xmlns:a16="http://schemas.microsoft.com/office/drawing/2014/main" id="{9E0099E2-0E39-4B2C-42ED-900BBADB501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712008" y="2104989"/>
                  <a:ext cx="1224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9" name="Encre 28">
                  <a:extLst>
                    <a:ext uri="{FF2B5EF4-FFF2-40B4-BE49-F238E27FC236}">
                      <a16:creationId xmlns:a16="http://schemas.microsoft.com/office/drawing/2014/main" id="{A31C2ABF-96C4-D5C0-E1FE-B3198453111C}"/>
                    </a:ext>
                  </a:extLst>
                </p14:cNvPr>
                <p14:cNvContentPartPr/>
                <p14:nvPr/>
              </p14:nvContentPartPr>
              <p14:xfrm>
                <a:off x="1571968" y="2133429"/>
                <a:ext cx="360" cy="360"/>
              </p14:xfrm>
            </p:contentPart>
          </mc:Choice>
          <mc:Fallback xmlns="">
            <p:pic>
              <p:nvPicPr>
                <p:cNvPr id="29" name="Encre 28">
                  <a:extLst>
                    <a:ext uri="{FF2B5EF4-FFF2-40B4-BE49-F238E27FC236}">
                      <a16:creationId xmlns:a16="http://schemas.microsoft.com/office/drawing/2014/main" id="{A31C2ABF-96C4-D5C0-E1FE-B3198453111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567648" y="2129109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82040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18435-49DD-0F3F-2FDF-5350723C0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6EA451A3-3D18-23FF-3160-601DB4940C38}"/>
              </a:ext>
            </a:extLst>
          </p:cNvPr>
          <p:cNvSpPr txBox="1"/>
          <p:nvPr/>
        </p:nvSpPr>
        <p:spPr>
          <a:xfrm>
            <a:off x="594215" y="94747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الثالثة؟</a:t>
            </a: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2361DFD-7186-2A76-33A7-8745BDA8C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E57A1C4D-9A14-5497-0A8E-940B23B42B78}"/>
              </a:ext>
            </a:extLst>
          </p:cNvPr>
          <p:cNvSpPr/>
          <p:nvPr/>
        </p:nvSpPr>
        <p:spPr>
          <a:xfrm>
            <a:off x="2731927" y="2791505"/>
            <a:ext cx="230010" cy="234837"/>
          </a:xfrm>
          <a:prstGeom prst="ellipse">
            <a:avLst/>
          </a:prstGeom>
          <a:solidFill>
            <a:srgbClr val="17AB9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200" b="1" dirty="0"/>
              <a:t>1</a:t>
            </a:r>
            <a:endParaRPr lang="fr-MA" sz="1200" b="1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5790231C-3B4B-4499-B0AA-424BACB3A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485" y="4631313"/>
            <a:ext cx="1291214" cy="1936823"/>
          </a:xfrm>
          <a:prstGeom prst="ellipse">
            <a:avLst/>
          </a:prstGeom>
        </p:spPr>
      </p:pic>
      <p:sp>
        <p:nvSpPr>
          <p:cNvPr id="7" name="Ellipse 3">
            <a:extLst>
              <a:ext uri="{FF2B5EF4-FFF2-40B4-BE49-F238E27FC236}">
                <a16:creationId xmlns:a16="http://schemas.microsoft.com/office/drawing/2014/main" id="{4AB330C5-6530-51E4-6B0A-E773D7800E58}"/>
              </a:ext>
            </a:extLst>
          </p:cNvPr>
          <p:cNvSpPr/>
          <p:nvPr/>
        </p:nvSpPr>
        <p:spPr>
          <a:xfrm>
            <a:off x="1859412" y="2791505"/>
            <a:ext cx="230010" cy="234837"/>
          </a:xfrm>
          <a:prstGeom prst="ellipse">
            <a:avLst/>
          </a:prstGeom>
          <a:solidFill>
            <a:srgbClr val="17AB9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2</a:t>
            </a:r>
            <a:endParaRPr lang="fr-MA" sz="1200" b="1" dirty="0"/>
          </a:p>
        </p:txBody>
      </p:sp>
      <p:grpSp>
        <p:nvGrpSpPr>
          <p:cNvPr id="8" name="Group 15">
            <a:extLst>
              <a:ext uri="{FF2B5EF4-FFF2-40B4-BE49-F238E27FC236}">
                <a16:creationId xmlns:a16="http://schemas.microsoft.com/office/drawing/2014/main" id="{C7E9435B-67EA-9510-6ECB-CA59C8D26BB5}"/>
              </a:ext>
            </a:extLst>
          </p:cNvPr>
          <p:cNvGrpSpPr/>
          <p:nvPr/>
        </p:nvGrpSpPr>
        <p:grpSpPr>
          <a:xfrm>
            <a:off x="5213767" y="1942818"/>
            <a:ext cx="2748865" cy="449861"/>
            <a:chOff x="5213767" y="1942818"/>
            <a:chExt cx="2748865" cy="449861"/>
          </a:xfrm>
        </p:grpSpPr>
        <p:sp>
          <p:nvSpPr>
            <p:cNvPr id="9" name="Rectangle : coins arrondis 7">
              <a:extLst>
                <a:ext uri="{FF2B5EF4-FFF2-40B4-BE49-F238E27FC236}">
                  <a16:creationId xmlns:a16="http://schemas.microsoft.com/office/drawing/2014/main" id="{B9B60673-5F7F-D721-D950-3F80DD655E8C}"/>
                </a:ext>
              </a:extLst>
            </p:cNvPr>
            <p:cNvSpPr/>
            <p:nvPr/>
          </p:nvSpPr>
          <p:spPr>
            <a:xfrm>
              <a:off x="5213767" y="1942818"/>
              <a:ext cx="2282989" cy="4498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أبدأ بالضرب أو القسمة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7CB996D4-E3A8-6863-A374-295F14A015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22235" y="194281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1</a:t>
              </a:r>
              <a:endParaRPr lang="fr-MA" sz="2000" b="1" dirty="0"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FE45C7FF-F337-0E5B-7C7E-F79DCFE787A4}"/>
              </a:ext>
            </a:extLst>
          </p:cNvPr>
          <p:cNvGrpSpPr/>
          <p:nvPr/>
        </p:nvGrpSpPr>
        <p:grpSpPr>
          <a:xfrm>
            <a:off x="410105" y="1959107"/>
            <a:ext cx="1669506" cy="447029"/>
            <a:chOff x="606750" y="1919911"/>
            <a:chExt cx="1669506" cy="447029"/>
          </a:xfrm>
        </p:grpSpPr>
        <p:sp>
          <p:nvSpPr>
            <p:cNvPr id="12" name="Rectangle : coins arrondis 9">
              <a:extLst>
                <a:ext uri="{FF2B5EF4-FFF2-40B4-BE49-F238E27FC236}">
                  <a16:creationId xmlns:a16="http://schemas.microsoft.com/office/drawing/2014/main" id="{70E7C037-A64F-3E3A-8DCC-5C23BA957F43}"/>
                </a:ext>
              </a:extLst>
            </p:cNvPr>
            <p:cNvSpPr/>
            <p:nvPr/>
          </p:nvSpPr>
          <p:spPr>
            <a:xfrm>
              <a:off x="606750" y="1919911"/>
              <a:ext cx="1176762" cy="4470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C8F36F55-FAFC-7FA6-3A5C-BA5D38836B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35859" y="1926543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000" b="1" dirty="0"/>
                <a:t>4</a:t>
              </a:r>
            </a:p>
          </p:txBody>
        </p:sp>
      </p:grpSp>
      <p:grpSp>
        <p:nvGrpSpPr>
          <p:cNvPr id="24" name="Group 14">
            <a:extLst>
              <a:ext uri="{FF2B5EF4-FFF2-40B4-BE49-F238E27FC236}">
                <a16:creationId xmlns:a16="http://schemas.microsoft.com/office/drawing/2014/main" id="{112AC93E-2F96-9940-C408-84C1595F4B06}"/>
              </a:ext>
            </a:extLst>
          </p:cNvPr>
          <p:cNvGrpSpPr/>
          <p:nvPr/>
        </p:nvGrpSpPr>
        <p:grpSpPr>
          <a:xfrm>
            <a:off x="3685501" y="1952476"/>
            <a:ext cx="1392744" cy="453660"/>
            <a:chOff x="4562922" y="1913280"/>
            <a:chExt cx="1392744" cy="453660"/>
          </a:xfrm>
          <a:solidFill>
            <a:schemeClr val="bg1">
              <a:lumMod val="75000"/>
            </a:schemeClr>
          </a:solidFill>
        </p:grpSpPr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C7104179-28D2-02BE-D17B-9EB3005C45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15269" y="1913280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2</a:t>
              </a:r>
              <a:endParaRPr lang="fr-MA" sz="2000" b="1" dirty="0"/>
            </a:p>
          </p:txBody>
        </p:sp>
        <p:sp>
          <p:nvSpPr>
            <p:cNvPr id="26" name="Rectangle : coins arrondis 4">
              <a:extLst>
                <a:ext uri="{FF2B5EF4-FFF2-40B4-BE49-F238E27FC236}">
                  <a16:creationId xmlns:a16="http://schemas.microsoft.com/office/drawing/2014/main" id="{D073890C-3B0F-1D2E-B05C-6AA3C3FB05B0}"/>
                </a:ext>
              </a:extLst>
            </p:cNvPr>
            <p:cNvSpPr/>
            <p:nvPr/>
          </p:nvSpPr>
          <p:spPr>
            <a:xfrm>
              <a:off x="4562922" y="1926543"/>
              <a:ext cx="900000" cy="4403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أعوض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13">
            <a:extLst>
              <a:ext uri="{FF2B5EF4-FFF2-40B4-BE49-F238E27FC236}">
                <a16:creationId xmlns:a16="http://schemas.microsoft.com/office/drawing/2014/main" id="{6A873AB7-F8F0-27FE-B2C3-D6DEAB3FC037}"/>
              </a:ext>
            </a:extLst>
          </p:cNvPr>
          <p:cNvGrpSpPr/>
          <p:nvPr/>
        </p:nvGrpSpPr>
        <p:grpSpPr>
          <a:xfrm>
            <a:off x="2186184" y="1965739"/>
            <a:ext cx="1363573" cy="447029"/>
            <a:chOff x="2845797" y="1940669"/>
            <a:chExt cx="1363573" cy="447029"/>
          </a:xfrm>
        </p:grpSpPr>
        <p:sp>
          <p:nvSpPr>
            <p:cNvPr id="28" name="Rectangle : coins arrondis 13">
              <a:extLst>
                <a:ext uri="{FF2B5EF4-FFF2-40B4-BE49-F238E27FC236}">
                  <a16:creationId xmlns:a16="http://schemas.microsoft.com/office/drawing/2014/main" id="{64C64501-8314-6D04-97A9-9EBF07065A45}"/>
                </a:ext>
              </a:extLst>
            </p:cNvPr>
            <p:cNvSpPr/>
            <p:nvPr/>
          </p:nvSpPr>
          <p:spPr>
            <a:xfrm>
              <a:off x="2845797" y="1940669"/>
              <a:ext cx="900000" cy="44702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أواصل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BDBF61E4-58D0-B056-5694-2F2552DC2A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8973" y="1942741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3</a:t>
              </a:r>
              <a:endParaRPr lang="fr-MA" sz="2000" b="1" dirty="0"/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6921C1E7-8DA1-A3BE-BF67-4F8221C5E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11" y="2999194"/>
            <a:ext cx="776697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0B59D-A60B-EBE3-9F80-1A99F0A5E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2">
            <a:extLst>
              <a:ext uri="{FF2B5EF4-FFF2-40B4-BE49-F238E27FC236}">
                <a16:creationId xmlns:a16="http://schemas.microsoft.com/office/drawing/2014/main" id="{4F397E38-A870-C96F-588F-FE210C2431C7}"/>
              </a:ext>
            </a:extLst>
          </p:cNvPr>
          <p:cNvSpPr txBox="1"/>
          <p:nvPr/>
        </p:nvSpPr>
        <p:spPr>
          <a:xfrm>
            <a:off x="645537" y="90416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أنجزوا العملية الثانية.</a:t>
            </a:r>
            <a:endParaRPr lang="fr-F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7427E291-3127-ACB3-E6E7-675EDDDB52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44363"/>
            <a:ext cx="1265850" cy="962541"/>
          </a:xfrm>
          <a:prstGeom prst="ellipse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44F0C0D7-33A6-DAE6-3A5C-8C222A041C22}"/>
              </a:ext>
            </a:extLst>
          </p:cNvPr>
          <p:cNvSpPr/>
          <p:nvPr/>
        </p:nvSpPr>
        <p:spPr>
          <a:xfrm>
            <a:off x="2731927" y="2791505"/>
            <a:ext cx="230010" cy="234837"/>
          </a:xfrm>
          <a:prstGeom prst="ellipse">
            <a:avLst/>
          </a:prstGeom>
          <a:solidFill>
            <a:srgbClr val="17AB9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200" b="1" dirty="0"/>
              <a:t>1</a:t>
            </a:r>
            <a:endParaRPr lang="fr-MA" sz="1200" b="1" dirty="0"/>
          </a:p>
        </p:txBody>
      </p:sp>
      <p:sp>
        <p:nvSpPr>
          <p:cNvPr id="5" name="Ellipse 3">
            <a:extLst>
              <a:ext uri="{FF2B5EF4-FFF2-40B4-BE49-F238E27FC236}">
                <a16:creationId xmlns:a16="http://schemas.microsoft.com/office/drawing/2014/main" id="{77996012-5222-C0FD-1564-30992CA166E3}"/>
              </a:ext>
            </a:extLst>
          </p:cNvPr>
          <p:cNvSpPr/>
          <p:nvPr/>
        </p:nvSpPr>
        <p:spPr>
          <a:xfrm>
            <a:off x="1859412" y="2791505"/>
            <a:ext cx="230010" cy="2348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2</a:t>
            </a:r>
            <a:endParaRPr lang="fr-MA" sz="1200" b="1" dirty="0"/>
          </a:p>
        </p:txBody>
      </p:sp>
      <p:grpSp>
        <p:nvGrpSpPr>
          <p:cNvPr id="6" name="Group 15">
            <a:extLst>
              <a:ext uri="{FF2B5EF4-FFF2-40B4-BE49-F238E27FC236}">
                <a16:creationId xmlns:a16="http://schemas.microsoft.com/office/drawing/2014/main" id="{FF8A5472-62C2-16CA-60BA-88101E025359}"/>
              </a:ext>
            </a:extLst>
          </p:cNvPr>
          <p:cNvGrpSpPr/>
          <p:nvPr/>
        </p:nvGrpSpPr>
        <p:grpSpPr>
          <a:xfrm>
            <a:off x="5213767" y="1942818"/>
            <a:ext cx="2748865" cy="449861"/>
            <a:chOff x="5213767" y="1942818"/>
            <a:chExt cx="2748865" cy="449861"/>
          </a:xfrm>
        </p:grpSpPr>
        <p:sp>
          <p:nvSpPr>
            <p:cNvPr id="7" name="Rectangle : coins arrondis 7">
              <a:extLst>
                <a:ext uri="{FF2B5EF4-FFF2-40B4-BE49-F238E27FC236}">
                  <a16:creationId xmlns:a16="http://schemas.microsoft.com/office/drawing/2014/main" id="{CC16F721-7FE3-47A0-CE2F-68725DD0B14D}"/>
                </a:ext>
              </a:extLst>
            </p:cNvPr>
            <p:cNvSpPr/>
            <p:nvPr/>
          </p:nvSpPr>
          <p:spPr>
            <a:xfrm>
              <a:off x="5213767" y="1942818"/>
              <a:ext cx="2282989" cy="4498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أبدأ بالضرب أو القسمة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E68DB8E9-BA5A-7B19-7FEC-85986D68E8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22235" y="194281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1</a:t>
              </a:r>
              <a:endParaRPr lang="fr-MA" sz="2000" b="1" dirty="0"/>
            </a:p>
          </p:txBody>
        </p:sp>
      </p:grpSp>
      <p:grpSp>
        <p:nvGrpSpPr>
          <p:cNvPr id="9" name="Group 11">
            <a:extLst>
              <a:ext uri="{FF2B5EF4-FFF2-40B4-BE49-F238E27FC236}">
                <a16:creationId xmlns:a16="http://schemas.microsoft.com/office/drawing/2014/main" id="{51AD0162-6550-B6DC-B3F7-A0C7B4C79A58}"/>
              </a:ext>
            </a:extLst>
          </p:cNvPr>
          <p:cNvGrpSpPr/>
          <p:nvPr/>
        </p:nvGrpSpPr>
        <p:grpSpPr>
          <a:xfrm>
            <a:off x="410105" y="1959107"/>
            <a:ext cx="1669506" cy="447029"/>
            <a:chOff x="606750" y="1919911"/>
            <a:chExt cx="1669506" cy="447029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127C84B-A483-6284-5630-88E77CC1D8D4}"/>
                </a:ext>
              </a:extLst>
            </p:cNvPr>
            <p:cNvSpPr/>
            <p:nvPr/>
          </p:nvSpPr>
          <p:spPr>
            <a:xfrm>
              <a:off x="606750" y="1919911"/>
              <a:ext cx="1176762" cy="4470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C36DF08A-7FE6-CFEF-95F0-23B6A80181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35859" y="1926543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000" b="1" dirty="0"/>
                <a:t>4</a:t>
              </a:r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30A9D34B-9014-99E9-D2B0-BFA8E9F120E6}"/>
              </a:ext>
            </a:extLst>
          </p:cNvPr>
          <p:cNvGrpSpPr/>
          <p:nvPr/>
        </p:nvGrpSpPr>
        <p:grpSpPr>
          <a:xfrm>
            <a:off x="3685501" y="1952476"/>
            <a:ext cx="1392744" cy="453660"/>
            <a:chOff x="4562922" y="1913280"/>
            <a:chExt cx="1392744" cy="453660"/>
          </a:xfrm>
          <a:solidFill>
            <a:schemeClr val="bg1">
              <a:lumMod val="75000"/>
            </a:schemeClr>
          </a:solidFill>
        </p:grpSpPr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64BFDD94-61F6-5C6F-525C-E970BA4E22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15269" y="1913280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2</a:t>
              </a:r>
              <a:endParaRPr lang="fr-MA" sz="2000" b="1" dirty="0"/>
            </a:p>
          </p:txBody>
        </p:sp>
        <p:sp>
          <p:nvSpPr>
            <p:cNvPr id="25" name="Rectangle : coins arrondis 4">
              <a:extLst>
                <a:ext uri="{FF2B5EF4-FFF2-40B4-BE49-F238E27FC236}">
                  <a16:creationId xmlns:a16="http://schemas.microsoft.com/office/drawing/2014/main" id="{9853F23D-2EAC-C434-E376-3EC6248E6214}"/>
                </a:ext>
              </a:extLst>
            </p:cNvPr>
            <p:cNvSpPr/>
            <p:nvPr/>
          </p:nvSpPr>
          <p:spPr>
            <a:xfrm>
              <a:off x="4562922" y="1926543"/>
              <a:ext cx="900000" cy="4403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أعوض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13">
            <a:extLst>
              <a:ext uri="{FF2B5EF4-FFF2-40B4-BE49-F238E27FC236}">
                <a16:creationId xmlns:a16="http://schemas.microsoft.com/office/drawing/2014/main" id="{04EC4219-B866-5C07-645D-02F5D808C731}"/>
              </a:ext>
            </a:extLst>
          </p:cNvPr>
          <p:cNvGrpSpPr/>
          <p:nvPr/>
        </p:nvGrpSpPr>
        <p:grpSpPr>
          <a:xfrm>
            <a:off x="2186184" y="1965739"/>
            <a:ext cx="1363573" cy="447029"/>
            <a:chOff x="2845797" y="1940669"/>
            <a:chExt cx="1363573" cy="447029"/>
          </a:xfrm>
        </p:grpSpPr>
        <p:sp>
          <p:nvSpPr>
            <p:cNvPr id="27" name="Rectangle : coins arrondis 13">
              <a:extLst>
                <a:ext uri="{FF2B5EF4-FFF2-40B4-BE49-F238E27FC236}">
                  <a16:creationId xmlns:a16="http://schemas.microsoft.com/office/drawing/2014/main" id="{7C9BE89F-987D-8CB3-D6F5-BD55A0C89345}"/>
                </a:ext>
              </a:extLst>
            </p:cNvPr>
            <p:cNvSpPr/>
            <p:nvPr/>
          </p:nvSpPr>
          <p:spPr>
            <a:xfrm>
              <a:off x="2845797" y="1940669"/>
              <a:ext cx="900000" cy="44702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أواصل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3D7DEC39-FA37-2B47-938D-83F0D5CFD0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8973" y="1942741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3</a:t>
              </a:r>
              <a:endParaRPr lang="fr-MA" sz="2000" b="1" dirty="0"/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AF369EC5-30AD-1BC5-61EB-B98D1BB21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945" y="2981905"/>
            <a:ext cx="776697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7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3F314-5CCB-D21B-4DFC-E02D49B07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42FD005-EF16-58F3-D244-2818F024CD58}"/>
              </a:ext>
            </a:extLst>
          </p:cNvPr>
          <p:cNvSpPr txBox="1"/>
          <p:nvPr/>
        </p:nvSpPr>
        <p:spPr>
          <a:xfrm>
            <a:off x="1137215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7359A56-DDD4-B288-0228-B05C0B413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0D4A25E-1428-9899-BB87-D03402F7C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9339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B7AEE-D141-C780-15C9-FC373BCF7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2">
            <a:extLst>
              <a:ext uri="{FF2B5EF4-FFF2-40B4-BE49-F238E27FC236}">
                <a16:creationId xmlns:a16="http://schemas.microsoft.com/office/drawing/2014/main" id="{9D416E3D-5580-3877-0A2B-86E35D64DC89}"/>
              </a:ext>
            </a:extLst>
          </p:cNvPr>
          <p:cNvSpPr txBox="1"/>
          <p:nvPr/>
        </p:nvSpPr>
        <p:spPr>
          <a:xfrm>
            <a:off x="645537" y="90416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من يشرح لنا كيف توصل للجواب الصحيح؟</a:t>
            </a:r>
            <a:endParaRPr lang="fr-F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8D6C0A99-3114-B59E-411F-057855B95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44363"/>
            <a:ext cx="1265850" cy="962541"/>
          </a:xfrm>
          <a:prstGeom prst="ellipse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946A1E85-A134-B437-ED7A-418CE9BD34A8}"/>
              </a:ext>
            </a:extLst>
          </p:cNvPr>
          <p:cNvSpPr/>
          <p:nvPr/>
        </p:nvSpPr>
        <p:spPr>
          <a:xfrm>
            <a:off x="2731927" y="2791505"/>
            <a:ext cx="230010" cy="234837"/>
          </a:xfrm>
          <a:prstGeom prst="ellipse">
            <a:avLst/>
          </a:prstGeom>
          <a:solidFill>
            <a:srgbClr val="17AB9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200" b="1" dirty="0"/>
              <a:t>1</a:t>
            </a:r>
            <a:endParaRPr lang="fr-MA" sz="1200" b="1" dirty="0"/>
          </a:p>
        </p:txBody>
      </p:sp>
      <p:sp>
        <p:nvSpPr>
          <p:cNvPr id="5" name="Ellipse 3">
            <a:extLst>
              <a:ext uri="{FF2B5EF4-FFF2-40B4-BE49-F238E27FC236}">
                <a16:creationId xmlns:a16="http://schemas.microsoft.com/office/drawing/2014/main" id="{615F49B3-7EE1-9A01-DA09-619CE3EAF46D}"/>
              </a:ext>
            </a:extLst>
          </p:cNvPr>
          <p:cNvSpPr/>
          <p:nvPr/>
        </p:nvSpPr>
        <p:spPr>
          <a:xfrm>
            <a:off x="1859412" y="2791505"/>
            <a:ext cx="230010" cy="2348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2</a:t>
            </a:r>
            <a:endParaRPr lang="fr-MA" sz="1200" b="1" dirty="0"/>
          </a:p>
        </p:txBody>
      </p:sp>
      <p:grpSp>
        <p:nvGrpSpPr>
          <p:cNvPr id="6" name="Group 15">
            <a:extLst>
              <a:ext uri="{FF2B5EF4-FFF2-40B4-BE49-F238E27FC236}">
                <a16:creationId xmlns:a16="http://schemas.microsoft.com/office/drawing/2014/main" id="{ACB7927B-18B4-9E72-1CB9-B11594F336C7}"/>
              </a:ext>
            </a:extLst>
          </p:cNvPr>
          <p:cNvGrpSpPr/>
          <p:nvPr/>
        </p:nvGrpSpPr>
        <p:grpSpPr>
          <a:xfrm>
            <a:off x="5213767" y="1942818"/>
            <a:ext cx="2748865" cy="449861"/>
            <a:chOff x="5213767" y="1942818"/>
            <a:chExt cx="2748865" cy="449861"/>
          </a:xfrm>
        </p:grpSpPr>
        <p:sp>
          <p:nvSpPr>
            <p:cNvPr id="7" name="Rectangle : coins arrondis 7">
              <a:extLst>
                <a:ext uri="{FF2B5EF4-FFF2-40B4-BE49-F238E27FC236}">
                  <a16:creationId xmlns:a16="http://schemas.microsoft.com/office/drawing/2014/main" id="{1FE79CC1-A323-EBE0-D91B-9EF711290F41}"/>
                </a:ext>
              </a:extLst>
            </p:cNvPr>
            <p:cNvSpPr/>
            <p:nvPr/>
          </p:nvSpPr>
          <p:spPr>
            <a:xfrm>
              <a:off x="5213767" y="1942818"/>
              <a:ext cx="2282989" cy="4498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أبدأ بالضرب أو القسمة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85B215A8-1ACB-9458-7BF0-FBBA2DC8CC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22235" y="194281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1</a:t>
              </a:r>
              <a:endParaRPr lang="fr-MA" sz="2000" b="1" dirty="0"/>
            </a:p>
          </p:txBody>
        </p:sp>
      </p:grpSp>
      <p:grpSp>
        <p:nvGrpSpPr>
          <p:cNvPr id="9" name="Group 11">
            <a:extLst>
              <a:ext uri="{FF2B5EF4-FFF2-40B4-BE49-F238E27FC236}">
                <a16:creationId xmlns:a16="http://schemas.microsoft.com/office/drawing/2014/main" id="{1BA31050-A248-9D26-DEFB-11A2FEBA88C4}"/>
              </a:ext>
            </a:extLst>
          </p:cNvPr>
          <p:cNvGrpSpPr/>
          <p:nvPr/>
        </p:nvGrpSpPr>
        <p:grpSpPr>
          <a:xfrm>
            <a:off x="410105" y="1959107"/>
            <a:ext cx="1669506" cy="447029"/>
            <a:chOff x="606750" y="1919911"/>
            <a:chExt cx="1669506" cy="447029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8002184C-D40E-549E-40E2-20324C71DFAF}"/>
                </a:ext>
              </a:extLst>
            </p:cNvPr>
            <p:cNvSpPr/>
            <p:nvPr/>
          </p:nvSpPr>
          <p:spPr>
            <a:xfrm>
              <a:off x="606750" y="1919911"/>
              <a:ext cx="1176762" cy="4470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1AFC9143-D1CE-9F3D-64EE-D8D0F2ACE3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35859" y="1926543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000" b="1" dirty="0"/>
                <a:t>4</a:t>
              </a:r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1D1A3FA4-7A85-46F3-B2F8-C2434200F375}"/>
              </a:ext>
            </a:extLst>
          </p:cNvPr>
          <p:cNvGrpSpPr/>
          <p:nvPr/>
        </p:nvGrpSpPr>
        <p:grpSpPr>
          <a:xfrm>
            <a:off x="3685501" y="1952476"/>
            <a:ext cx="1392744" cy="453660"/>
            <a:chOff x="4562922" y="1913280"/>
            <a:chExt cx="1392744" cy="453660"/>
          </a:xfrm>
          <a:solidFill>
            <a:schemeClr val="bg1">
              <a:lumMod val="75000"/>
            </a:schemeClr>
          </a:solidFill>
        </p:grpSpPr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0001DEA8-5520-79BD-77B6-C6B3FDAA01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15269" y="1913280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2</a:t>
              </a:r>
              <a:endParaRPr lang="fr-MA" sz="2000" b="1" dirty="0"/>
            </a:p>
          </p:txBody>
        </p:sp>
        <p:sp>
          <p:nvSpPr>
            <p:cNvPr id="25" name="Rectangle : coins arrondis 4">
              <a:extLst>
                <a:ext uri="{FF2B5EF4-FFF2-40B4-BE49-F238E27FC236}">
                  <a16:creationId xmlns:a16="http://schemas.microsoft.com/office/drawing/2014/main" id="{D5272405-C658-2ED1-5AA0-36989A9B6C4B}"/>
                </a:ext>
              </a:extLst>
            </p:cNvPr>
            <p:cNvSpPr/>
            <p:nvPr/>
          </p:nvSpPr>
          <p:spPr>
            <a:xfrm>
              <a:off x="4562922" y="1926543"/>
              <a:ext cx="900000" cy="4403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أعوض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13">
            <a:extLst>
              <a:ext uri="{FF2B5EF4-FFF2-40B4-BE49-F238E27FC236}">
                <a16:creationId xmlns:a16="http://schemas.microsoft.com/office/drawing/2014/main" id="{6D84613F-EEF5-9535-8B9F-67898BAD2D1B}"/>
              </a:ext>
            </a:extLst>
          </p:cNvPr>
          <p:cNvGrpSpPr/>
          <p:nvPr/>
        </p:nvGrpSpPr>
        <p:grpSpPr>
          <a:xfrm>
            <a:off x="2186184" y="1965739"/>
            <a:ext cx="1363573" cy="447029"/>
            <a:chOff x="2845797" y="1940669"/>
            <a:chExt cx="1363573" cy="447029"/>
          </a:xfrm>
        </p:grpSpPr>
        <p:sp>
          <p:nvSpPr>
            <p:cNvPr id="27" name="Rectangle : coins arrondis 13">
              <a:extLst>
                <a:ext uri="{FF2B5EF4-FFF2-40B4-BE49-F238E27FC236}">
                  <a16:creationId xmlns:a16="http://schemas.microsoft.com/office/drawing/2014/main" id="{7897A07D-70CD-6EC6-E8AB-22DCB9FAE9CC}"/>
                </a:ext>
              </a:extLst>
            </p:cNvPr>
            <p:cNvSpPr/>
            <p:nvPr/>
          </p:nvSpPr>
          <p:spPr>
            <a:xfrm>
              <a:off x="2845797" y="1940669"/>
              <a:ext cx="900000" cy="44702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أواصل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00EFD7B0-3051-6D82-6359-8B6E2BBF7E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8973" y="1942741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3</a:t>
              </a:r>
              <a:endParaRPr lang="fr-MA" sz="2000" b="1" dirty="0"/>
            </a:p>
          </p:txBody>
        </p: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3B85BD1A-30CB-D8A0-FBDE-B7E120BAA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11" y="2999194"/>
            <a:ext cx="7766977" cy="85961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38D6357-BF42-E3CC-DADB-BEFE7F6D3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6892" y="4066494"/>
            <a:ext cx="2194750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6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0F935-2662-A283-B017-9A32E5E5D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EF47AFA-50A1-ABCB-944F-BAA77DD09941}"/>
              </a:ext>
            </a:extLst>
          </p:cNvPr>
          <p:cNvSpPr txBox="1"/>
          <p:nvPr/>
        </p:nvSpPr>
        <p:spPr>
          <a:xfrm>
            <a:off x="735586" y="94133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الرابعة؟</a:t>
            </a: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786E2D5-2913-4864-9ACE-2DBC35CEA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4" name="Ellipse 3">
            <a:extLst>
              <a:ext uri="{FF2B5EF4-FFF2-40B4-BE49-F238E27FC236}">
                <a16:creationId xmlns:a16="http://schemas.microsoft.com/office/drawing/2014/main" id="{448F6D8B-5D43-8E24-35A5-87747B90B8D9}"/>
              </a:ext>
            </a:extLst>
          </p:cNvPr>
          <p:cNvSpPr/>
          <p:nvPr/>
        </p:nvSpPr>
        <p:spPr>
          <a:xfrm>
            <a:off x="2810585" y="2953486"/>
            <a:ext cx="230010" cy="234837"/>
          </a:xfrm>
          <a:prstGeom prst="ellipse">
            <a:avLst/>
          </a:prstGeom>
          <a:solidFill>
            <a:srgbClr val="17AB9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200" b="1" dirty="0"/>
              <a:t>1</a:t>
            </a:r>
            <a:endParaRPr lang="fr-MA" sz="1200" b="1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3170EC6-C41E-1572-1ABA-A08EE77D036D}"/>
              </a:ext>
            </a:extLst>
          </p:cNvPr>
          <p:cNvSpPr/>
          <p:nvPr/>
        </p:nvSpPr>
        <p:spPr>
          <a:xfrm>
            <a:off x="1859412" y="2953486"/>
            <a:ext cx="230010" cy="234837"/>
          </a:xfrm>
          <a:prstGeom prst="ellipse">
            <a:avLst/>
          </a:prstGeom>
          <a:solidFill>
            <a:srgbClr val="17AB9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2</a:t>
            </a:r>
            <a:endParaRPr lang="fr-MA" sz="1200" b="1" dirty="0"/>
          </a:p>
        </p:txBody>
      </p:sp>
      <p:grpSp>
        <p:nvGrpSpPr>
          <p:cNvPr id="2" name="Group 15">
            <a:extLst>
              <a:ext uri="{FF2B5EF4-FFF2-40B4-BE49-F238E27FC236}">
                <a16:creationId xmlns:a16="http://schemas.microsoft.com/office/drawing/2014/main" id="{B3126277-F956-620B-74B0-0D20AF20A230}"/>
              </a:ext>
            </a:extLst>
          </p:cNvPr>
          <p:cNvGrpSpPr/>
          <p:nvPr/>
        </p:nvGrpSpPr>
        <p:grpSpPr>
          <a:xfrm>
            <a:off x="5213767" y="1942818"/>
            <a:ext cx="2748865" cy="449861"/>
            <a:chOff x="5213767" y="1942818"/>
            <a:chExt cx="2748865" cy="449861"/>
          </a:xfrm>
        </p:grpSpPr>
        <p:sp>
          <p:nvSpPr>
            <p:cNvPr id="3" name="Rectangle : coins arrondis 7">
              <a:extLst>
                <a:ext uri="{FF2B5EF4-FFF2-40B4-BE49-F238E27FC236}">
                  <a16:creationId xmlns:a16="http://schemas.microsoft.com/office/drawing/2014/main" id="{EA86F379-FC18-0973-0352-FB61C85C9EE3}"/>
                </a:ext>
              </a:extLst>
            </p:cNvPr>
            <p:cNvSpPr/>
            <p:nvPr/>
          </p:nvSpPr>
          <p:spPr>
            <a:xfrm>
              <a:off x="5213767" y="1942818"/>
              <a:ext cx="2282989" cy="4498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أبدأ بالضرب أو القسمة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Oval 80">
              <a:extLst>
                <a:ext uri="{FF2B5EF4-FFF2-40B4-BE49-F238E27FC236}">
                  <a16:creationId xmlns:a16="http://schemas.microsoft.com/office/drawing/2014/main" id="{AAE54C78-A4A6-22AB-B91E-F890FE7EA8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22235" y="194281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1</a:t>
              </a:r>
              <a:endParaRPr lang="fr-MA" sz="2000" b="1" dirty="0"/>
            </a:p>
          </p:txBody>
        </p:sp>
      </p:grpSp>
      <p:grpSp>
        <p:nvGrpSpPr>
          <p:cNvPr id="6" name="Group 11">
            <a:extLst>
              <a:ext uri="{FF2B5EF4-FFF2-40B4-BE49-F238E27FC236}">
                <a16:creationId xmlns:a16="http://schemas.microsoft.com/office/drawing/2014/main" id="{7C1A4096-64DF-487D-C8A7-C57A1DAB950D}"/>
              </a:ext>
            </a:extLst>
          </p:cNvPr>
          <p:cNvGrpSpPr/>
          <p:nvPr/>
        </p:nvGrpSpPr>
        <p:grpSpPr>
          <a:xfrm>
            <a:off x="410105" y="1959107"/>
            <a:ext cx="1669506" cy="447029"/>
            <a:chOff x="606750" y="1919911"/>
            <a:chExt cx="1669506" cy="447029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893B7611-7E5B-0D81-C214-F5E6A3BC44F6}"/>
                </a:ext>
              </a:extLst>
            </p:cNvPr>
            <p:cNvSpPr/>
            <p:nvPr/>
          </p:nvSpPr>
          <p:spPr>
            <a:xfrm>
              <a:off x="606750" y="1919911"/>
              <a:ext cx="1176762" cy="44702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1BF7F026-0FF2-29A1-54BA-0596083488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35859" y="1926543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000" b="1" dirty="0"/>
                <a:t>4</a:t>
              </a:r>
            </a:p>
          </p:txBody>
        </p:sp>
      </p:grpSp>
      <p:grpSp>
        <p:nvGrpSpPr>
          <p:cNvPr id="9" name="Group 14">
            <a:extLst>
              <a:ext uri="{FF2B5EF4-FFF2-40B4-BE49-F238E27FC236}">
                <a16:creationId xmlns:a16="http://schemas.microsoft.com/office/drawing/2014/main" id="{E1C27462-13AF-6B07-CE02-EDD1CD041607}"/>
              </a:ext>
            </a:extLst>
          </p:cNvPr>
          <p:cNvGrpSpPr/>
          <p:nvPr/>
        </p:nvGrpSpPr>
        <p:grpSpPr>
          <a:xfrm>
            <a:off x="3685501" y="1952476"/>
            <a:ext cx="1392744" cy="453660"/>
            <a:chOff x="4562922" y="1913280"/>
            <a:chExt cx="1392744" cy="453660"/>
          </a:xfrm>
          <a:solidFill>
            <a:schemeClr val="bg1">
              <a:lumMod val="75000"/>
            </a:schemeClr>
          </a:solidFill>
        </p:grpSpPr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E27B47FA-5ECF-BB09-1774-C4392F1164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15269" y="1913280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2</a:t>
              </a:r>
              <a:endParaRPr lang="fr-MA" sz="2000" b="1" dirty="0"/>
            </a:p>
          </p:txBody>
        </p:sp>
        <p:sp>
          <p:nvSpPr>
            <p:cNvPr id="11" name="Rectangle : coins arrondis 4">
              <a:extLst>
                <a:ext uri="{FF2B5EF4-FFF2-40B4-BE49-F238E27FC236}">
                  <a16:creationId xmlns:a16="http://schemas.microsoft.com/office/drawing/2014/main" id="{146334E1-D6BA-E61F-283F-9F8CCCC9419B}"/>
                </a:ext>
              </a:extLst>
            </p:cNvPr>
            <p:cNvSpPr/>
            <p:nvPr/>
          </p:nvSpPr>
          <p:spPr>
            <a:xfrm>
              <a:off x="4562922" y="1926543"/>
              <a:ext cx="900000" cy="4403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أعوض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3">
            <a:extLst>
              <a:ext uri="{FF2B5EF4-FFF2-40B4-BE49-F238E27FC236}">
                <a16:creationId xmlns:a16="http://schemas.microsoft.com/office/drawing/2014/main" id="{7CAC1D60-C3CB-AC6B-7990-C7598100374C}"/>
              </a:ext>
            </a:extLst>
          </p:cNvPr>
          <p:cNvGrpSpPr/>
          <p:nvPr/>
        </p:nvGrpSpPr>
        <p:grpSpPr>
          <a:xfrm>
            <a:off x="2186184" y="1965739"/>
            <a:ext cx="1363573" cy="447029"/>
            <a:chOff x="2845797" y="1940669"/>
            <a:chExt cx="1363573" cy="447029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74F4AE1E-0593-9584-04EE-73544DEDCDE3}"/>
                </a:ext>
              </a:extLst>
            </p:cNvPr>
            <p:cNvSpPr/>
            <p:nvPr/>
          </p:nvSpPr>
          <p:spPr>
            <a:xfrm>
              <a:off x="2845797" y="1940669"/>
              <a:ext cx="900000" cy="4470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أواصل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7F21CEDE-A1B3-3BD9-1142-481E6F6C2C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8973" y="1942741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3</a:t>
              </a:r>
              <a:endParaRPr lang="fr-MA" sz="2000" b="1" dirty="0"/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5091A5C3-340F-8DE2-29CA-C70A235B3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45" y="3015368"/>
            <a:ext cx="776697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4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49EE0-8A96-16C4-DB74-3024A23F1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DF41AAB-4866-DEF6-218F-AFDC9BE26E26}"/>
              </a:ext>
            </a:extLst>
          </p:cNvPr>
          <p:cNvSpPr txBox="1"/>
          <p:nvPr/>
        </p:nvSpPr>
        <p:spPr>
          <a:xfrm>
            <a:off x="735586" y="94133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الألواح، اكتبوا النتيجة النهائية للعملية الحسابية.</a:t>
            </a:r>
            <a:endParaRPr lang="ar-M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80F4A27-763F-25A3-8230-6C924A697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4" name="Ellipse 3">
            <a:extLst>
              <a:ext uri="{FF2B5EF4-FFF2-40B4-BE49-F238E27FC236}">
                <a16:creationId xmlns:a16="http://schemas.microsoft.com/office/drawing/2014/main" id="{7C9D1AF0-8940-DB23-E325-7EDB63616599}"/>
              </a:ext>
            </a:extLst>
          </p:cNvPr>
          <p:cNvSpPr/>
          <p:nvPr/>
        </p:nvSpPr>
        <p:spPr>
          <a:xfrm>
            <a:off x="2810585" y="2953486"/>
            <a:ext cx="230010" cy="234837"/>
          </a:xfrm>
          <a:prstGeom prst="ellipse">
            <a:avLst/>
          </a:prstGeom>
          <a:solidFill>
            <a:srgbClr val="17AB9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200" b="1" dirty="0"/>
              <a:t>1</a:t>
            </a:r>
            <a:endParaRPr lang="fr-MA" sz="1200" b="1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7B58FDC5-6F42-BCE6-E0D0-2F4D4D238444}"/>
              </a:ext>
            </a:extLst>
          </p:cNvPr>
          <p:cNvSpPr/>
          <p:nvPr/>
        </p:nvSpPr>
        <p:spPr>
          <a:xfrm>
            <a:off x="1859412" y="2953486"/>
            <a:ext cx="230010" cy="234837"/>
          </a:xfrm>
          <a:prstGeom prst="ellipse">
            <a:avLst/>
          </a:prstGeom>
          <a:solidFill>
            <a:srgbClr val="17AB9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2</a:t>
            </a:r>
            <a:endParaRPr lang="fr-MA" sz="1200" b="1" dirty="0"/>
          </a:p>
        </p:txBody>
      </p:sp>
      <p:grpSp>
        <p:nvGrpSpPr>
          <p:cNvPr id="2" name="Group 15">
            <a:extLst>
              <a:ext uri="{FF2B5EF4-FFF2-40B4-BE49-F238E27FC236}">
                <a16:creationId xmlns:a16="http://schemas.microsoft.com/office/drawing/2014/main" id="{7ECC91A7-C05B-0E42-CCDE-36E25C100266}"/>
              </a:ext>
            </a:extLst>
          </p:cNvPr>
          <p:cNvGrpSpPr/>
          <p:nvPr/>
        </p:nvGrpSpPr>
        <p:grpSpPr>
          <a:xfrm>
            <a:off x="5213767" y="1942818"/>
            <a:ext cx="2748865" cy="449861"/>
            <a:chOff x="5213767" y="1942818"/>
            <a:chExt cx="2748865" cy="449861"/>
          </a:xfrm>
        </p:grpSpPr>
        <p:sp>
          <p:nvSpPr>
            <p:cNvPr id="3" name="Rectangle : coins arrondis 7">
              <a:extLst>
                <a:ext uri="{FF2B5EF4-FFF2-40B4-BE49-F238E27FC236}">
                  <a16:creationId xmlns:a16="http://schemas.microsoft.com/office/drawing/2014/main" id="{1D4C6489-D2B1-9E79-A3A4-B2DCF9F8DBDD}"/>
                </a:ext>
              </a:extLst>
            </p:cNvPr>
            <p:cNvSpPr/>
            <p:nvPr/>
          </p:nvSpPr>
          <p:spPr>
            <a:xfrm>
              <a:off x="5213767" y="1942818"/>
              <a:ext cx="2282989" cy="4498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أبدأ بالضرب أو القسمة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Oval 80">
              <a:extLst>
                <a:ext uri="{FF2B5EF4-FFF2-40B4-BE49-F238E27FC236}">
                  <a16:creationId xmlns:a16="http://schemas.microsoft.com/office/drawing/2014/main" id="{8C0AE63B-8D0D-A727-564D-1D9FE6C1B3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22235" y="194281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1</a:t>
              </a:r>
              <a:endParaRPr lang="fr-MA" sz="2000" b="1" dirty="0"/>
            </a:p>
          </p:txBody>
        </p:sp>
      </p:grpSp>
      <p:grpSp>
        <p:nvGrpSpPr>
          <p:cNvPr id="6" name="Group 11">
            <a:extLst>
              <a:ext uri="{FF2B5EF4-FFF2-40B4-BE49-F238E27FC236}">
                <a16:creationId xmlns:a16="http://schemas.microsoft.com/office/drawing/2014/main" id="{8A317F11-2298-A52F-0CF1-377987D3878E}"/>
              </a:ext>
            </a:extLst>
          </p:cNvPr>
          <p:cNvGrpSpPr/>
          <p:nvPr/>
        </p:nvGrpSpPr>
        <p:grpSpPr>
          <a:xfrm>
            <a:off x="410105" y="1959107"/>
            <a:ext cx="1669506" cy="447029"/>
            <a:chOff x="606750" y="1919911"/>
            <a:chExt cx="1669506" cy="447029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FC2EA3-0537-20B2-D818-980B4A327F09}"/>
                </a:ext>
              </a:extLst>
            </p:cNvPr>
            <p:cNvSpPr/>
            <p:nvPr/>
          </p:nvSpPr>
          <p:spPr>
            <a:xfrm>
              <a:off x="606750" y="1919911"/>
              <a:ext cx="1176762" cy="44702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E1CD74DF-B333-6F7C-B4AD-B1A7344014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35859" y="1926543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000" b="1" dirty="0"/>
                <a:t>4</a:t>
              </a:r>
            </a:p>
          </p:txBody>
        </p:sp>
      </p:grpSp>
      <p:grpSp>
        <p:nvGrpSpPr>
          <p:cNvPr id="9" name="Group 14">
            <a:extLst>
              <a:ext uri="{FF2B5EF4-FFF2-40B4-BE49-F238E27FC236}">
                <a16:creationId xmlns:a16="http://schemas.microsoft.com/office/drawing/2014/main" id="{4688DE3E-FD4B-EA39-0CEA-3CB5ACF26DF0}"/>
              </a:ext>
            </a:extLst>
          </p:cNvPr>
          <p:cNvGrpSpPr/>
          <p:nvPr/>
        </p:nvGrpSpPr>
        <p:grpSpPr>
          <a:xfrm>
            <a:off x="3685501" y="1952476"/>
            <a:ext cx="1392744" cy="453660"/>
            <a:chOff x="4562922" y="1913280"/>
            <a:chExt cx="1392744" cy="453660"/>
          </a:xfrm>
          <a:solidFill>
            <a:schemeClr val="bg1">
              <a:lumMod val="75000"/>
            </a:schemeClr>
          </a:solidFill>
        </p:grpSpPr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8B67CE1A-31AB-39ED-6F1F-D4A9BBCF98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15269" y="1913280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2</a:t>
              </a:r>
              <a:endParaRPr lang="fr-MA" sz="2000" b="1" dirty="0"/>
            </a:p>
          </p:txBody>
        </p:sp>
        <p:sp>
          <p:nvSpPr>
            <p:cNvPr id="11" name="Rectangle : coins arrondis 4">
              <a:extLst>
                <a:ext uri="{FF2B5EF4-FFF2-40B4-BE49-F238E27FC236}">
                  <a16:creationId xmlns:a16="http://schemas.microsoft.com/office/drawing/2014/main" id="{A9B44DA3-9B71-AB34-27CD-8F498F400C38}"/>
                </a:ext>
              </a:extLst>
            </p:cNvPr>
            <p:cNvSpPr/>
            <p:nvPr/>
          </p:nvSpPr>
          <p:spPr>
            <a:xfrm>
              <a:off x="4562922" y="1926543"/>
              <a:ext cx="900000" cy="4403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أعوض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3">
            <a:extLst>
              <a:ext uri="{FF2B5EF4-FFF2-40B4-BE49-F238E27FC236}">
                <a16:creationId xmlns:a16="http://schemas.microsoft.com/office/drawing/2014/main" id="{C285401E-A8BE-34C4-B055-FFA7E36F6F3E}"/>
              </a:ext>
            </a:extLst>
          </p:cNvPr>
          <p:cNvGrpSpPr/>
          <p:nvPr/>
        </p:nvGrpSpPr>
        <p:grpSpPr>
          <a:xfrm>
            <a:off x="2186184" y="1965739"/>
            <a:ext cx="1363573" cy="447029"/>
            <a:chOff x="2845797" y="1940669"/>
            <a:chExt cx="1363573" cy="447029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9023AAF3-C143-FF5D-DD5D-1C3A469B94AB}"/>
                </a:ext>
              </a:extLst>
            </p:cNvPr>
            <p:cNvSpPr/>
            <p:nvPr/>
          </p:nvSpPr>
          <p:spPr>
            <a:xfrm>
              <a:off x="2845797" y="1940669"/>
              <a:ext cx="900000" cy="4470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أواصل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4D3EB2F9-29CB-FE14-61B1-78452C1D41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8973" y="1942741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3</a:t>
              </a:r>
              <a:endParaRPr lang="fr-MA" sz="2000" b="1" dirty="0"/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3150F863-593F-77FA-D660-7722C1294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45" y="3015368"/>
            <a:ext cx="776697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2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5C31F-C4E5-4BA9-4DAF-ECB89835C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8DFD2A7-6EB8-0430-2746-62CFB8111020}"/>
              </a:ext>
            </a:extLst>
          </p:cNvPr>
          <p:cNvSpPr txBox="1"/>
          <p:nvPr/>
        </p:nvSpPr>
        <p:spPr>
          <a:xfrm>
            <a:off x="1137215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DA585BD-D004-2A86-D06E-DAADF42EA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E6D950C-58A5-BAA8-104A-D72073134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3861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F37D2-FBD3-2B59-FBD4-5D386FD22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llipse 3">
            <a:extLst>
              <a:ext uri="{FF2B5EF4-FFF2-40B4-BE49-F238E27FC236}">
                <a16:creationId xmlns:a16="http://schemas.microsoft.com/office/drawing/2014/main" id="{52F2D83A-BA6B-ABF2-3D91-D25C40D310F6}"/>
              </a:ext>
            </a:extLst>
          </p:cNvPr>
          <p:cNvSpPr/>
          <p:nvPr/>
        </p:nvSpPr>
        <p:spPr>
          <a:xfrm>
            <a:off x="2810585" y="2953486"/>
            <a:ext cx="230010" cy="234837"/>
          </a:xfrm>
          <a:prstGeom prst="ellipse">
            <a:avLst/>
          </a:prstGeom>
          <a:solidFill>
            <a:srgbClr val="17AB9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200" b="1" dirty="0"/>
              <a:t>1</a:t>
            </a:r>
            <a:endParaRPr lang="fr-MA" sz="1200" b="1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88340B5-FA93-C5CC-1B9D-1C60FC7D8A0A}"/>
              </a:ext>
            </a:extLst>
          </p:cNvPr>
          <p:cNvSpPr/>
          <p:nvPr/>
        </p:nvSpPr>
        <p:spPr>
          <a:xfrm>
            <a:off x="1859412" y="2953486"/>
            <a:ext cx="230010" cy="234837"/>
          </a:xfrm>
          <a:prstGeom prst="ellipse">
            <a:avLst/>
          </a:prstGeom>
          <a:solidFill>
            <a:srgbClr val="17AB9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2</a:t>
            </a:r>
            <a:endParaRPr lang="fr-MA" sz="1200" b="1" dirty="0"/>
          </a:p>
        </p:txBody>
      </p:sp>
      <p:grpSp>
        <p:nvGrpSpPr>
          <p:cNvPr id="2" name="Group 15">
            <a:extLst>
              <a:ext uri="{FF2B5EF4-FFF2-40B4-BE49-F238E27FC236}">
                <a16:creationId xmlns:a16="http://schemas.microsoft.com/office/drawing/2014/main" id="{5633B1B7-3121-1533-D1A4-9CD34C668F79}"/>
              </a:ext>
            </a:extLst>
          </p:cNvPr>
          <p:cNvGrpSpPr/>
          <p:nvPr/>
        </p:nvGrpSpPr>
        <p:grpSpPr>
          <a:xfrm>
            <a:off x="5213767" y="1942818"/>
            <a:ext cx="2748865" cy="449861"/>
            <a:chOff x="5213767" y="1942818"/>
            <a:chExt cx="2748865" cy="449861"/>
          </a:xfrm>
        </p:grpSpPr>
        <p:sp>
          <p:nvSpPr>
            <p:cNvPr id="3" name="Rectangle : coins arrondis 7">
              <a:extLst>
                <a:ext uri="{FF2B5EF4-FFF2-40B4-BE49-F238E27FC236}">
                  <a16:creationId xmlns:a16="http://schemas.microsoft.com/office/drawing/2014/main" id="{927C24AD-6D4D-2C67-5FC6-B31E1E30B7D5}"/>
                </a:ext>
              </a:extLst>
            </p:cNvPr>
            <p:cNvSpPr/>
            <p:nvPr/>
          </p:nvSpPr>
          <p:spPr>
            <a:xfrm>
              <a:off x="5213767" y="1942818"/>
              <a:ext cx="2282989" cy="4498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أبدأ بالضرب أو القسمة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Oval 80">
              <a:extLst>
                <a:ext uri="{FF2B5EF4-FFF2-40B4-BE49-F238E27FC236}">
                  <a16:creationId xmlns:a16="http://schemas.microsoft.com/office/drawing/2014/main" id="{64F34A3E-BE12-2458-F054-E2B462F033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22235" y="194281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1</a:t>
              </a:r>
              <a:endParaRPr lang="fr-MA" sz="2000" b="1" dirty="0"/>
            </a:p>
          </p:txBody>
        </p:sp>
      </p:grpSp>
      <p:grpSp>
        <p:nvGrpSpPr>
          <p:cNvPr id="6" name="Group 11">
            <a:extLst>
              <a:ext uri="{FF2B5EF4-FFF2-40B4-BE49-F238E27FC236}">
                <a16:creationId xmlns:a16="http://schemas.microsoft.com/office/drawing/2014/main" id="{57E049BE-A35B-EA93-5727-70B01444F67B}"/>
              </a:ext>
            </a:extLst>
          </p:cNvPr>
          <p:cNvGrpSpPr/>
          <p:nvPr/>
        </p:nvGrpSpPr>
        <p:grpSpPr>
          <a:xfrm>
            <a:off x="410105" y="1959107"/>
            <a:ext cx="1669506" cy="447029"/>
            <a:chOff x="606750" y="1919911"/>
            <a:chExt cx="1669506" cy="447029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5EBFC113-446C-11DA-2A4B-3A80885A49F6}"/>
                </a:ext>
              </a:extLst>
            </p:cNvPr>
            <p:cNvSpPr/>
            <p:nvPr/>
          </p:nvSpPr>
          <p:spPr>
            <a:xfrm>
              <a:off x="606750" y="1919911"/>
              <a:ext cx="1176762" cy="44702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A6B4D9D2-8897-3F6D-6A5D-F08C20975E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35859" y="1926543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000" b="1" dirty="0"/>
                <a:t>4</a:t>
              </a:r>
            </a:p>
          </p:txBody>
        </p:sp>
      </p:grpSp>
      <p:grpSp>
        <p:nvGrpSpPr>
          <p:cNvPr id="9" name="Group 14">
            <a:extLst>
              <a:ext uri="{FF2B5EF4-FFF2-40B4-BE49-F238E27FC236}">
                <a16:creationId xmlns:a16="http://schemas.microsoft.com/office/drawing/2014/main" id="{8A398E75-3E3C-2C0E-EF80-95EB1B76DD1B}"/>
              </a:ext>
            </a:extLst>
          </p:cNvPr>
          <p:cNvGrpSpPr/>
          <p:nvPr/>
        </p:nvGrpSpPr>
        <p:grpSpPr>
          <a:xfrm>
            <a:off x="3685501" y="1952476"/>
            <a:ext cx="1392744" cy="453660"/>
            <a:chOff x="4562922" y="1913280"/>
            <a:chExt cx="1392744" cy="453660"/>
          </a:xfrm>
          <a:solidFill>
            <a:schemeClr val="bg1">
              <a:lumMod val="75000"/>
            </a:schemeClr>
          </a:solidFill>
        </p:grpSpPr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81DC81DF-71B2-E298-31B1-F5F610FFF2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15269" y="1913280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2</a:t>
              </a:r>
              <a:endParaRPr lang="fr-MA" sz="2000" b="1" dirty="0"/>
            </a:p>
          </p:txBody>
        </p:sp>
        <p:sp>
          <p:nvSpPr>
            <p:cNvPr id="11" name="Rectangle : coins arrondis 4">
              <a:extLst>
                <a:ext uri="{FF2B5EF4-FFF2-40B4-BE49-F238E27FC236}">
                  <a16:creationId xmlns:a16="http://schemas.microsoft.com/office/drawing/2014/main" id="{1E2A3600-B056-3EB8-B868-6263C99936C4}"/>
                </a:ext>
              </a:extLst>
            </p:cNvPr>
            <p:cNvSpPr/>
            <p:nvPr/>
          </p:nvSpPr>
          <p:spPr>
            <a:xfrm>
              <a:off x="4562922" y="1926543"/>
              <a:ext cx="900000" cy="4403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أعوض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3">
            <a:extLst>
              <a:ext uri="{FF2B5EF4-FFF2-40B4-BE49-F238E27FC236}">
                <a16:creationId xmlns:a16="http://schemas.microsoft.com/office/drawing/2014/main" id="{B6C3FA45-BC18-304A-A7C2-588C6F8888C1}"/>
              </a:ext>
            </a:extLst>
          </p:cNvPr>
          <p:cNvGrpSpPr/>
          <p:nvPr/>
        </p:nvGrpSpPr>
        <p:grpSpPr>
          <a:xfrm>
            <a:off x="2186184" y="1965739"/>
            <a:ext cx="1363573" cy="447029"/>
            <a:chOff x="2845797" y="1940669"/>
            <a:chExt cx="1363573" cy="447029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53CFC030-F864-D22A-2218-85C5217FBF4F}"/>
                </a:ext>
              </a:extLst>
            </p:cNvPr>
            <p:cNvSpPr/>
            <p:nvPr/>
          </p:nvSpPr>
          <p:spPr>
            <a:xfrm>
              <a:off x="2845797" y="1940669"/>
              <a:ext cx="900000" cy="4470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أواصل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1955A4E2-FD9B-9229-5B69-D7E18394A9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8973" y="1942741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3</a:t>
              </a:r>
              <a:endParaRPr lang="fr-MA" sz="2000" b="1" dirty="0"/>
            </a:p>
          </p:txBody>
        </p:sp>
      </p:grpSp>
      <p:sp>
        <p:nvSpPr>
          <p:cNvPr id="5" name="ZoneTexte 2">
            <a:extLst>
              <a:ext uri="{FF2B5EF4-FFF2-40B4-BE49-F238E27FC236}">
                <a16:creationId xmlns:a16="http://schemas.microsoft.com/office/drawing/2014/main" id="{D4F9CF94-0213-8C41-1A24-FDA310A896BB}"/>
              </a:ext>
            </a:extLst>
          </p:cNvPr>
          <p:cNvSpPr txBox="1"/>
          <p:nvPr/>
        </p:nvSpPr>
        <p:spPr>
          <a:xfrm>
            <a:off x="645537" y="90416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من يشرح لنا كيف توصل للجواب الصحيح؟</a:t>
            </a:r>
            <a:endParaRPr lang="fr-F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13D8E214-DC6C-66AD-D722-D6513458E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44363"/>
            <a:ext cx="1265850" cy="962541"/>
          </a:xfrm>
          <a:prstGeom prst="ellipse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BE5BF7B-9C7B-A9B2-63D4-7D823A49E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44" y="2999194"/>
            <a:ext cx="776697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46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D4897-DD1A-A2B4-F912-6EFDF9BE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7D5B023-6348-5762-6A7D-67E3B59168A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30CB808-017E-5A0E-CAA5-963A51B2EA13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63F916C-6B63-F4D6-9A6E-B0074D3695E7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32F4750-78E9-0910-91CF-9DB13DDF2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847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5FBF0E2-280A-8624-AECC-3BDD9F3C9D40}"/>
                </a:ext>
              </a:extLst>
            </p:cNvPr>
            <p:cNvSpPr txBox="1"/>
            <p:nvPr/>
          </p:nvSpPr>
          <p:spPr>
            <a:xfrm>
              <a:off x="2092525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51E8BA8A-BC9C-FC01-2C59-C0CA67720B34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2AAB3E61-3BF5-6771-D3CA-4B8835854A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D5228F9-8697-B76A-A9C9-1324D40584F1}"/>
                </a:ext>
              </a:extLst>
            </p:cNvPr>
            <p:cNvSpPr txBox="1"/>
            <p:nvPr/>
          </p:nvSpPr>
          <p:spPr>
            <a:xfrm>
              <a:off x="2196914" y="3833315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3CE6AE6-2AD1-5FD8-AE78-2F4D03851350}"/>
                </a:ext>
              </a:extLst>
            </p:cNvPr>
            <p:cNvSpPr txBox="1"/>
            <p:nvPr/>
          </p:nvSpPr>
          <p:spPr>
            <a:xfrm>
              <a:off x="2077751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045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021CC-0BAE-EE66-5842-5610B2B70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388151AD-AFBA-08BE-B91D-B5F2D9E9872A}"/>
              </a:ext>
            </a:extLst>
          </p:cNvPr>
          <p:cNvSpPr txBox="1"/>
          <p:nvPr/>
        </p:nvSpPr>
        <p:spPr>
          <a:xfrm>
            <a:off x="717550" y="94133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دفاتر البحث.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2385C3AE-F16D-20D8-ADC3-B070B984E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613C513-9D18-D87A-7AC1-D4495FAB59B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5034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S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أولوية العمليات الحسابية (2)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06EB4F6-6883-13D8-A4CE-BF86474C5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605" y="2224262"/>
            <a:ext cx="5892490" cy="426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0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83B13-D820-BE69-ECF5-8DD0454C9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05B1C3C2-D188-052C-29E8-6C669B182D01}"/>
              </a:ext>
            </a:extLst>
          </p:cNvPr>
          <p:cNvSpPr txBox="1"/>
          <p:nvPr/>
        </p:nvSpPr>
        <p:spPr>
          <a:xfrm>
            <a:off x="717550" y="94133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دفاتركم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؛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احسبوا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نتيجة العملية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التالية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6CA9F1C-4F86-BAF9-6404-6548A1B4D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F6163C9-6D04-B38B-CE5E-B46B86C34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22" y="2999194"/>
            <a:ext cx="798035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2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95D93-CA90-5058-2835-1140B4C6E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600DD2B-2E1D-6027-2F10-2B90F9EB9DF2}"/>
              </a:ext>
            </a:extLst>
          </p:cNvPr>
          <p:cNvSpPr txBox="1"/>
          <p:nvPr/>
        </p:nvSpPr>
        <p:spPr>
          <a:xfrm>
            <a:off x="1137215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2676A0D-F62D-53EC-863F-2F60AF2CC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6E70069-79C4-461C-651A-4402E27D0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0219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5FAA7EAE-C89D-CB76-EF33-C9DCC4D84B6D}"/>
              </a:ext>
            </a:extLst>
          </p:cNvPr>
          <p:cNvSpPr txBox="1"/>
          <p:nvPr/>
        </p:nvSpPr>
        <p:spPr>
          <a:xfrm>
            <a:off x="717550" y="94133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الألواح؛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النتيجة النهائية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للعملية التالية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2EEDA1-83B0-9540-FC33-29E8F11D6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7D9C4ED-7A9E-2244-971F-6FC8C48EB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22" y="2999194"/>
            <a:ext cx="798035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8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747FC-FE7F-F152-A134-E97D86692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1B36B0A-1218-EE99-8E66-A3DC768ABD5A}"/>
              </a:ext>
            </a:extLst>
          </p:cNvPr>
          <p:cNvSpPr txBox="1"/>
          <p:nvPr/>
        </p:nvSpPr>
        <p:spPr>
          <a:xfrm>
            <a:off x="1137215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8A3C7D7-49F9-410A-ADD7-02B3114FD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E46232B-A539-67DC-BD6D-EF11F4AFC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6857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76BE30D7-0AEE-0AF5-E623-C5E4F17B6DEB}"/>
              </a:ext>
            </a:extLst>
          </p:cNvPr>
          <p:cNvSpPr txBox="1"/>
          <p:nvPr/>
        </p:nvSpPr>
        <p:spPr>
          <a:xfrm>
            <a:off x="695995" y="92987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من يقوم ليشرح لنا الخطوات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36E246A1-0CAB-888D-F813-885D72075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2B48ED5-050B-45E4-3E24-445BA360F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567" y="2904698"/>
            <a:ext cx="8138865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BE35C-66F1-1A2F-4AC6-B9BA56321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E10D8A9-DB16-CBF7-05F4-2C8410949C5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273B50C-9335-DA93-9687-1204C9058202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F38CAFE-44ED-A6B7-2E6B-1230BDF8778A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6504EB3-F4E9-8E2C-FB0C-CF50F2A9B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95267" y="435704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6805480-5775-880A-CC38-F81A23ED1A22}"/>
                </a:ext>
              </a:extLst>
            </p:cNvPr>
            <p:cNvSpPr txBox="1"/>
            <p:nvPr/>
          </p:nvSpPr>
          <p:spPr>
            <a:xfrm>
              <a:off x="2092525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DB2D968D-5867-8185-5E16-7ED2484C2A5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4690F108-5906-32E9-540C-57BA966F10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4A02E33-0F32-46DB-459E-02314E10C41E}"/>
                </a:ext>
              </a:extLst>
            </p:cNvPr>
            <p:cNvSpPr txBox="1"/>
            <p:nvPr/>
          </p:nvSpPr>
          <p:spPr>
            <a:xfrm>
              <a:off x="2146114" y="386409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F37873C-FBD5-743F-894D-400F5CBB004F}"/>
                </a:ext>
              </a:extLst>
            </p:cNvPr>
            <p:cNvSpPr txBox="1"/>
            <p:nvPr/>
          </p:nvSpPr>
          <p:spPr>
            <a:xfrm>
              <a:off x="2077751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016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289178" y="94377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1B61285-78D7-2509-ECE2-C1F6647FE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251" y="1644752"/>
            <a:ext cx="5892490" cy="426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437065" y="928788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دقيقتان  للإنجاز؛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لمساعدتكم؛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4181E4E-9596-7CA2-1629-6A6ECD792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6391" y="2693923"/>
            <a:ext cx="2491960" cy="249196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36E5CA92-E8A5-1FB0-A305-6835CFD41FDA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D0841B2-F6D8-CAFA-AFCF-C6DF96D6A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E24681D6-3B3A-8474-E2BD-35D7D3257DF7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pic>
        <p:nvPicPr>
          <p:cNvPr id="9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357E64E-14A4-C57F-8516-3810A0D7C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4D742BB-D779-AD95-1F8A-1FA9B7F8B8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714" y="2762219"/>
            <a:ext cx="5068677" cy="2111232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193D8E-38D0-4B10-0A83-7EE1E6C641F4}"/>
              </a:ext>
            </a:extLst>
          </p:cNvPr>
          <p:cNvSpPr/>
          <p:nvPr/>
        </p:nvSpPr>
        <p:spPr>
          <a:xfrm>
            <a:off x="3242052" y="2684808"/>
            <a:ext cx="2654145" cy="2188643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367006" y="106135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كل واحد يقارن إنجازه مع إنجاز زميله. تأكدوا أنكم اتبعتم الخطوات بشكل سليم. </a:t>
            </a:r>
          </a:p>
        </p:txBody>
      </p:sp>
      <p:pic>
        <p:nvPicPr>
          <p:cNvPr id="8" name="Image 7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91F4777B-A8AF-29D5-1EBB-F118258C0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3" y="2740294"/>
            <a:ext cx="2132524" cy="2132524"/>
          </a:xfrm>
          <a:prstGeom prst="rect">
            <a:avLst/>
          </a:prstGeom>
        </p:spPr>
      </p:pic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A84A6E5-BFFA-51DC-4F38-49AFF9A3D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2AB983D-02C1-F0AF-2856-33A493AC92BA}"/>
              </a:ext>
            </a:extLst>
          </p:cNvPr>
          <p:cNvSpPr txBox="1"/>
          <p:nvPr/>
        </p:nvSpPr>
        <p:spPr>
          <a:xfrm>
            <a:off x="367005" y="7707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الآن؛ ستشتغلون في ثنائيات </a:t>
            </a:r>
          </a:p>
        </p:txBody>
      </p:sp>
      <p:pic>
        <p:nvPicPr>
          <p:cNvPr id="6" name="Image 5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5AC983C7-6753-5D6F-2D78-79C5ED3D56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23" y="2299381"/>
            <a:ext cx="5197029" cy="301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4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49731" y="92179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2678237-81A5-D27E-A957-0F9F04987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019" y="2938229"/>
            <a:ext cx="6565961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58587" cy="625740"/>
            <a:chOff x="976754" y="4005561"/>
            <a:chExt cx="55858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9" y="416193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58587" cy="628926"/>
            <a:chOff x="976754" y="4706199"/>
            <a:chExt cx="558587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12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330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10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264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B13551D-3BA5-81C8-322E-8DEA13090E99}"/>
              </a:ext>
            </a:extLst>
          </p:cNvPr>
          <p:cNvGrpSpPr/>
          <p:nvPr/>
        </p:nvGrpSpPr>
        <p:grpSpPr>
          <a:xfrm>
            <a:off x="1930085" y="2415654"/>
            <a:ext cx="5182232" cy="2026691"/>
            <a:chOff x="1997212" y="2436266"/>
            <a:chExt cx="4747833" cy="1742377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79E11BB-F682-44D0-7BC2-DC00ED7EA6B0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CE68030-86C0-D905-2F9F-5CA4D65B6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555034" y="3293807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93D2A88-51C3-AF38-1856-9F403BB20B67}"/>
                </a:ext>
              </a:extLst>
            </p:cNvPr>
            <p:cNvSpPr txBox="1"/>
            <p:nvPr/>
          </p:nvSpPr>
          <p:spPr>
            <a:xfrm>
              <a:off x="1997212" y="3219252"/>
              <a:ext cx="3555109" cy="615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74A91FD8-4E35-99D5-CA17-D71B9462D921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777D77DB-6365-2D5B-B57B-95DC223DE4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06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237228" y="816877"/>
            <a:ext cx="7231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الصفحة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؛ أنجزوا النشاط رقم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5 دقائق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8B1BF28-281E-B0B8-FB9E-B821242AB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BF24E04-E837-871C-D60E-879FABBE96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7139" y="2269307"/>
            <a:ext cx="2826763" cy="2891403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53EAEBCF-807A-B170-4AB3-3218DF80573B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B953CAC-2BAF-3501-2AFB-1E03A0A7A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25DD51-D3CA-64BF-6343-F351CDE4A8CE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286F338F-732B-E40B-1B3E-3D80777BCF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970" y="2045111"/>
            <a:ext cx="3497046" cy="400438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12E9D6E-40B1-DE07-E1CE-BA53E08E2314}"/>
              </a:ext>
            </a:extLst>
          </p:cNvPr>
          <p:cNvSpPr/>
          <p:nvPr/>
        </p:nvSpPr>
        <p:spPr>
          <a:xfrm>
            <a:off x="1360098" y="4601497"/>
            <a:ext cx="3034061" cy="118970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371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7FB12-A402-2F94-BB92-0A628EF80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">
            <a:extLst>
              <a:ext uri="{FF2B5EF4-FFF2-40B4-BE49-F238E27FC236}">
                <a16:creationId xmlns:a16="http://schemas.microsoft.com/office/drawing/2014/main" id="{03F582B8-5DB2-C0B6-02CE-19EE3A800818}"/>
              </a:ext>
            </a:extLst>
          </p:cNvPr>
          <p:cNvSpPr txBox="1"/>
          <p:nvPr/>
        </p:nvSpPr>
        <p:spPr>
          <a:xfrm>
            <a:off x="1164868" y="955377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على كراساتكم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A71ED37-6046-35B5-FCC6-9B9871B7D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8D73AC78-A383-4BA3-7B5F-A16CF4F3E00F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A435FA4-BD3C-AD98-E061-E19153C12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121D94A5-537D-0BB4-9DEB-A0E55EEF5E37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1900" b="1" dirty="0">
                  <a:solidFill>
                    <a:srgbClr val="33878B"/>
                  </a:solidFill>
                </a:rPr>
                <a:t>2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EEDDCB2A-D52F-8613-097D-D0CE7DE770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690" y="2218220"/>
            <a:ext cx="8114479" cy="399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0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870852AD-3B59-9C8C-192B-87B555B61DA2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333B9A0D-6E5B-4337-A5E5-F1F575696792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>
                <a:cs typeface="Calibri" panose="020F0502020204030204" pitchFamily="34" charset="0"/>
              </a:rPr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319313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5" name="ZoneTexte 2">
            <a:extLst>
              <a:ext uri="{FF2B5EF4-FFF2-40B4-BE49-F238E27FC236}">
                <a16:creationId xmlns:a16="http://schemas.microsoft.com/office/drawing/2014/main" id="{14BF8E78-AD85-4546-122F-ED679140B808}"/>
              </a:ext>
            </a:extLst>
          </p:cNvPr>
          <p:cNvSpPr txBox="1"/>
          <p:nvPr/>
        </p:nvSpPr>
        <p:spPr>
          <a:xfrm>
            <a:off x="761429" y="95647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 23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AC57B3A-B175-7241-12B6-F0DBFEA473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005" y="1881362"/>
            <a:ext cx="5892490" cy="426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9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8905" y="955377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6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>
            <a:extLst>
              <a:ext uri="{FF2B5EF4-FFF2-40B4-BE49-F238E27FC236}">
                <a16:creationId xmlns:a16="http://schemas.microsoft.com/office/drawing/2014/main" id="{65C12CA8-CCF9-3616-1895-9A43513F7305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2075"/>
              </a:lnSpc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12" name="Image 11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EF38A5C2-D9BB-E7BC-24D2-866B3AE22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35B67F8-4E41-C120-5707-131162781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D462B994-595C-C3CF-264F-2F5C2C414052}"/>
              </a:ext>
            </a:extLst>
          </p:cNvPr>
          <p:cNvSpPr txBox="1"/>
          <p:nvPr/>
        </p:nvSpPr>
        <p:spPr>
          <a:xfrm>
            <a:off x="829772" y="3773624"/>
            <a:ext cx="66622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إنجاز عمليات</a:t>
            </a:r>
            <a:r>
              <a:rPr lang="ar-SA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حسابية</a:t>
            </a:r>
            <a:r>
              <a:rPr lang="ar-MA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بتوظيف أولوية العمليات بدون أ</a:t>
            </a:r>
            <a:r>
              <a:rPr lang="ar-MA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قواس</a:t>
            </a:r>
            <a:endParaRPr lang="fr-FR" sz="24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16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9373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سنتابع درس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جديدا في الرياضيات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258E3DB7-EA0D-8D70-21A4-C3285230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29934" y="1925596"/>
            <a:ext cx="2570381" cy="4104936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C52E3DBB-AB22-585F-5653-FEAE7FA557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2166"/>
          <a:stretch>
            <a:fillRect/>
          </a:stretch>
        </p:blipFill>
        <p:spPr>
          <a:xfrm>
            <a:off x="2211859" y="1879558"/>
            <a:ext cx="2360141" cy="410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1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84129" y="2239767"/>
            <a:ext cx="5062139" cy="2819009"/>
            <a:chOff x="2315881" y="2221113"/>
            <a:chExt cx="4665832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53407" y="3270421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15881" y="333612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69471" y="400060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1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15ABA-D5F1-AA76-1E95-BD3F55F5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F9ADF23-B09B-84FD-0837-110B5AC0D615}"/>
              </a:ext>
            </a:extLst>
          </p:cNvPr>
          <p:cNvSpPr txBox="1"/>
          <p:nvPr/>
        </p:nvSpPr>
        <p:spPr>
          <a:xfrm>
            <a:off x="1861161" y="869795"/>
            <a:ext cx="5578993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ص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، سنصحح تمارين الواجب المنزلي.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5C6F929-47AA-A485-98A4-0CF58E349B4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B1796D9-9A13-DCC3-A117-062F21444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12" y="1626691"/>
            <a:ext cx="7219021" cy="4981927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8CC71A1-8A81-8FCD-A091-DD69D54086CA}"/>
              </a:ext>
            </a:extLst>
          </p:cNvPr>
          <p:cNvSpPr/>
          <p:nvPr/>
        </p:nvSpPr>
        <p:spPr>
          <a:xfrm flipH="1">
            <a:off x="4488872" y="4717473"/>
            <a:ext cx="2639292" cy="11845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9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14058</TotalTime>
  <Words>762</Words>
  <Application>Microsoft Office PowerPoint</Application>
  <PresentationFormat>Affichage à l'écran (4:3)</PresentationFormat>
  <Paragraphs>276</Paragraphs>
  <Slides>56</Slides>
  <Notes>13</Notes>
  <HiddenSlides>0</HiddenSlides>
  <MMClips>6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56</vt:i4>
      </vt:variant>
    </vt:vector>
  </HeadingPairs>
  <TitlesOfParts>
    <vt:vector size="66" baseType="lpstr">
      <vt:lpstr>Aptos</vt:lpstr>
      <vt:lpstr>Arial</vt:lpstr>
      <vt:lpstr>DengXian</vt:lpstr>
      <vt:lpstr>Dosis</vt:lpstr>
      <vt:lpstr>Effra CC Arbc</vt:lpstr>
      <vt:lpstr>Calibri</vt:lpstr>
      <vt:lpstr>2_Conception personnalisée</vt:lpstr>
      <vt:lpstr>Page d'entree</vt:lpstr>
      <vt:lpstr>partie 1</vt:lpstr>
      <vt:lpstr>1_partie 1</vt:lpstr>
      <vt:lpstr>Présentation PowerPoint</vt:lpstr>
      <vt:lpstr>Présentation PowerPoint</vt:lpstr>
      <vt:lpstr>برمجة الأسبوع الثاني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HASSAN.OULHOU</dc:creator>
  <cp:lastModifiedBy>EL HAMDOUNI BTIHAJ</cp:lastModifiedBy>
  <cp:revision>6</cp:revision>
  <cp:lastPrinted>2025-08-13T10:11:39Z</cp:lastPrinted>
  <dcterms:created xsi:type="dcterms:W3CDTF">2025-08-01T12:31:49Z</dcterms:created>
  <dcterms:modified xsi:type="dcterms:W3CDTF">2025-11-04T18:16:26Z</dcterms:modified>
</cp:coreProperties>
</file>