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3"/>
  </p:notesMasterIdLst>
  <p:handoutMasterIdLst>
    <p:handoutMasterId r:id="rId54"/>
  </p:handoutMasterIdLst>
  <p:sldIdLst>
    <p:sldId id="779" r:id="rId4"/>
    <p:sldId id="955" r:id="rId5"/>
    <p:sldId id="738" r:id="rId6"/>
    <p:sldId id="780" r:id="rId7"/>
    <p:sldId id="938" r:id="rId8"/>
    <p:sldId id="2134806735" r:id="rId9"/>
    <p:sldId id="746" r:id="rId10"/>
    <p:sldId id="974" r:id="rId11"/>
    <p:sldId id="914" r:id="rId12"/>
    <p:sldId id="986" r:id="rId13"/>
    <p:sldId id="2134806728" r:id="rId14"/>
    <p:sldId id="975" r:id="rId15"/>
    <p:sldId id="766" r:id="rId16"/>
    <p:sldId id="769" r:id="rId17"/>
    <p:sldId id="768" r:id="rId18"/>
    <p:sldId id="810" r:id="rId19"/>
    <p:sldId id="786" r:id="rId20"/>
    <p:sldId id="812" r:id="rId21"/>
    <p:sldId id="751" r:id="rId22"/>
    <p:sldId id="909" r:id="rId23"/>
    <p:sldId id="833" r:id="rId24"/>
    <p:sldId id="918" r:id="rId25"/>
    <p:sldId id="2134806730" r:id="rId26"/>
    <p:sldId id="849" r:id="rId27"/>
    <p:sldId id="919" r:id="rId28"/>
    <p:sldId id="851" r:id="rId29"/>
    <p:sldId id="2134806701" r:id="rId30"/>
    <p:sldId id="950" r:id="rId31"/>
    <p:sldId id="951" r:id="rId32"/>
    <p:sldId id="952" r:id="rId33"/>
    <p:sldId id="953" r:id="rId34"/>
    <p:sldId id="916" r:id="rId35"/>
    <p:sldId id="2134806731" r:id="rId36"/>
    <p:sldId id="2134806732" r:id="rId37"/>
    <p:sldId id="2134806733" r:id="rId38"/>
    <p:sldId id="2134806734" r:id="rId39"/>
    <p:sldId id="2134806729" r:id="rId40"/>
    <p:sldId id="848" r:id="rId41"/>
    <p:sldId id="962" r:id="rId42"/>
    <p:sldId id="927" r:id="rId43"/>
    <p:sldId id="928" r:id="rId44"/>
    <p:sldId id="929" r:id="rId45"/>
    <p:sldId id="788" r:id="rId46"/>
    <p:sldId id="935" r:id="rId47"/>
    <p:sldId id="908" r:id="rId48"/>
    <p:sldId id="2134806699" r:id="rId49"/>
    <p:sldId id="937" r:id="rId50"/>
    <p:sldId id="2134806700" r:id="rId51"/>
    <p:sldId id="789" r:id="rId5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5"/>
      <p:bold r:id="rId56"/>
    </p:embeddedFont>
    <p:embeddedFont>
      <p:font typeface="Cambria Math" panose="02040503050406030204" pitchFamily="18" charset="0"/>
      <p:regular r:id="rId57"/>
    </p:embeddedFont>
    <p:embeddedFont>
      <p:font typeface="Dosis" pitchFamily="2" charset="0"/>
      <p:regular r:id="rId58"/>
      <p:bold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EA96F-2572-48F5-866F-68F4948C8248}" v="327" dt="2025-11-08T12:07:35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2" autoAdjust="0"/>
    <p:restoredTop sz="96319" autoAdjust="0"/>
  </p:normalViewPr>
  <p:slideViewPr>
    <p:cSldViewPr snapToGrid="0">
      <p:cViewPr varScale="1">
        <p:scale>
          <a:sx n="71" d="100"/>
          <a:sy n="71" d="100"/>
        </p:scale>
        <p:origin x="690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A3B54F-B4FC-F9F1-A1AB-A4DA1A4A6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5D40CD-F0D6-9E3A-E098-2C880D26A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5B9B94-8917-1D14-E2C6-70B295B049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8D653D-6507-49DC-79BF-9E06135DC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65" y="-35299"/>
            <a:ext cx="9238129" cy="69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2120E4-4928-BC8E-B68D-E5B359A5B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27AA0D-208D-C0CF-785F-0E6DE3AD4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6.mp4"/><Relationship Id="rId7" Type="http://schemas.openxmlformats.org/officeDocument/2006/relationships/image" Target="../media/image5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D1FD34B-4B26-BFD6-A119-2526629DB346}"/>
              </a:ext>
            </a:extLst>
          </p:cNvPr>
          <p:cNvSpPr/>
          <p:nvPr/>
        </p:nvSpPr>
        <p:spPr>
          <a:xfrm>
            <a:off x="7161995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9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4060570" y="6021421"/>
            <a:ext cx="1179609" cy="288630"/>
            <a:chOff x="5316959" y="5877672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16959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5729839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10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3AED1AE-1CBF-BC33-94E8-91A5463B2704}"/>
              </a:ext>
            </a:extLst>
          </p:cNvPr>
          <p:cNvSpPr/>
          <p:nvPr/>
        </p:nvSpPr>
        <p:spPr>
          <a:xfrm>
            <a:off x="6641834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F1A8DD5C-1618-3901-A006-FDAF0B27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59" y="2609622"/>
            <a:ext cx="7905132" cy="24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603E9-8E8C-CA6B-CD79-C68870E7C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3BC225-E0DC-6F47-F9EC-F67DD0AF4C4F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DA076E-B6AB-34E1-58A5-C6D0F00A42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37F973C4-89CC-03F3-F713-2217B06F6AB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CA84C0E-1507-3BEE-46A9-2861CD1D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E91E54A-0B5C-5B3E-15D5-B46541F097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94926851-BAF6-C146-0ACD-835E5A2B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2" y="2332727"/>
            <a:ext cx="7369179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20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E31F09E7-87A5-A429-C3F2-CF835534E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065" y="2182385"/>
            <a:ext cx="7805176" cy="439041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75341" y="97707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الحساب الذهني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B05EB1-C484-FF5D-2D4B-D61C83BC97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69F42C-7B28-CB10-F91F-2BEDAC9898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84EE82E6-90DB-E7DC-74C8-9AD34F0335EF}"/>
              </a:ext>
            </a:extLst>
          </p:cNvPr>
          <p:cNvGrpSpPr/>
          <p:nvPr/>
        </p:nvGrpSpPr>
        <p:grpSpPr>
          <a:xfrm>
            <a:off x="654002" y="2044894"/>
            <a:ext cx="2232511" cy="488799"/>
            <a:chOff x="645061" y="2283814"/>
            <a:chExt cx="2232511" cy="488799"/>
          </a:xfrm>
        </p:grpSpPr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040B9C91-7A17-2BF4-99BB-54D3569E5591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4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3CB978C-BC5D-DB87-4312-183B40AD2783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A776D678-1A8F-73CC-7750-7F564BF7A717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682BA6F2-9CAE-46DA-4E07-F5F643F65604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A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20E35565-8A2F-6A09-E567-3100FA0A1C0D}"/>
              </a:ext>
            </a:extLst>
          </p:cNvPr>
          <p:cNvGrpSpPr/>
          <p:nvPr/>
        </p:nvGrpSpPr>
        <p:grpSpPr>
          <a:xfrm>
            <a:off x="6044149" y="2044894"/>
            <a:ext cx="2232511" cy="488799"/>
            <a:chOff x="645061" y="2283814"/>
            <a:chExt cx="2232511" cy="488799"/>
          </a:xfrm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435699D2-F193-F890-A847-EDF4E58C0EA8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3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96DE1AD1-E521-8A51-69B4-FE78AEDC9C9A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B334FDD-3F00-D547-E0F3-B3B6DC21A451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14F1F3B-C298-C623-3A9A-F75C9582CBF6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C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E38EBB40-05AB-5DD5-2DDE-26277D366CD6}"/>
              </a:ext>
            </a:extLst>
          </p:cNvPr>
          <p:cNvGrpSpPr/>
          <p:nvPr/>
        </p:nvGrpSpPr>
        <p:grpSpPr>
          <a:xfrm>
            <a:off x="3429286" y="2060936"/>
            <a:ext cx="2232511" cy="488799"/>
            <a:chOff x="645061" y="2283814"/>
            <a:chExt cx="2232511" cy="488799"/>
          </a:xfrm>
        </p:grpSpPr>
        <p:sp>
          <p:nvSpPr>
            <p:cNvPr id="70" name="Rectangle : coins arrondis 69">
              <a:extLst>
                <a:ext uri="{FF2B5EF4-FFF2-40B4-BE49-F238E27FC236}">
                  <a16:creationId xmlns:a16="http://schemas.microsoft.com/office/drawing/2014/main" id="{3AC5303C-8A8F-F057-CB56-FFEB2749CD2E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8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87A77F88-2FC2-9FB6-A175-452CCD448C23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7837DDDB-916E-1C8D-09D1-660C9A754703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6C013D75-D8E1-3EB6-578B-5A5420567E5E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B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A2ABF74F-B0DF-6DBA-6D29-C67ACCE781A7}"/>
              </a:ext>
            </a:extLst>
          </p:cNvPr>
          <p:cNvGrpSpPr/>
          <p:nvPr/>
        </p:nvGrpSpPr>
        <p:grpSpPr>
          <a:xfrm>
            <a:off x="642830" y="2760390"/>
            <a:ext cx="2232511" cy="488799"/>
            <a:chOff x="645061" y="2283814"/>
            <a:chExt cx="2232511" cy="488799"/>
          </a:xfrm>
        </p:grpSpPr>
        <p:sp>
          <p:nvSpPr>
            <p:cNvPr id="75" name="Rectangle : coins arrondis 74">
              <a:extLst>
                <a:ext uri="{FF2B5EF4-FFF2-40B4-BE49-F238E27FC236}">
                  <a16:creationId xmlns:a16="http://schemas.microsoft.com/office/drawing/2014/main" id="{CB9581D2-8E18-86A9-CD4E-E76179D5A0BE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4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8941BBF7-59D3-FC36-4CF9-254E5DD62420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130326A3-97EB-88B8-5BBF-094463AA2A90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B15ECE52-E1BD-2120-E39D-9F3C053C47CE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D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BE6C84E6-9BF6-9C99-B528-9223DE805CD4}"/>
              </a:ext>
            </a:extLst>
          </p:cNvPr>
          <p:cNvGrpSpPr/>
          <p:nvPr/>
        </p:nvGrpSpPr>
        <p:grpSpPr>
          <a:xfrm>
            <a:off x="3405947" y="2799363"/>
            <a:ext cx="2232511" cy="488799"/>
            <a:chOff x="645061" y="2283814"/>
            <a:chExt cx="2232511" cy="488799"/>
          </a:xfrm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FF1BECF4-8BAD-B921-6F79-0053BACF27F2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9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24010890-AD64-FE9B-62B3-6DD8F7B88799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4FF2C3EF-BA2F-6F56-5D0F-1574B3593885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6D4CD303-3AB2-A3C5-38E0-39CFCA407F18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E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A42FE341-A131-8C64-F1EE-BDF819FD6518}"/>
              </a:ext>
            </a:extLst>
          </p:cNvPr>
          <p:cNvGrpSpPr/>
          <p:nvPr/>
        </p:nvGrpSpPr>
        <p:grpSpPr>
          <a:xfrm>
            <a:off x="6044149" y="2793048"/>
            <a:ext cx="2232511" cy="488799"/>
            <a:chOff x="645061" y="2283814"/>
            <a:chExt cx="2232511" cy="488799"/>
          </a:xfrm>
        </p:grpSpPr>
        <p:sp>
          <p:nvSpPr>
            <p:cNvPr id="85" name="Rectangle : coins arrondis 84">
              <a:extLst>
                <a:ext uri="{FF2B5EF4-FFF2-40B4-BE49-F238E27FC236}">
                  <a16:creationId xmlns:a16="http://schemas.microsoft.com/office/drawing/2014/main" id="{BB2DB77A-7163-36F6-7A29-994CDDA6EDB6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5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4A434DD5-1284-997A-4437-366D34A308BB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5D135CA6-A3F2-7770-2B2D-6EE070A82079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DB3A0359-B6B6-4131-FE99-EDE8DE9A6B0C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F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A6E5068-0BBB-9114-22FD-B1DB32039AED}"/>
              </a:ext>
            </a:extLst>
          </p:cNvPr>
          <p:cNvGrpSpPr/>
          <p:nvPr/>
        </p:nvGrpSpPr>
        <p:grpSpPr>
          <a:xfrm>
            <a:off x="3405947" y="3550154"/>
            <a:ext cx="2232511" cy="488799"/>
            <a:chOff x="645061" y="2283814"/>
            <a:chExt cx="2232511" cy="488799"/>
          </a:xfrm>
        </p:grpSpPr>
        <p:sp>
          <p:nvSpPr>
            <p:cNvPr id="90" name="Rectangle : coins arrondis 89">
              <a:extLst>
                <a:ext uri="{FF2B5EF4-FFF2-40B4-BE49-F238E27FC236}">
                  <a16:creationId xmlns:a16="http://schemas.microsoft.com/office/drawing/2014/main" id="{EBC19AE3-06E8-BCCF-D4A4-35C77168E46A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7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C277AAA6-4828-9543-999D-F12AB661A74D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B78F3790-0E11-C149-1D07-67239191F99C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16EADE6C-D339-38F1-F22C-831AD80A4C11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H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F119C3ED-0854-D439-069D-700180EE8514}"/>
              </a:ext>
            </a:extLst>
          </p:cNvPr>
          <p:cNvGrpSpPr/>
          <p:nvPr/>
        </p:nvGrpSpPr>
        <p:grpSpPr>
          <a:xfrm>
            <a:off x="642830" y="3496206"/>
            <a:ext cx="2232511" cy="488799"/>
            <a:chOff x="645061" y="2283814"/>
            <a:chExt cx="2232511" cy="488799"/>
          </a:xfrm>
        </p:grpSpPr>
        <p:sp>
          <p:nvSpPr>
            <p:cNvPr id="95" name="Rectangle : coins arrondis 94">
              <a:extLst>
                <a:ext uri="{FF2B5EF4-FFF2-40B4-BE49-F238E27FC236}">
                  <a16:creationId xmlns:a16="http://schemas.microsoft.com/office/drawing/2014/main" id="{ED002C41-3716-7B91-1BDB-759501209A1D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5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72AB3160-B437-77EE-DA2D-8F3DBB4B91EB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F5EF3DDD-7B58-1A3D-09E3-F131A9793F00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909D7658-E099-32CD-AC68-5C721373F806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G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18BAF21B-1B07-ED86-9B5A-FE82E33081D8}"/>
              </a:ext>
            </a:extLst>
          </p:cNvPr>
          <p:cNvGrpSpPr/>
          <p:nvPr/>
        </p:nvGrpSpPr>
        <p:grpSpPr>
          <a:xfrm>
            <a:off x="6044149" y="3558165"/>
            <a:ext cx="2232511" cy="488799"/>
            <a:chOff x="645061" y="2283814"/>
            <a:chExt cx="2232511" cy="488799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73CE512C-4312-72FB-2507-0A22B3A9FF6F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4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0F4F55D0-922C-C55F-0D7F-7F9671611020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88AC2A9A-24C9-7611-579D-2B41B639911A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064F0973-F720-DC39-913E-9BD6ECBA7341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I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BD807BE5-11F5-36E5-9B12-F17DF2177003}"/>
              </a:ext>
            </a:extLst>
          </p:cNvPr>
          <p:cNvGrpSpPr/>
          <p:nvPr/>
        </p:nvGrpSpPr>
        <p:grpSpPr>
          <a:xfrm>
            <a:off x="3420718" y="4300945"/>
            <a:ext cx="2232511" cy="488799"/>
            <a:chOff x="645061" y="2283814"/>
            <a:chExt cx="2232511" cy="488799"/>
          </a:xfrm>
        </p:grpSpPr>
        <p:sp>
          <p:nvSpPr>
            <p:cNvPr id="105" name="Rectangle : coins arrondis 104">
              <a:extLst>
                <a:ext uri="{FF2B5EF4-FFF2-40B4-BE49-F238E27FC236}">
                  <a16:creationId xmlns:a16="http://schemas.microsoft.com/office/drawing/2014/main" id="{75581B61-F020-EB6E-5A25-27CFB7C0A7AF}"/>
                </a:ext>
              </a:extLst>
            </p:cNvPr>
            <p:cNvSpPr/>
            <p:nvPr/>
          </p:nvSpPr>
          <p:spPr>
            <a:xfrm>
              <a:off x="1081477" y="2322787"/>
              <a:ext cx="1796095" cy="449826"/>
            </a:xfrm>
            <a:prstGeom prst="roundRect">
              <a:avLst>
                <a:gd name="adj" fmla="val 23224"/>
              </a:avLst>
            </a:prstGeom>
            <a:noFill/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8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0516F6DC-2384-9EB8-A772-079917ECB84D}"/>
                </a:ext>
              </a:extLst>
            </p:cNvPr>
            <p:cNvGrpSpPr/>
            <p:nvPr/>
          </p:nvGrpSpPr>
          <p:grpSpPr>
            <a:xfrm>
              <a:off x="645061" y="2283814"/>
              <a:ext cx="396000" cy="461665"/>
              <a:chOff x="558769" y="3701196"/>
              <a:chExt cx="396000" cy="461665"/>
            </a:xfrm>
          </p:grpSpPr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A482DF52-49CA-E7EC-15F1-7BFBEFA7066B}"/>
                  </a:ext>
                </a:extLst>
              </p:cNvPr>
              <p:cNvSpPr/>
              <p:nvPr/>
            </p:nvSpPr>
            <p:spPr>
              <a:xfrm>
                <a:off x="558769" y="3746541"/>
                <a:ext cx="396000" cy="396000"/>
              </a:xfrm>
              <a:prstGeom prst="ellipse">
                <a:avLst/>
              </a:prstGeom>
              <a:solidFill>
                <a:srgbClr val="F9B233"/>
              </a:solidFill>
              <a:ln>
                <a:solidFill>
                  <a:srgbClr val="F9B2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AE574EBE-CA59-028A-1F7D-0E03C2563E07}"/>
                  </a:ext>
                </a:extLst>
              </p:cNvPr>
              <p:cNvSpPr txBox="1"/>
              <p:nvPr/>
            </p:nvSpPr>
            <p:spPr>
              <a:xfrm>
                <a:off x="563698" y="3701196"/>
                <a:ext cx="36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>
                    <a:solidFill>
                      <a:schemeClr val="bg1"/>
                    </a:solidFill>
                  </a:rPr>
                  <a:t>J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0412" y="8716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630D4260-8F41-712A-5996-182C43B7B375}"/>
              </a:ext>
            </a:extLst>
          </p:cNvPr>
          <p:cNvGrpSpPr/>
          <p:nvPr/>
        </p:nvGrpSpPr>
        <p:grpSpPr>
          <a:xfrm>
            <a:off x="553722" y="961932"/>
            <a:ext cx="614494" cy="688367"/>
            <a:chOff x="924143" y="3511073"/>
            <a:chExt cx="614494" cy="688367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9DC658E-A276-4E4F-C010-8ACFC389A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0CDB27B-4583-0A74-0C93-D9021A27A7F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05EF516-7C12-7C52-D6EA-F72ABB5A3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08" y="1974978"/>
            <a:ext cx="7754784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1818526" y="3580753"/>
            <a:ext cx="4382959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76468" y="3555002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كيفية حساب جداء عددين كسريين.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2" name="N6_P1_S3_L2">
            <a:hlinkClick r:id="" action="ppaction://media"/>
            <a:extLst>
              <a:ext uri="{FF2B5EF4-FFF2-40B4-BE49-F238E27FC236}">
                <a16:creationId xmlns:a16="http://schemas.microsoft.com/office/drawing/2014/main" id="{1D320B42-BBD0-9D91-F855-0BA76AC36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40" y="1887794"/>
            <a:ext cx="7961032" cy="4478081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976262F-248D-96D4-F177-9ECBB0D5A38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5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734978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57005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Police, Rectangle, ligne&#10;&#10;Le contenu généré par l’IA peut être incorrect.">
            <a:extLst>
              <a:ext uri="{FF2B5EF4-FFF2-40B4-BE49-F238E27FC236}">
                <a16:creationId xmlns:a16="http://schemas.microsoft.com/office/drawing/2014/main" id="{3A819EB8-A2CF-B39A-5A4B-5D49779B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57" y="2305063"/>
            <a:ext cx="5700486" cy="33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8"/>
            <a:ext cx="5884432" cy="265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28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SA" sz="2800" b="1" dirty="0">
              <a:solidFill>
                <a:srgbClr val="B2B3A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BF6E75-3288-B81B-5FAF-F2F885797390}"/>
              </a:ext>
            </a:extLst>
          </p:cNvPr>
          <p:cNvSpPr txBox="1"/>
          <p:nvPr/>
        </p:nvSpPr>
        <p:spPr>
          <a:xfrm>
            <a:off x="1295932" y="4500650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1053961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حب جداء العددين الكسريين التاليين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895BC5-17E4-D19C-D124-D406CBAC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69" y="2514520"/>
            <a:ext cx="3755461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D9D37-EC7F-014C-E004-17FB5D59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31072A-6503-5860-805A-A12DC1C84F76}"/>
              </a:ext>
            </a:extLst>
          </p:cNvPr>
          <p:cNvSpPr txBox="1"/>
          <p:nvPr/>
        </p:nvSpPr>
        <p:spPr>
          <a:xfrm>
            <a:off x="1215984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8362CC-3137-31D5-1E9A-4CE745192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608BA5-8C24-0B8C-1057-87F1526BA2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27710" y="1029612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33E129-D13F-78B2-4FCE-5F16D6F6D2E1}"/>
              </a:ext>
            </a:extLst>
          </p:cNvPr>
          <p:cNvSpPr/>
          <p:nvPr/>
        </p:nvSpPr>
        <p:spPr>
          <a:xfrm>
            <a:off x="4629239" y="1803822"/>
            <a:ext cx="2299258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B3BD865-6AA4-BA6B-ED5C-6A4A638607AA}"/>
              </a:ext>
            </a:extLst>
          </p:cNvPr>
          <p:cNvSpPr>
            <a:spLocks noChangeAspect="1"/>
          </p:cNvSpPr>
          <p:nvPr/>
        </p:nvSpPr>
        <p:spPr>
          <a:xfrm>
            <a:off x="6954088" y="181328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1CA53D-B464-7D4A-F22A-BA2025B8B769}"/>
              </a:ext>
            </a:extLst>
          </p:cNvPr>
          <p:cNvSpPr/>
          <p:nvPr/>
        </p:nvSpPr>
        <p:spPr>
          <a:xfrm>
            <a:off x="1180352" y="180382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9D21DF2-3CFA-3BD9-1EE4-8C23EC99B6EF}"/>
              </a:ext>
            </a:extLst>
          </p:cNvPr>
          <p:cNvSpPr>
            <a:spLocks noChangeAspect="1"/>
          </p:cNvSpPr>
          <p:nvPr/>
        </p:nvSpPr>
        <p:spPr>
          <a:xfrm>
            <a:off x="3505201" y="180589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4C0E21-7044-3329-CE6B-FADBF76FC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269" y="2514520"/>
            <a:ext cx="3755461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52276" y="947426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جداء البسطين.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E0120C3-7295-9C6A-9C9E-E9DE8D370D47}"/>
              </a:ext>
            </a:extLst>
          </p:cNvPr>
          <p:cNvSpPr/>
          <p:nvPr/>
        </p:nvSpPr>
        <p:spPr>
          <a:xfrm>
            <a:off x="4629239" y="1803822"/>
            <a:ext cx="2299258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E47CE3C-C561-82E7-315B-8017A651538A}"/>
              </a:ext>
            </a:extLst>
          </p:cNvPr>
          <p:cNvSpPr>
            <a:spLocks noChangeAspect="1"/>
          </p:cNvSpPr>
          <p:nvPr/>
        </p:nvSpPr>
        <p:spPr>
          <a:xfrm>
            <a:off x="6954088" y="181328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DB4217-8435-329F-94DE-82FB71E221BB}"/>
              </a:ext>
            </a:extLst>
          </p:cNvPr>
          <p:cNvSpPr/>
          <p:nvPr/>
        </p:nvSpPr>
        <p:spPr>
          <a:xfrm>
            <a:off x="1180352" y="180382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ECB8212-19F9-986B-2C9A-443B6886EEF3}"/>
              </a:ext>
            </a:extLst>
          </p:cNvPr>
          <p:cNvSpPr>
            <a:spLocks noChangeAspect="1"/>
          </p:cNvSpPr>
          <p:nvPr/>
        </p:nvSpPr>
        <p:spPr>
          <a:xfrm>
            <a:off x="3505201" y="180589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C7F858-DEB4-133F-2B64-A81B82ED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69" y="2514520"/>
            <a:ext cx="3755461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04967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764702" y="1022220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D9F43B5-A506-BBD0-8456-F4F1AE2BEC49}"/>
              </a:ext>
            </a:extLst>
          </p:cNvPr>
          <p:cNvSpPr/>
          <p:nvPr/>
        </p:nvSpPr>
        <p:spPr>
          <a:xfrm>
            <a:off x="4629239" y="1803822"/>
            <a:ext cx="2299258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7E680E6-4E66-56EE-AE5C-33C7731B2A4D}"/>
              </a:ext>
            </a:extLst>
          </p:cNvPr>
          <p:cNvSpPr>
            <a:spLocks noChangeAspect="1"/>
          </p:cNvSpPr>
          <p:nvPr/>
        </p:nvSpPr>
        <p:spPr>
          <a:xfrm>
            <a:off x="6954088" y="181328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5185E1A-18FF-41EF-0CF0-2BAAAFFFF07C}"/>
              </a:ext>
            </a:extLst>
          </p:cNvPr>
          <p:cNvSpPr/>
          <p:nvPr/>
        </p:nvSpPr>
        <p:spPr>
          <a:xfrm>
            <a:off x="1180352" y="180382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D6D4A28-0014-9FD1-BBFC-D5B37FA9930A}"/>
              </a:ext>
            </a:extLst>
          </p:cNvPr>
          <p:cNvSpPr>
            <a:spLocks noChangeAspect="1"/>
          </p:cNvSpPr>
          <p:nvPr/>
        </p:nvSpPr>
        <p:spPr>
          <a:xfrm>
            <a:off x="3505201" y="180589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BBEF4E-F0A3-1C57-5F2A-DDF22605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883" y="2520106"/>
            <a:ext cx="4100940" cy="25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954742" y="966364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1497ED6-238A-444B-D77C-7C9C3DAD5135}"/>
              </a:ext>
            </a:extLst>
          </p:cNvPr>
          <p:cNvSpPr/>
          <p:nvPr/>
        </p:nvSpPr>
        <p:spPr>
          <a:xfrm>
            <a:off x="4572000" y="162285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40780C13-E845-5E15-8290-CC902D4EED69}"/>
              </a:ext>
            </a:extLst>
          </p:cNvPr>
          <p:cNvSpPr>
            <a:spLocks noChangeAspect="1"/>
          </p:cNvSpPr>
          <p:nvPr/>
        </p:nvSpPr>
        <p:spPr>
          <a:xfrm>
            <a:off x="6896849" y="163231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A0C0209-F775-B685-BAB3-49B0761495C9}"/>
              </a:ext>
            </a:extLst>
          </p:cNvPr>
          <p:cNvSpPr/>
          <p:nvPr/>
        </p:nvSpPr>
        <p:spPr>
          <a:xfrm>
            <a:off x="1123113" y="1622852"/>
            <a:ext cx="2299258" cy="4498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EB464C2-C26B-1A54-4C40-7D816CA787E2}"/>
              </a:ext>
            </a:extLst>
          </p:cNvPr>
          <p:cNvSpPr>
            <a:spLocks noChangeAspect="1"/>
          </p:cNvSpPr>
          <p:nvPr/>
        </p:nvSpPr>
        <p:spPr>
          <a:xfrm>
            <a:off x="3447962" y="1624924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BC203F-EB41-7BCE-3D60-40D0E7AB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76" y="2562974"/>
            <a:ext cx="3460105" cy="17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04668" y="966364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جداء المقامين.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C9134EA-6843-98FE-8563-0AD4BDC912DB}"/>
              </a:ext>
            </a:extLst>
          </p:cNvPr>
          <p:cNvSpPr/>
          <p:nvPr/>
        </p:nvSpPr>
        <p:spPr>
          <a:xfrm>
            <a:off x="4572000" y="162285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CB5CCB4-EB06-991A-74E7-D50E2D8B1D1E}"/>
              </a:ext>
            </a:extLst>
          </p:cNvPr>
          <p:cNvSpPr>
            <a:spLocks noChangeAspect="1"/>
          </p:cNvSpPr>
          <p:nvPr/>
        </p:nvSpPr>
        <p:spPr>
          <a:xfrm>
            <a:off x="6896849" y="163231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F301EF6-B5E7-A2B2-D96F-24368EFBB78B}"/>
              </a:ext>
            </a:extLst>
          </p:cNvPr>
          <p:cNvSpPr/>
          <p:nvPr/>
        </p:nvSpPr>
        <p:spPr>
          <a:xfrm>
            <a:off x="1123113" y="1622852"/>
            <a:ext cx="2299258" cy="4498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928D02B-80B0-C699-1658-2264219720CC}"/>
              </a:ext>
            </a:extLst>
          </p:cNvPr>
          <p:cNvSpPr>
            <a:spLocks noChangeAspect="1"/>
          </p:cNvSpPr>
          <p:nvPr/>
        </p:nvSpPr>
        <p:spPr>
          <a:xfrm>
            <a:off x="3447962" y="1624924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F3886E-0398-9BA5-C3A0-27CF15B3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976" y="2562974"/>
            <a:ext cx="3460105" cy="17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27134" y="246984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المختلطة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المقارنة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الكسرية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13" y="2682694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544843" y="2851254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جداء الأعداد الكسرية (1)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2629087" y="2445804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49035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9AF781-491C-F65D-5729-29CE68F2E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15684" y="966364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D5E9C84-05C4-C295-766F-0B0C7480CAFE}"/>
              </a:ext>
            </a:extLst>
          </p:cNvPr>
          <p:cNvSpPr/>
          <p:nvPr/>
        </p:nvSpPr>
        <p:spPr>
          <a:xfrm>
            <a:off x="4572000" y="1622852"/>
            <a:ext cx="2299258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البسط في البسط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F55844C2-6F25-321E-DCCD-948155A2BF21}"/>
              </a:ext>
            </a:extLst>
          </p:cNvPr>
          <p:cNvSpPr>
            <a:spLocks noChangeAspect="1"/>
          </p:cNvSpPr>
          <p:nvPr/>
        </p:nvSpPr>
        <p:spPr>
          <a:xfrm>
            <a:off x="6896849" y="163231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b="1" dirty="0"/>
              <a:t>1</a:t>
            </a:r>
            <a:endParaRPr lang="fr-MA" sz="20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5B2D830-0150-0226-8FCA-966EF31869DB}"/>
              </a:ext>
            </a:extLst>
          </p:cNvPr>
          <p:cNvSpPr/>
          <p:nvPr/>
        </p:nvSpPr>
        <p:spPr>
          <a:xfrm>
            <a:off x="1123113" y="1622852"/>
            <a:ext cx="2299258" cy="44986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أضرب المقام في المقام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FBEAC701-8818-4B7A-3236-0E140FC74CC1}"/>
              </a:ext>
            </a:extLst>
          </p:cNvPr>
          <p:cNvSpPr>
            <a:spLocks noChangeAspect="1"/>
          </p:cNvSpPr>
          <p:nvPr/>
        </p:nvSpPr>
        <p:spPr>
          <a:xfrm>
            <a:off x="3447962" y="1624924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000" b="1" dirty="0"/>
              <a:t>2</a:t>
            </a:r>
            <a:endParaRPr lang="fr-MA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E397D9-EBBE-F9B2-161F-8ECB6FC1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77" y="2514520"/>
            <a:ext cx="4487045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2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32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SA" sz="3200" b="1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7CC22B-7117-6103-50CF-66A4E682D722}"/>
              </a:ext>
            </a:extLst>
          </p:cNvPr>
          <p:cNvSpPr txBox="1"/>
          <p:nvPr/>
        </p:nvSpPr>
        <p:spPr>
          <a:xfrm>
            <a:off x="1295932" y="4660443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D4CF-7DB0-166F-7401-EF2CBEE5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AE87AEB-F874-80A7-A0EB-80DB5658508E}"/>
              </a:ext>
            </a:extLst>
          </p:cNvPr>
          <p:cNvSpPr txBox="1"/>
          <p:nvPr/>
        </p:nvSpPr>
        <p:spPr>
          <a:xfrm>
            <a:off x="1215983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135498-2A0A-669E-66B2-E192D21B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8017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F1610D5-4E13-844C-F12D-2AD948ADA1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6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36F3-6F6C-32DD-61FA-CFE13EC1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08A476-AD12-346A-5F52-4C031DFB7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27068E2-58AB-9CB2-5696-B0A78DADC7FC}"/>
              </a:ext>
            </a:extLst>
          </p:cNvPr>
          <p:cNvSpPr txBox="1"/>
          <p:nvPr/>
        </p:nvSpPr>
        <p:spPr>
          <a:xfrm>
            <a:off x="1015684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احسبوا جداء العددين الكسريين التاليين.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26AE24-909B-C4A1-F753-67BD2278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77" y="2514520"/>
            <a:ext cx="4487045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26701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905EAB-13B6-C4AE-0F4B-97096BC26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77" y="2514520"/>
            <a:ext cx="4487045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67991-82C4-36D8-C7C1-0E57421F6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6DB7CC-3E97-848B-9F0A-6DA4E5B6C233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0128E6-A44D-5D64-176C-6B4783F9B88B}"/>
              </a:ext>
            </a:extLst>
          </p:cNvPr>
          <p:cNvSpPr txBox="1"/>
          <p:nvPr/>
        </p:nvSpPr>
        <p:spPr>
          <a:xfrm>
            <a:off x="1284391" y="3199943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DD90E7B-427A-065F-35BF-7C77166C7CD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87D20C3-859C-406E-E681-8D908658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26588" y="4388972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FE7C96F8-BD7C-6E4D-CF91-96566733329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F3D7ABF7-9736-227B-B51A-E794DFDE94A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4239176F-8C9B-0909-3076-3A4C7C67089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5B2F57-1E91-1DBD-E926-35668C93D0F6}"/>
              </a:ext>
            </a:extLst>
          </p:cNvPr>
          <p:cNvSpPr txBox="1"/>
          <p:nvPr/>
        </p:nvSpPr>
        <p:spPr>
          <a:xfrm>
            <a:off x="1295932" y="3865752"/>
            <a:ext cx="485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</a:t>
            </a:r>
            <a:r>
              <a:rPr lang="fr-FR" sz="2800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SA" sz="2800" b="1" dirty="0">
              <a:solidFill>
                <a:srgbClr val="B2B3A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E6C6F5-0D31-7249-8B3C-8CF0A47134A7}"/>
              </a:ext>
            </a:extLst>
          </p:cNvPr>
          <p:cNvSpPr txBox="1"/>
          <p:nvPr/>
        </p:nvSpPr>
        <p:spPr>
          <a:xfrm>
            <a:off x="1295932" y="4500650"/>
            <a:ext cx="485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73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23634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051B29CE-A89A-5165-E4CF-EFB61AF4B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09" y="1786118"/>
            <a:ext cx="6592185" cy="47764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03F7B0-63C4-B938-BFC9-0E6BD430FE33}"/>
              </a:ext>
            </a:extLst>
          </p:cNvPr>
          <p:cNvSpPr/>
          <p:nvPr/>
        </p:nvSpPr>
        <p:spPr>
          <a:xfrm>
            <a:off x="1773476" y="2235924"/>
            <a:ext cx="2690725" cy="10911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64407" y="2655346"/>
            <a:ext cx="2517796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3FB904-D8EC-6385-0D4A-209070B3C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21" y="3090248"/>
            <a:ext cx="5844886" cy="20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29987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جداء الأعداد الكسرية (1)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2A84B0C5-40E4-F66E-6D0E-EF4700D6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1" y="2239492"/>
            <a:ext cx="5847138" cy="42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29811" y="906494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977" y="2272226"/>
            <a:ext cx="3178895" cy="3178895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267001-4BF5-BBDB-E570-9A9E1BBE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939988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B2E95F-4029-AB34-971E-81B691C4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Police, Rectangle, ligne&#10;&#10;Le contenu généré par l’IA peut être incorrect.">
            <a:extLst>
              <a:ext uri="{FF2B5EF4-FFF2-40B4-BE49-F238E27FC236}">
                <a16:creationId xmlns:a16="http://schemas.microsoft.com/office/drawing/2014/main" id="{AAF14F65-EC19-4C49-F071-876B683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57" y="2450206"/>
            <a:ext cx="5700486" cy="33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20F8AC-0F72-AD83-01E6-8962474B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56" y="2577806"/>
            <a:ext cx="6415096" cy="263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860122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729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D1DAF7A-0E97-52D1-3F90-3EE173AC6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404" y="1812838"/>
            <a:ext cx="3171596" cy="448092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586429" y="3255685"/>
            <a:ext cx="2839948" cy="11290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98100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7C4329-D9DC-D796-4572-88E69E325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1" y="2575516"/>
            <a:ext cx="7546197" cy="27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4DD29F59-3243-0606-5994-C40DBF5EC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73" y="2003187"/>
            <a:ext cx="6386140" cy="46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7DEF41-297B-16A5-AED7-62DDA043381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1085831" y="3537379"/>
            <a:ext cx="6801287" cy="110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557377" y="3831017"/>
            <a:ext cx="5542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S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2718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7025F3-BE01-FCA7-6595-8091BF07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81" y="1626691"/>
            <a:ext cx="6497389" cy="490536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1D044-37C4-86AF-03AC-727D9E539CA6}"/>
              </a:ext>
            </a:extLst>
          </p:cNvPr>
          <p:cNvSpPr/>
          <p:nvPr/>
        </p:nvSpPr>
        <p:spPr>
          <a:xfrm flipH="1">
            <a:off x="4944979" y="4275061"/>
            <a:ext cx="2659780" cy="17131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17287</TotalTime>
  <Words>691</Words>
  <Application>Microsoft Office PowerPoint</Application>
  <PresentationFormat>Affichage à l'écran (4:3)</PresentationFormat>
  <Paragraphs>209</Paragraphs>
  <Slides>49</Slides>
  <Notes>10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60" baseType="lpstr">
      <vt:lpstr>Effra CC Arbc</vt:lpstr>
      <vt:lpstr>Calibri</vt:lpstr>
      <vt:lpstr>DengXian</vt:lpstr>
      <vt:lpstr>Arial</vt:lpstr>
      <vt:lpstr>Aptos</vt:lpstr>
      <vt:lpstr>Dosis</vt:lpstr>
      <vt:lpstr>Cambria Math</vt:lpstr>
      <vt:lpstr>Chalkboard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2025-11-10T14:14:43Z</dcterms:modified>
</cp:coreProperties>
</file>