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8"/>
  </p:notesMasterIdLst>
  <p:handoutMasterIdLst>
    <p:handoutMasterId r:id="rId69"/>
  </p:handoutMasterIdLst>
  <p:sldIdLst>
    <p:sldId id="2134806709" r:id="rId4"/>
    <p:sldId id="1010" r:id="rId5"/>
    <p:sldId id="2134806710" r:id="rId6"/>
    <p:sldId id="780" r:id="rId7"/>
    <p:sldId id="1011" r:id="rId8"/>
    <p:sldId id="1012" r:id="rId9"/>
    <p:sldId id="910" r:id="rId10"/>
    <p:sldId id="2134806701" r:id="rId11"/>
    <p:sldId id="914" r:id="rId12"/>
    <p:sldId id="901" r:id="rId13"/>
    <p:sldId id="2134806744" r:id="rId14"/>
    <p:sldId id="766" r:id="rId15"/>
    <p:sldId id="769" r:id="rId16"/>
    <p:sldId id="768" r:id="rId17"/>
    <p:sldId id="2134806706" r:id="rId18"/>
    <p:sldId id="1017" r:id="rId19"/>
    <p:sldId id="812" r:id="rId20"/>
    <p:sldId id="855" r:id="rId21"/>
    <p:sldId id="917" r:id="rId22"/>
    <p:sldId id="898" r:id="rId23"/>
    <p:sldId id="977" r:id="rId24"/>
    <p:sldId id="2134806707" r:id="rId25"/>
    <p:sldId id="850" r:id="rId26"/>
    <p:sldId id="899" r:id="rId27"/>
    <p:sldId id="984" r:id="rId28"/>
    <p:sldId id="978" r:id="rId29"/>
    <p:sldId id="941" r:id="rId30"/>
    <p:sldId id="2134806712" r:id="rId31"/>
    <p:sldId id="919" r:id="rId32"/>
    <p:sldId id="2134806720" r:id="rId33"/>
    <p:sldId id="942" r:id="rId34"/>
    <p:sldId id="2134806721" r:id="rId35"/>
    <p:sldId id="2134806724" r:id="rId36"/>
    <p:sldId id="2134806726" r:id="rId37"/>
    <p:sldId id="2134806727" r:id="rId38"/>
    <p:sldId id="943" r:id="rId39"/>
    <p:sldId id="2134806728" r:id="rId40"/>
    <p:sldId id="1018" r:id="rId41"/>
    <p:sldId id="926" r:id="rId42"/>
    <p:sldId id="2134806708" r:id="rId43"/>
    <p:sldId id="927" r:id="rId44"/>
    <p:sldId id="983" r:id="rId45"/>
    <p:sldId id="924" r:id="rId46"/>
    <p:sldId id="944" r:id="rId47"/>
    <p:sldId id="2134806713" r:id="rId48"/>
    <p:sldId id="851" r:id="rId49"/>
    <p:sldId id="945" r:id="rId50"/>
    <p:sldId id="2134806714" r:id="rId51"/>
    <p:sldId id="2134806715" r:id="rId52"/>
    <p:sldId id="946" r:id="rId53"/>
    <p:sldId id="2134806716" r:id="rId54"/>
    <p:sldId id="1019" r:id="rId55"/>
    <p:sldId id="848" r:id="rId56"/>
    <p:sldId id="931" r:id="rId57"/>
    <p:sldId id="932" r:id="rId58"/>
    <p:sldId id="933" r:id="rId59"/>
    <p:sldId id="2134806729" r:id="rId60"/>
    <p:sldId id="911" r:id="rId61"/>
    <p:sldId id="935" r:id="rId62"/>
    <p:sldId id="2134806718" r:id="rId63"/>
    <p:sldId id="789" r:id="rId64"/>
    <p:sldId id="937" r:id="rId65"/>
    <p:sldId id="938" r:id="rId66"/>
    <p:sldId id="2134806700" r:id="rId67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0"/>
    </p:embeddedFont>
    <p:embeddedFont>
      <p:font typeface="DengXian" panose="02010600030101010101" pitchFamily="2" charset="-122"/>
      <p:regular r:id="rId71"/>
      <p:bold r:id="rId72"/>
    </p:embeddedFont>
    <p:embeddedFont>
      <p:font typeface="Dosis" panose="02010703020202060003" pitchFamily="2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6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D9D9D9"/>
    <a:srgbClr val="F6C6AD"/>
    <a:srgbClr val="196082"/>
    <a:srgbClr val="4B5050"/>
    <a:srgbClr val="E5E3F2"/>
    <a:srgbClr val="CEC2D6"/>
    <a:srgbClr val="CFADD6"/>
    <a:srgbClr val="FFDA6D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05" autoAdjust="0"/>
    <p:restoredTop sz="95959" autoAdjust="0"/>
  </p:normalViewPr>
  <p:slideViewPr>
    <p:cSldViewPr snapToGrid="0">
      <p:cViewPr varScale="1">
        <p:scale>
          <a:sx n="78" d="100"/>
          <a:sy n="78" d="100"/>
        </p:scale>
        <p:origin x="1205" y="72"/>
      </p:cViewPr>
      <p:guideLst>
        <p:guide orient="horz" pos="2160"/>
        <p:guide pos="26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5.fntdata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28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28E4-A7E2-63A3-73BD-0E8EDB336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2FB504-C4BF-8695-C310-264CB5BCC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C9E9F1-5C22-33B1-0659-634094FA8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46795-04DB-23D2-6BE2-E604F95FC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491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عدد النقاط التي حصل عليها بدر في اللعبة الإلكترونية هو: 172 نقطة.</a:t>
            </a:r>
            <a:endParaRPr kumimoji="0" lang="fr-FR" sz="12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92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7E06EE-F166-8CC1-BB09-833509BB8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emf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emf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594218" y="6021421"/>
            <a:ext cx="1136805" cy="288630"/>
            <a:chOff x="5359763" y="5877672"/>
            <a:chExt cx="1136805" cy="288630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5359763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3268396" y="6021421"/>
            <a:ext cx="1821227" cy="288630"/>
            <a:chOff x="6227517" y="5877672"/>
            <a:chExt cx="1821227" cy="288630"/>
          </a:xfrm>
          <a:solidFill>
            <a:schemeClr val="bg1">
              <a:lumMod val="75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6924276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2457591" y="603914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12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540B890-2E2C-84E6-4478-8AFDE00D1369}"/>
              </a:ext>
            </a:extLst>
          </p:cNvPr>
          <p:cNvGrpSpPr/>
          <p:nvPr/>
        </p:nvGrpSpPr>
        <p:grpSpPr>
          <a:xfrm>
            <a:off x="7188022" y="6021421"/>
            <a:ext cx="1134569" cy="288630"/>
            <a:chOff x="5361999" y="5877672"/>
            <a:chExt cx="1134569" cy="288630"/>
          </a:xfrm>
          <a:solidFill>
            <a:schemeClr val="bg1">
              <a:lumMod val="75000"/>
            </a:schemeClr>
          </a:solidFill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4E4A007-C529-14DF-155F-2EF9B0613E6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9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A23D4903-D141-D38D-842A-0C8FF63C368D}"/>
                </a:ext>
              </a:extLst>
            </p:cNvPr>
            <p:cNvSpPr/>
            <p:nvPr/>
          </p:nvSpPr>
          <p:spPr>
            <a:xfrm>
              <a:off x="5361999" y="588791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A1D6075A-8D9C-27F1-CB27-32DC99EE0E14}"/>
              </a:ext>
            </a:extLst>
          </p:cNvPr>
          <p:cNvSpPr/>
          <p:nvPr/>
        </p:nvSpPr>
        <p:spPr>
          <a:xfrm>
            <a:off x="3952128" y="604067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6DE639E-6C2D-6E81-2A0A-70D4BE3D6313}"/>
              </a:ext>
            </a:extLst>
          </p:cNvPr>
          <p:cNvSpPr/>
          <p:nvPr/>
        </p:nvSpPr>
        <p:spPr>
          <a:xfrm>
            <a:off x="3331755" y="605339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9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EC78-7D66-44D5-0E02-BE9BE98C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D49EEB6-43E8-223A-E2E9-F4206888BF89}"/>
              </a:ext>
            </a:extLst>
          </p:cNvPr>
          <p:cNvSpPr txBox="1"/>
          <p:nvPr/>
        </p:nvSpPr>
        <p:spPr>
          <a:xfrm>
            <a:off x="2374081" y="915941"/>
            <a:ext cx="5166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دقيقة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7FA41CB8-6BF9-2841-2F68-98395E3168D5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EA4C50C9-5F73-C6FE-32B3-6653847C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41A1521A-3B44-C8B2-94F6-1E15EECCE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A82E851C-FDF1-5248-32D3-2BEB60E6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43" y="2377659"/>
            <a:ext cx="7673315" cy="3042457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9BD9FA-D764-6443-06B7-477CB023C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3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4382" y="38094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261861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B2B3A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24551" y="3868264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6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1323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36525" y="938025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24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86DC9A-604F-82FE-F151-DD104D5A4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muniteur.mp4">
            <a:hlinkClick r:id="" action="ppaction://media"/>
            <a:extLst>
              <a:ext uri="{FF2B5EF4-FFF2-40B4-BE49-F238E27FC236}">
                <a16:creationId xmlns:a16="http://schemas.microsoft.com/office/drawing/2014/main" id="{D556AB75-4023-CADB-39CC-806494A61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031" y="2142655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65826" y="95608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8" name="Picture 47" descr="A screenshot of a video game&#10;&#10;Description automatically generated">
            <a:extLst>
              <a:ext uri="{FF2B5EF4-FFF2-40B4-BE49-F238E27FC236}">
                <a16:creationId xmlns:a16="http://schemas.microsoft.com/office/drawing/2014/main" id="{4E752F79-9CA1-BC5E-CF29-18ACF6A22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5" y="2466754"/>
            <a:ext cx="7883313" cy="21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C6DF2-7C18-2232-D16A-F322CBF4A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4C53796-6F7C-5932-26D6-2C19042A45CE}"/>
              </a:ext>
            </a:extLst>
          </p:cNvPr>
          <p:cNvSpPr txBox="1"/>
          <p:nvPr/>
        </p:nvSpPr>
        <p:spPr>
          <a:xfrm>
            <a:off x="3948159" y="915941"/>
            <a:ext cx="349446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1A9611-30A7-ADCA-0FD7-2BCF215E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pic>
        <p:nvPicPr>
          <p:cNvPr id="90" name="Picture 89" descr="A screenshot of a game&#10;&#10;Description automatically generated">
            <a:extLst>
              <a:ext uri="{FF2B5EF4-FFF2-40B4-BE49-F238E27FC236}">
                <a16:creationId xmlns:a16="http://schemas.microsoft.com/office/drawing/2014/main" id="{A036FBC1-0894-C74B-D10E-10FF2D1A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5" y="2553382"/>
            <a:ext cx="7883313" cy="21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/>
                <a:t>2</a:t>
              </a:r>
              <a:endParaRPr lang="fr-MA" sz="3200" b="1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الآن؛ ستواصلون التدرب على حل المسائل </a:t>
            </a:r>
            <a:r>
              <a:rPr lang="fr-FR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بالاستعانة بنموذج الأشرطة </a:t>
            </a:r>
            <a:endParaRPr lang="en-US" b="1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9978D2B-A412-2283-905B-902B0A2470BE}"/>
              </a:ext>
            </a:extLst>
          </p:cNvPr>
          <p:cNvGrpSpPr/>
          <p:nvPr/>
        </p:nvGrpSpPr>
        <p:grpSpPr>
          <a:xfrm>
            <a:off x="371313" y="1845614"/>
            <a:ext cx="8047417" cy="4523624"/>
            <a:chOff x="371313" y="1845614"/>
            <a:chExt cx="8047417" cy="45236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337CF8-C77A-D6C2-737C-428B1E1B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313" y="1845614"/>
              <a:ext cx="8047417" cy="45236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BFB4F-BFCE-0E40-DB8A-EE4C029866E9}"/>
                </a:ext>
              </a:extLst>
            </p:cNvPr>
            <p:cNvSpPr/>
            <p:nvPr/>
          </p:nvSpPr>
          <p:spPr>
            <a:xfrm>
              <a:off x="2467897" y="2212258"/>
              <a:ext cx="4041058" cy="3844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BC5AA6-0628-C30E-6314-5366A9288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347510" y="907150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بخطوات حل المسائل؟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9E1F1B-5090-0383-4E44-6D05A5BA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FD25DAA-DFA5-D759-3E14-B20B6BFA2613}"/>
              </a:ext>
            </a:extLst>
          </p:cNvPr>
          <p:cNvGrpSpPr/>
          <p:nvPr/>
        </p:nvGrpSpPr>
        <p:grpSpPr>
          <a:xfrm>
            <a:off x="1197152" y="2168180"/>
            <a:ext cx="6165130" cy="3326687"/>
            <a:chOff x="1197152" y="2168180"/>
            <a:chExt cx="6165130" cy="332668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4850690-90D1-FEA2-1245-F6F93E9A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152" y="2168180"/>
              <a:ext cx="6165130" cy="332668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EA6D6BB-18D9-E4CE-40F1-7F914A7E5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9159" y="2659811"/>
              <a:ext cx="4804078" cy="249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الأولى  خُطْوَةً خطوة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80D64E-0892-6A8A-94F5-1DE3FD74B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D73CE1-59C5-CDAD-DE51-DB4592401BD4}"/>
              </a:ext>
            </a:extLst>
          </p:cNvPr>
          <p:cNvGrpSpPr/>
          <p:nvPr/>
        </p:nvGrpSpPr>
        <p:grpSpPr>
          <a:xfrm>
            <a:off x="472309" y="3351892"/>
            <a:ext cx="7985173" cy="946147"/>
            <a:chOff x="482942" y="3325258"/>
            <a:chExt cx="7985173" cy="9461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9D604D9-AC70-01C2-ED9C-898D596F7B2B}"/>
                </a:ext>
              </a:extLst>
            </p:cNvPr>
            <p:cNvSpPr/>
            <p:nvPr/>
          </p:nvSpPr>
          <p:spPr>
            <a:xfrm>
              <a:off x="482942" y="3325258"/>
              <a:ext cx="7985173" cy="946147"/>
            </a:xfrm>
            <a:prstGeom prst="roundRect">
              <a:avLst/>
            </a:prstGeom>
            <a:solidFill>
              <a:srgbClr val="196082">
                <a:alpha val="16000"/>
              </a:srgb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E4AA33-4D35-1140-2386-157CBD5E59FD}"/>
                </a:ext>
              </a:extLst>
            </p:cNvPr>
            <p:cNvSpPr txBox="1"/>
            <p:nvPr/>
          </p:nvSpPr>
          <p:spPr>
            <a:xfrm>
              <a:off x="675885" y="3429000"/>
              <a:ext cx="749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4BD5C53C-B66A-EC9F-8B91-7D6C2BC03CD1}"/>
              </a:ext>
            </a:extLst>
          </p:cNvPr>
          <p:cNvSpPr txBox="1"/>
          <p:nvPr/>
        </p:nvSpPr>
        <p:spPr>
          <a:xfrm>
            <a:off x="700365" y="91809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658704FF-37EE-14A7-85E5-7458FECF195F}"/>
              </a:ext>
            </a:extLst>
          </p:cNvPr>
          <p:cNvGrpSpPr/>
          <p:nvPr/>
        </p:nvGrpSpPr>
        <p:grpSpPr>
          <a:xfrm>
            <a:off x="7070281" y="2199741"/>
            <a:ext cx="1514858" cy="551406"/>
            <a:chOff x="3959458" y="1919923"/>
            <a:chExt cx="1514858" cy="551406"/>
          </a:xfrm>
          <a:solidFill>
            <a:srgbClr val="196082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5C8F0FCD-4C64-5134-B969-91A55DAE87C0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D546AC2-BE28-65AD-42CA-1ABB0F521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04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id="{AD4F1093-F441-934A-D980-A10D51BB7922}"/>
              </a:ext>
            </a:extLst>
          </p:cNvPr>
          <p:cNvGrpSpPr/>
          <p:nvPr/>
        </p:nvGrpSpPr>
        <p:grpSpPr>
          <a:xfrm>
            <a:off x="4460995" y="2194187"/>
            <a:ext cx="2476959" cy="551406"/>
            <a:chOff x="3237287" y="1919271"/>
            <a:chExt cx="2476959" cy="551406"/>
          </a:xfrm>
          <a:solidFill>
            <a:schemeClr val="bg1">
              <a:lumMod val="85000"/>
            </a:schemeClr>
          </a:solidFill>
        </p:grpSpPr>
        <p:sp>
          <p:nvSpPr>
            <p:cNvPr id="38" name="Rectangle : coins arrondis 4">
              <a:extLst>
                <a:ext uri="{FF2B5EF4-FFF2-40B4-BE49-F238E27FC236}">
                  <a16:creationId xmlns:a16="http://schemas.microsoft.com/office/drawing/2014/main" id="{A3427A6E-7B51-DEE9-2C15-3EE98D14E235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4B248323-3638-4C18-F12B-CA7E26F59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97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7C74F097-069B-DF0B-FE28-09EAB59F3FF0}"/>
              </a:ext>
            </a:extLst>
          </p:cNvPr>
          <p:cNvGrpSpPr/>
          <p:nvPr/>
        </p:nvGrpSpPr>
        <p:grpSpPr>
          <a:xfrm>
            <a:off x="2277351" y="2194187"/>
            <a:ext cx="2044968" cy="551406"/>
            <a:chOff x="3581501" y="1926561"/>
            <a:chExt cx="2044968" cy="551406"/>
          </a:xfrm>
          <a:solidFill>
            <a:schemeClr val="bg1">
              <a:lumMod val="85000"/>
            </a:schemeClr>
          </a:solidFill>
        </p:grpSpPr>
        <p:sp>
          <p:nvSpPr>
            <p:cNvPr id="41" name="Rectangle : coins arrondis 4">
              <a:extLst>
                <a:ext uri="{FF2B5EF4-FFF2-40B4-BE49-F238E27FC236}">
                  <a16:creationId xmlns:a16="http://schemas.microsoft.com/office/drawing/2014/main" id="{1DAC6A53-311B-CFE4-F345-DFD12949DA9B}"/>
                </a:ext>
              </a:extLst>
            </p:cNvPr>
            <p:cNvSpPr/>
            <p:nvPr/>
          </p:nvSpPr>
          <p:spPr>
            <a:xfrm>
              <a:off x="3581501" y="1926561"/>
              <a:ext cx="16281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26B32F06-ED9D-6126-2DA1-EE33DB54BA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7193" y="200114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43" name="Group 16">
            <a:extLst>
              <a:ext uri="{FF2B5EF4-FFF2-40B4-BE49-F238E27FC236}">
                <a16:creationId xmlns:a16="http://schemas.microsoft.com/office/drawing/2014/main" id="{5A7A2BEB-6FAD-6205-F536-515409652555}"/>
              </a:ext>
            </a:extLst>
          </p:cNvPr>
          <p:cNvGrpSpPr/>
          <p:nvPr/>
        </p:nvGrpSpPr>
        <p:grpSpPr>
          <a:xfrm>
            <a:off x="310053" y="2213938"/>
            <a:ext cx="1828622" cy="551406"/>
            <a:chOff x="2920380" y="1761833"/>
            <a:chExt cx="1828622" cy="551406"/>
          </a:xfrm>
          <a:solidFill>
            <a:schemeClr val="bg1">
              <a:lumMod val="85000"/>
            </a:schemeClr>
          </a:solidFill>
        </p:grpSpPr>
        <p:sp>
          <p:nvSpPr>
            <p:cNvPr id="44" name="Rectangle : coins arrondis 4">
              <a:extLst>
                <a:ext uri="{FF2B5EF4-FFF2-40B4-BE49-F238E27FC236}">
                  <a16:creationId xmlns:a16="http://schemas.microsoft.com/office/drawing/2014/main" id="{F5EBE3AF-F1AB-FE2D-2A08-39C7CC49716F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4E259EA1-CF8E-5AD5-D84E-579E843AE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72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8512C64-2AE6-E9ED-DE55-D1FA39B0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4E2383-24AC-F359-D9D6-56D78EE7EE07}"/>
              </a:ext>
            </a:extLst>
          </p:cNvPr>
          <p:cNvGrpSpPr/>
          <p:nvPr/>
        </p:nvGrpSpPr>
        <p:grpSpPr>
          <a:xfrm>
            <a:off x="472309" y="3351892"/>
            <a:ext cx="7985173" cy="946147"/>
            <a:chOff x="482942" y="3325258"/>
            <a:chExt cx="7985173" cy="9461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9DBDCD-228F-EEC3-0597-DAA6E94B2C12}"/>
                </a:ext>
              </a:extLst>
            </p:cNvPr>
            <p:cNvSpPr/>
            <p:nvPr/>
          </p:nvSpPr>
          <p:spPr>
            <a:xfrm>
              <a:off x="482942" y="3325258"/>
              <a:ext cx="7985173" cy="946147"/>
            </a:xfrm>
            <a:prstGeom prst="roundRect">
              <a:avLst/>
            </a:prstGeom>
            <a:solidFill>
              <a:srgbClr val="196082">
                <a:alpha val="16000"/>
              </a:srgb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AC28E4-5CB4-3425-41BB-CF7E3F9423B5}"/>
                </a:ext>
              </a:extLst>
            </p:cNvPr>
            <p:cNvSpPr txBox="1"/>
            <p:nvPr/>
          </p:nvSpPr>
          <p:spPr>
            <a:xfrm>
              <a:off x="675885" y="3429000"/>
              <a:ext cx="749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1A0C3296-C2EC-C6C4-E891-C944990E6396}"/>
              </a:ext>
            </a:extLst>
          </p:cNvPr>
          <p:cNvSpPr txBox="1"/>
          <p:nvPr/>
        </p:nvSpPr>
        <p:spPr>
          <a:xfrm>
            <a:off x="700365" y="9143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تخيلوا شريطا لها وحددوا المطلوب.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7FF98E-F222-F08F-522A-05D20C08F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7BA968D0-8D71-3793-BF45-9FCA0E487480}"/>
              </a:ext>
            </a:extLst>
          </p:cNvPr>
          <p:cNvGrpSpPr/>
          <p:nvPr/>
        </p:nvGrpSpPr>
        <p:grpSpPr>
          <a:xfrm>
            <a:off x="7070281" y="2199741"/>
            <a:ext cx="1514858" cy="551406"/>
            <a:chOff x="3959458" y="1919923"/>
            <a:chExt cx="1514858" cy="551406"/>
          </a:xfrm>
          <a:solidFill>
            <a:srgbClr val="196082"/>
          </a:solidFill>
        </p:grpSpPr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7C20BF5F-093A-830B-E06B-5CB60B316A2C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0323AA8F-BD93-3163-4EA4-3AD882B9CC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04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B431F8A5-5243-8CF4-7B20-EAA744D7BECE}"/>
              </a:ext>
            </a:extLst>
          </p:cNvPr>
          <p:cNvGrpSpPr/>
          <p:nvPr/>
        </p:nvGrpSpPr>
        <p:grpSpPr>
          <a:xfrm>
            <a:off x="4460995" y="2194187"/>
            <a:ext cx="2476959" cy="551406"/>
            <a:chOff x="3237287" y="1919271"/>
            <a:chExt cx="2476959" cy="551406"/>
          </a:xfrm>
          <a:solidFill>
            <a:schemeClr val="bg1">
              <a:lumMod val="85000"/>
            </a:schemeClr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63E1F8DD-81B6-899D-1833-D9589FDDE3F8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691C0FD-85E5-A3F6-47C5-9638D8A65F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97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19EB332C-2D0E-488B-2C18-8C489102AA85}"/>
              </a:ext>
            </a:extLst>
          </p:cNvPr>
          <p:cNvGrpSpPr/>
          <p:nvPr/>
        </p:nvGrpSpPr>
        <p:grpSpPr>
          <a:xfrm>
            <a:off x="2277351" y="2194187"/>
            <a:ext cx="2044968" cy="551406"/>
            <a:chOff x="3581501" y="1926561"/>
            <a:chExt cx="2044968" cy="551406"/>
          </a:xfrm>
          <a:solidFill>
            <a:schemeClr val="bg1">
              <a:lumMod val="85000"/>
            </a:schemeClr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CAB79CB9-FB7A-1166-D6BE-D14BA31A5973}"/>
                </a:ext>
              </a:extLst>
            </p:cNvPr>
            <p:cNvSpPr/>
            <p:nvPr/>
          </p:nvSpPr>
          <p:spPr>
            <a:xfrm>
              <a:off x="3581501" y="1926561"/>
              <a:ext cx="16281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1BFBF84E-27EB-8524-3770-012524EE9F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7193" y="200114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C8B59DF0-3930-EAFB-0FC4-BAB42E7DA02B}"/>
              </a:ext>
            </a:extLst>
          </p:cNvPr>
          <p:cNvGrpSpPr/>
          <p:nvPr/>
        </p:nvGrpSpPr>
        <p:grpSpPr>
          <a:xfrm>
            <a:off x="310053" y="2213938"/>
            <a:ext cx="1828622" cy="551406"/>
            <a:chOff x="2920380" y="1761833"/>
            <a:chExt cx="1828622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E5DC0C8D-F77E-01F1-0EF7-C15A0883A724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02EA055-60BC-86D4-F3F6-F1DF97FD6F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72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9C03FE-902B-B643-9B9D-60736222B506}"/>
              </a:ext>
            </a:extLst>
          </p:cNvPr>
          <p:cNvGrpSpPr/>
          <p:nvPr/>
        </p:nvGrpSpPr>
        <p:grpSpPr>
          <a:xfrm>
            <a:off x="472309" y="3351892"/>
            <a:ext cx="7985173" cy="946147"/>
            <a:chOff x="482942" y="3325258"/>
            <a:chExt cx="7985173" cy="9461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E6E676-FBFB-F350-616F-FFCF10F1E774}"/>
                </a:ext>
              </a:extLst>
            </p:cNvPr>
            <p:cNvSpPr/>
            <p:nvPr/>
          </p:nvSpPr>
          <p:spPr>
            <a:xfrm>
              <a:off x="482942" y="3325258"/>
              <a:ext cx="7985173" cy="946147"/>
            </a:xfrm>
            <a:prstGeom prst="roundRect">
              <a:avLst/>
            </a:prstGeom>
            <a:solidFill>
              <a:srgbClr val="196082">
                <a:alpha val="16000"/>
              </a:srgb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07C51C-D2A1-7F07-E7B2-CDEB7D7D162A}"/>
                </a:ext>
              </a:extLst>
            </p:cNvPr>
            <p:cNvSpPr txBox="1"/>
            <p:nvPr/>
          </p:nvSpPr>
          <p:spPr>
            <a:xfrm>
              <a:off x="675885" y="3429000"/>
              <a:ext cx="749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F8757D8C-9EA9-930F-7AF9-2845D42807AF}"/>
              </a:ext>
            </a:extLst>
          </p:cNvPr>
          <p:cNvSpPr txBox="1"/>
          <p:nvPr/>
        </p:nvSpPr>
        <p:spPr>
          <a:xfrm>
            <a:off x="700365" y="9143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93414EE3-9FF7-8272-9EA7-ED2765812F8C}"/>
              </a:ext>
            </a:extLst>
          </p:cNvPr>
          <p:cNvGrpSpPr/>
          <p:nvPr/>
        </p:nvGrpSpPr>
        <p:grpSpPr>
          <a:xfrm>
            <a:off x="7070281" y="2199741"/>
            <a:ext cx="1514858" cy="551406"/>
            <a:chOff x="3959458" y="1919923"/>
            <a:chExt cx="1514858" cy="551406"/>
          </a:xfrm>
          <a:solidFill>
            <a:srgbClr val="196082"/>
          </a:solidFill>
        </p:grpSpPr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DE01F681-A542-27E9-8A93-D6B1B1B316C7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FFAAC410-FB1D-28CB-2953-66BF007452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04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BAEEAF1E-4915-28E6-9084-4637CFFD13AD}"/>
              </a:ext>
            </a:extLst>
          </p:cNvPr>
          <p:cNvGrpSpPr/>
          <p:nvPr/>
        </p:nvGrpSpPr>
        <p:grpSpPr>
          <a:xfrm>
            <a:off x="4460995" y="2194187"/>
            <a:ext cx="2476959" cy="551406"/>
            <a:chOff x="3237287" y="1919271"/>
            <a:chExt cx="2476959" cy="551406"/>
          </a:xfrm>
          <a:solidFill>
            <a:schemeClr val="bg1">
              <a:lumMod val="85000"/>
            </a:schemeClr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4E81D0F5-2147-0A96-AAE6-0F66DABC2EE6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874FB17E-758A-2741-5898-F869BCB6ED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97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6F96141E-1DFB-C0EC-CF2A-1FB691A4C459}"/>
              </a:ext>
            </a:extLst>
          </p:cNvPr>
          <p:cNvGrpSpPr/>
          <p:nvPr/>
        </p:nvGrpSpPr>
        <p:grpSpPr>
          <a:xfrm>
            <a:off x="2277351" y="2194187"/>
            <a:ext cx="2044968" cy="551406"/>
            <a:chOff x="3581501" y="1926561"/>
            <a:chExt cx="2044968" cy="551406"/>
          </a:xfrm>
          <a:solidFill>
            <a:schemeClr val="bg1">
              <a:lumMod val="85000"/>
            </a:schemeClr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8ED81130-256F-EC3F-37E6-F33EE3C8D3F8}"/>
                </a:ext>
              </a:extLst>
            </p:cNvPr>
            <p:cNvSpPr/>
            <p:nvPr/>
          </p:nvSpPr>
          <p:spPr>
            <a:xfrm>
              <a:off x="3581501" y="1926561"/>
              <a:ext cx="16281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7CDD9396-66CD-7E5C-4BD2-79C14576E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7193" y="200114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BB70938F-DC3A-BD51-FADA-4C2F978226B5}"/>
              </a:ext>
            </a:extLst>
          </p:cNvPr>
          <p:cNvGrpSpPr/>
          <p:nvPr/>
        </p:nvGrpSpPr>
        <p:grpSpPr>
          <a:xfrm>
            <a:off x="310053" y="2213938"/>
            <a:ext cx="1828622" cy="551406"/>
            <a:chOff x="2920380" y="1761833"/>
            <a:chExt cx="1828622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A08598D0-CE87-D34C-3779-084F223F6CDB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71CB782-8883-C90B-6E49-D3733B47A9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72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966107-19CE-0C12-3098-88CCF27F95F8}"/>
              </a:ext>
            </a:extLst>
          </p:cNvPr>
          <p:cNvGrpSpPr/>
          <p:nvPr/>
        </p:nvGrpSpPr>
        <p:grpSpPr>
          <a:xfrm>
            <a:off x="472309" y="3351892"/>
            <a:ext cx="7985173" cy="946147"/>
            <a:chOff x="482942" y="3325258"/>
            <a:chExt cx="7985173" cy="9461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0E1EEDC-0B77-6BC2-F708-B4FCCAD8AA21}"/>
                </a:ext>
              </a:extLst>
            </p:cNvPr>
            <p:cNvSpPr/>
            <p:nvPr/>
          </p:nvSpPr>
          <p:spPr>
            <a:xfrm>
              <a:off x="482942" y="3325258"/>
              <a:ext cx="7985173" cy="946147"/>
            </a:xfrm>
            <a:prstGeom prst="roundRect">
              <a:avLst/>
            </a:prstGeom>
            <a:solidFill>
              <a:srgbClr val="196082">
                <a:alpha val="16000"/>
              </a:srgb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50C07B-3A17-C5EA-BBC7-AC05D0BB4043}"/>
                </a:ext>
              </a:extLst>
            </p:cNvPr>
            <p:cNvSpPr txBox="1"/>
            <p:nvPr/>
          </p:nvSpPr>
          <p:spPr>
            <a:xfrm>
              <a:off x="675885" y="3429000"/>
              <a:ext cx="749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2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E67E29D-FC8B-DF25-6D61-5814D97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65E995F-086F-0EF0-ED34-04E8C3D46A08}"/>
              </a:ext>
            </a:extLst>
          </p:cNvPr>
          <p:cNvSpPr txBox="1"/>
          <p:nvPr/>
        </p:nvSpPr>
        <p:spPr>
          <a:xfrm>
            <a:off x="0" y="918974"/>
            <a:ext cx="753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الفارق بين عدد المشجعين والمشجعات في المباراة.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95CAD4-9CBE-7AC7-87DF-1228851E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51A24B38-9D8E-D3A2-AAB2-D48C23FDED2A}"/>
              </a:ext>
            </a:extLst>
          </p:cNvPr>
          <p:cNvGrpSpPr/>
          <p:nvPr/>
        </p:nvGrpSpPr>
        <p:grpSpPr>
          <a:xfrm>
            <a:off x="7070281" y="2199741"/>
            <a:ext cx="1514858" cy="551406"/>
            <a:chOff x="3959458" y="1919923"/>
            <a:chExt cx="1514858" cy="551406"/>
          </a:xfrm>
          <a:solidFill>
            <a:srgbClr val="196082"/>
          </a:solidFill>
        </p:grpSpPr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6C02529B-D68F-77C8-0577-0C8343CA7A0E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1F94DD39-31C8-B318-5A4A-7012B9276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04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390F4BC2-211F-A887-7E0C-8578FC3FD43D}"/>
              </a:ext>
            </a:extLst>
          </p:cNvPr>
          <p:cNvGrpSpPr/>
          <p:nvPr/>
        </p:nvGrpSpPr>
        <p:grpSpPr>
          <a:xfrm>
            <a:off x="4460995" y="2194187"/>
            <a:ext cx="2476959" cy="551406"/>
            <a:chOff x="3237287" y="1919271"/>
            <a:chExt cx="2476959" cy="551406"/>
          </a:xfrm>
          <a:solidFill>
            <a:schemeClr val="bg1">
              <a:lumMod val="85000"/>
            </a:schemeClr>
          </a:solidFill>
        </p:grpSpPr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11B0AAD3-E8AE-6992-65F0-181211D31944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F6CB014-57AE-87B1-629C-B5F681A85B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97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0" name="Group 16">
            <a:extLst>
              <a:ext uri="{FF2B5EF4-FFF2-40B4-BE49-F238E27FC236}">
                <a16:creationId xmlns:a16="http://schemas.microsoft.com/office/drawing/2014/main" id="{DB2B69C0-E306-2061-F6C2-494CA3407A0E}"/>
              </a:ext>
            </a:extLst>
          </p:cNvPr>
          <p:cNvGrpSpPr/>
          <p:nvPr/>
        </p:nvGrpSpPr>
        <p:grpSpPr>
          <a:xfrm>
            <a:off x="2277351" y="2194187"/>
            <a:ext cx="2044968" cy="551406"/>
            <a:chOff x="3581501" y="1926561"/>
            <a:chExt cx="2044968" cy="551406"/>
          </a:xfrm>
          <a:solidFill>
            <a:schemeClr val="bg1">
              <a:lumMod val="85000"/>
            </a:schemeClr>
          </a:solidFill>
        </p:grpSpPr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4590AE90-B25B-77A8-7748-3F5AC07AFB9A}"/>
                </a:ext>
              </a:extLst>
            </p:cNvPr>
            <p:cNvSpPr/>
            <p:nvPr/>
          </p:nvSpPr>
          <p:spPr>
            <a:xfrm>
              <a:off x="3581501" y="1926561"/>
              <a:ext cx="16281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20998391-640D-2826-F9A3-9EE46D9344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7193" y="200114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6FE512E5-0B88-F125-9363-3934A22B4E17}"/>
              </a:ext>
            </a:extLst>
          </p:cNvPr>
          <p:cNvGrpSpPr/>
          <p:nvPr/>
        </p:nvGrpSpPr>
        <p:grpSpPr>
          <a:xfrm>
            <a:off x="310053" y="2213938"/>
            <a:ext cx="1828622" cy="551406"/>
            <a:chOff x="2920380" y="1761833"/>
            <a:chExt cx="1828622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94C7496B-8273-1D63-E154-573B0C58F04E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757C680-20C8-0E30-26CE-1213D1E42A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72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BD63C6-7465-3262-620C-47D792F8DE73}"/>
              </a:ext>
            </a:extLst>
          </p:cNvPr>
          <p:cNvGrpSpPr/>
          <p:nvPr/>
        </p:nvGrpSpPr>
        <p:grpSpPr>
          <a:xfrm>
            <a:off x="472309" y="3351892"/>
            <a:ext cx="7985173" cy="946147"/>
            <a:chOff x="482942" y="3325258"/>
            <a:chExt cx="7985173" cy="94614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47BE27-BF83-D33C-3B26-B863D48686F1}"/>
                </a:ext>
              </a:extLst>
            </p:cNvPr>
            <p:cNvSpPr/>
            <p:nvPr/>
          </p:nvSpPr>
          <p:spPr>
            <a:xfrm>
              <a:off x="482942" y="3325258"/>
              <a:ext cx="7985173" cy="946147"/>
            </a:xfrm>
            <a:prstGeom prst="roundRect">
              <a:avLst/>
            </a:prstGeom>
            <a:solidFill>
              <a:srgbClr val="196082">
                <a:alpha val="16000"/>
              </a:srgb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FFE5AB-67CA-8FAB-AB4B-7EBEC26C3ED3}"/>
                </a:ext>
              </a:extLst>
            </p:cNvPr>
            <p:cNvSpPr txBox="1"/>
            <p:nvPr/>
          </p:nvSpPr>
          <p:spPr>
            <a:xfrm>
              <a:off x="675885" y="3429000"/>
              <a:ext cx="749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29C7A52D-5EAD-A2F5-B9C8-A39C2A3B5820}"/>
              </a:ext>
            </a:extLst>
          </p:cNvPr>
          <p:cNvSpPr txBox="1"/>
          <p:nvPr/>
        </p:nvSpPr>
        <p:spPr>
          <a:xfrm>
            <a:off x="437389" y="935439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EB08AD-0B98-4AAC-8496-91BCDF83C2EF}"/>
              </a:ext>
            </a:extLst>
          </p:cNvPr>
          <p:cNvGrpSpPr/>
          <p:nvPr/>
        </p:nvGrpSpPr>
        <p:grpSpPr>
          <a:xfrm>
            <a:off x="413205" y="2479381"/>
            <a:ext cx="7941085" cy="3916956"/>
            <a:chOff x="413205" y="2479381"/>
            <a:chExt cx="7941085" cy="391695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5E7C34A-9E14-E9BA-F0D4-986AF7C30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3285" y="4208318"/>
              <a:ext cx="3881005" cy="1631373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E11D347-96F7-225E-9108-7CF3A361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205" y="2479381"/>
              <a:ext cx="7941085" cy="3916956"/>
            </a:xfrm>
            <a:prstGeom prst="rect">
              <a:avLst/>
            </a:prstGeom>
          </p:spPr>
        </p:pic>
      </p:grp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C26B97-DDF5-01CE-0F73-2E6F1BF1C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8" name="Group 16">
            <a:extLst>
              <a:ext uri="{FF2B5EF4-FFF2-40B4-BE49-F238E27FC236}">
                <a16:creationId xmlns:a16="http://schemas.microsoft.com/office/drawing/2014/main" id="{FCEAE924-72CD-6E10-43AE-B32895FFE0F8}"/>
              </a:ext>
            </a:extLst>
          </p:cNvPr>
          <p:cNvGrpSpPr/>
          <p:nvPr/>
        </p:nvGrpSpPr>
        <p:grpSpPr>
          <a:xfrm>
            <a:off x="7082571" y="1933529"/>
            <a:ext cx="1514858" cy="551406"/>
            <a:chOff x="3959458" y="1919923"/>
            <a:chExt cx="1514858" cy="551406"/>
          </a:xfrm>
          <a:solidFill>
            <a:srgbClr val="196082"/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23D34A5E-A024-7F20-51A1-0011D539E414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0CC6E14-EABD-25E3-A762-BDFC10B7C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04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4F532195-95D1-68EA-DAF0-83F6A9FF24DC}"/>
              </a:ext>
            </a:extLst>
          </p:cNvPr>
          <p:cNvGrpSpPr/>
          <p:nvPr/>
        </p:nvGrpSpPr>
        <p:grpSpPr>
          <a:xfrm>
            <a:off x="4473285" y="1927975"/>
            <a:ext cx="2476959" cy="551406"/>
            <a:chOff x="3237287" y="1919271"/>
            <a:chExt cx="2476959" cy="551406"/>
          </a:xfrm>
          <a:solidFill>
            <a:schemeClr val="bg1">
              <a:lumMod val="85000"/>
            </a:schemeClr>
          </a:solidFill>
        </p:grpSpPr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id="{9BD6C868-0AEA-E541-9614-85711B441956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074A057F-BEE0-A319-CEB3-EDDB35A01A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97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23EADFD5-92C0-F6B1-46DD-53928CACA5DF}"/>
              </a:ext>
            </a:extLst>
          </p:cNvPr>
          <p:cNvGrpSpPr/>
          <p:nvPr/>
        </p:nvGrpSpPr>
        <p:grpSpPr>
          <a:xfrm>
            <a:off x="2289641" y="1927975"/>
            <a:ext cx="2044968" cy="551406"/>
            <a:chOff x="3581501" y="1926561"/>
            <a:chExt cx="2044968" cy="551406"/>
          </a:xfrm>
          <a:solidFill>
            <a:schemeClr val="bg1">
              <a:lumMod val="85000"/>
            </a:schemeClr>
          </a:solidFill>
        </p:grpSpPr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id="{B0278422-60F5-F2A8-6C8F-655503844A0A}"/>
                </a:ext>
              </a:extLst>
            </p:cNvPr>
            <p:cNvSpPr/>
            <p:nvPr/>
          </p:nvSpPr>
          <p:spPr>
            <a:xfrm>
              <a:off x="3581501" y="1926561"/>
              <a:ext cx="16281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0B2CECE-F5D6-36F0-9D51-88BAB6CB0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7193" y="200114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8060BAF5-7835-664A-95E4-F3EB2E105EE3}"/>
              </a:ext>
            </a:extLst>
          </p:cNvPr>
          <p:cNvGrpSpPr/>
          <p:nvPr/>
        </p:nvGrpSpPr>
        <p:grpSpPr>
          <a:xfrm>
            <a:off x="322343" y="1947726"/>
            <a:ext cx="1828622" cy="551406"/>
            <a:chOff x="2920380" y="1761833"/>
            <a:chExt cx="182862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AE7B2DAF-8CA4-25BC-1EA7-F9E1C3821B35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44A11C42-6B4F-3E1A-B3C9-BA0A180550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72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B89E27-10C2-6358-EB0C-628C033B9BD4}"/>
              </a:ext>
            </a:extLst>
          </p:cNvPr>
          <p:cNvGrpSpPr/>
          <p:nvPr/>
        </p:nvGrpSpPr>
        <p:grpSpPr>
          <a:xfrm>
            <a:off x="437389" y="2615609"/>
            <a:ext cx="7916901" cy="960679"/>
            <a:chOff x="437389" y="2615609"/>
            <a:chExt cx="7916901" cy="96067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896E240-C2B1-B0DF-BAD9-52E057FFC4A3}"/>
                </a:ext>
              </a:extLst>
            </p:cNvPr>
            <p:cNvSpPr/>
            <p:nvPr/>
          </p:nvSpPr>
          <p:spPr>
            <a:xfrm>
              <a:off x="437389" y="2615609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5224E6-5D04-7FD5-AE47-8E7259C4662B}"/>
                </a:ext>
              </a:extLst>
            </p:cNvPr>
            <p:cNvSpPr txBox="1"/>
            <p:nvPr/>
          </p:nvSpPr>
          <p:spPr>
            <a:xfrm>
              <a:off x="573998" y="2721114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7244-46D1-821C-188E-B4F18957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138145-49F1-5A4C-F5D0-63176983D170}"/>
              </a:ext>
            </a:extLst>
          </p:cNvPr>
          <p:cNvSpPr txBox="1"/>
          <p:nvPr/>
        </p:nvSpPr>
        <p:spPr>
          <a:xfrm>
            <a:off x="12393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D01BB7-ADAE-4F61-69D5-D4140677A6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779034-7541-0376-C8A2-BB4815AD4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3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57B-8609-4294-1012-382199A3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462451DE-37BF-7B75-45FE-9102A6893EDE}"/>
              </a:ext>
            </a:extLst>
          </p:cNvPr>
          <p:cNvSpPr txBox="1"/>
          <p:nvPr/>
        </p:nvSpPr>
        <p:spPr>
          <a:xfrm>
            <a:off x="398275" y="918974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مثلوا  معطيات المسألة  على نموذج الأشرطة: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9340DE2F-523F-D496-FE29-5971DEA518EA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3" name="Rectangle : coins arrondis 4">
              <a:extLst>
                <a:ext uri="{FF2B5EF4-FFF2-40B4-BE49-F238E27FC236}">
                  <a16:creationId xmlns:a16="http://schemas.microsoft.com/office/drawing/2014/main" id="{4240C25F-90EF-E985-6B85-51B2F0DEB9CE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ECC444CC-95B0-1DF6-3AA6-DF1EFB016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216271E9-F6CC-429B-E994-4F0DD52244C6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4943B03D-D7A2-8787-25E4-426BE5F8270D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C9199D2-F52D-6A06-82C7-B30116AE9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FF3E0F11-8C14-EBD7-1370-58C6F7A7C508}"/>
              </a:ext>
            </a:extLst>
          </p:cNvPr>
          <p:cNvGrpSpPr/>
          <p:nvPr/>
        </p:nvGrpSpPr>
        <p:grpSpPr>
          <a:xfrm>
            <a:off x="2152786" y="1823735"/>
            <a:ext cx="2351945" cy="551406"/>
            <a:chOff x="3268809" y="1926561"/>
            <a:chExt cx="2351945" cy="551406"/>
          </a:xfrm>
          <a:solidFill>
            <a:schemeClr val="bg1">
              <a:lumMod val="85000"/>
            </a:schemeClr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B5106C9E-DB73-EBC1-C773-C50E19A910BA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552492D-FF4B-3B97-1135-9BA4778E4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1478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2CE399D0-7939-5633-A9E5-F3F3B359E8A7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9" name="Rectangle : coins arrondis 4">
              <a:extLst>
                <a:ext uri="{FF2B5EF4-FFF2-40B4-BE49-F238E27FC236}">
                  <a16:creationId xmlns:a16="http://schemas.microsoft.com/office/drawing/2014/main" id="{3DDAAE9C-9C96-F00A-A5C8-E560181803F5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CA6D57B0-2C34-089E-EB9B-F64DDD516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459035-A248-83AD-A801-DF76258F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4C55609A-1BF3-E2BA-5F12-B8B7F1097CD0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33" name="Image 19">
              <a:extLst>
                <a:ext uri="{FF2B5EF4-FFF2-40B4-BE49-F238E27FC236}">
                  <a16:creationId xmlns:a16="http://schemas.microsoft.com/office/drawing/2014/main" id="{FD3E3AD0-7C3D-8149-E01A-41381B91D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34" name="Image 46">
              <a:extLst>
                <a:ext uri="{FF2B5EF4-FFF2-40B4-BE49-F238E27FC236}">
                  <a16:creationId xmlns:a16="http://schemas.microsoft.com/office/drawing/2014/main" id="{C56273ED-F973-4DB9-34EB-02C03197C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24D4578-C3CF-1CE0-8ADB-B8C8527A2617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5621503-7E7E-698B-743A-0D9FA128E606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25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4A2196-580C-E67E-FEFD-47F31BF5A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1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0920E-C81C-B739-FF67-74E10D809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749FDD88-FAEC-B999-EA7B-71A6EFB5D180}"/>
              </a:ext>
            </a:extLst>
          </p:cNvPr>
          <p:cNvSpPr txBox="1"/>
          <p:nvPr/>
        </p:nvSpPr>
        <p:spPr>
          <a:xfrm>
            <a:off x="413205" y="926646"/>
            <a:ext cx="707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B679FF-17A7-DBDE-8BF2-E32F384F5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D928EF65-60A3-8000-DB51-A22BF1E6526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7AF5F6F5-9E62-C908-3DD9-858A8D41E626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D7ED756D-EF8F-F427-1B41-1FBF2B754D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AB6E9B54-CB58-8C29-8CAD-DBC434D83032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0" name="Rectangle : coins arrondis 4">
              <a:extLst>
                <a:ext uri="{FF2B5EF4-FFF2-40B4-BE49-F238E27FC236}">
                  <a16:creationId xmlns:a16="http://schemas.microsoft.com/office/drawing/2014/main" id="{31D2DE99-691D-8A06-1F1A-C3C3204357A3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182668B2-CD2A-C198-A9DB-3DD8EB206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B343B478-EDF8-66FB-1603-D59836E7538C}"/>
              </a:ext>
            </a:extLst>
          </p:cNvPr>
          <p:cNvGrpSpPr/>
          <p:nvPr/>
        </p:nvGrpSpPr>
        <p:grpSpPr>
          <a:xfrm>
            <a:off x="2152786" y="1823735"/>
            <a:ext cx="2355119" cy="551406"/>
            <a:chOff x="3268809" y="1926561"/>
            <a:chExt cx="2355119" cy="551406"/>
          </a:xfrm>
          <a:solidFill>
            <a:schemeClr val="bg1">
              <a:lumMod val="85000"/>
            </a:schemeClr>
          </a:solidFill>
        </p:grpSpPr>
        <p:sp>
          <p:nvSpPr>
            <p:cNvPr id="33" name="Rectangle : coins arrondis 4">
              <a:extLst>
                <a:ext uri="{FF2B5EF4-FFF2-40B4-BE49-F238E27FC236}">
                  <a16:creationId xmlns:a16="http://schemas.microsoft.com/office/drawing/2014/main" id="{7623DB12-BA6A-1356-29F1-3D2BF33F057D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C1E8D531-82F3-F962-883C-6EBE914885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52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5" name="Group 16">
            <a:extLst>
              <a:ext uri="{FF2B5EF4-FFF2-40B4-BE49-F238E27FC236}">
                <a16:creationId xmlns:a16="http://schemas.microsoft.com/office/drawing/2014/main" id="{7BA5961F-57C3-B9CF-5250-7F0B0759185B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36" name="Rectangle : coins arrondis 4">
              <a:extLst>
                <a:ext uri="{FF2B5EF4-FFF2-40B4-BE49-F238E27FC236}">
                  <a16:creationId xmlns:a16="http://schemas.microsoft.com/office/drawing/2014/main" id="{D863E9E6-ADD6-E0FC-2D85-19CB979A7D12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499880D4-7891-50F4-71EF-FF8DEE5939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29E4C5-20FF-7F8A-8F85-EF5A31EDE706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39" name="Image 19">
              <a:extLst>
                <a:ext uri="{FF2B5EF4-FFF2-40B4-BE49-F238E27FC236}">
                  <a16:creationId xmlns:a16="http://schemas.microsoft.com/office/drawing/2014/main" id="{9D13795E-92EE-AC15-0D85-B2EAA59EF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40" name="Image 46">
              <a:extLst>
                <a:ext uri="{FF2B5EF4-FFF2-40B4-BE49-F238E27FC236}">
                  <a16:creationId xmlns:a16="http://schemas.microsoft.com/office/drawing/2014/main" id="{00E41FF7-9951-C206-E942-9FBC27336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093DE20-FC12-28EB-DABF-0CF19A922A6E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0A3933E-B383-C325-493A-AB6BB1B33540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4392306-B0D3-F926-761C-B8FEAE43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14" y="3987993"/>
            <a:ext cx="29629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2826C-5834-84D1-E1F9-A07EBB6E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E6F7FCAC-8C58-497F-DE65-B12EA2F8733F}"/>
              </a:ext>
            </a:extLst>
          </p:cNvPr>
          <p:cNvSpPr txBox="1"/>
          <p:nvPr/>
        </p:nvSpPr>
        <p:spPr>
          <a:xfrm>
            <a:off x="480059" y="955377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827810-3AFB-3BC2-665B-62E6BEDA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3" name="Group 16">
            <a:extLst>
              <a:ext uri="{FF2B5EF4-FFF2-40B4-BE49-F238E27FC236}">
                <a16:creationId xmlns:a16="http://schemas.microsoft.com/office/drawing/2014/main" id="{1C843046-CE56-C520-D914-27D41356A3C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B5126C36-1714-A377-DAAB-43401378D637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E4B33E2A-AF7D-17DE-6BCC-C62F6F8A5D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0A6F32AA-0466-1FFE-945A-909BFC3FC501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5479A44C-BADA-A90B-1A80-0A20345BADCE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2E25DA5E-853A-2638-AE82-2689AAC3C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A8CD8558-04F3-C9E9-EA06-F2F3E4FC009A}"/>
              </a:ext>
            </a:extLst>
          </p:cNvPr>
          <p:cNvGrpSpPr/>
          <p:nvPr/>
        </p:nvGrpSpPr>
        <p:grpSpPr>
          <a:xfrm>
            <a:off x="2152786" y="1823735"/>
            <a:ext cx="2359352" cy="551406"/>
            <a:chOff x="3268809" y="1926561"/>
            <a:chExt cx="2359352" cy="551406"/>
          </a:xfrm>
          <a:solidFill>
            <a:srgbClr val="104862"/>
          </a:solidFill>
        </p:grpSpPr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id="{DEC7C055-DE54-66CA-C57B-19D284679259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37708205-30B3-05A3-624F-A37ABEF949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885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A2640CBA-56DF-8783-A3F2-E5A31A76083B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id="{FD36D515-A029-1108-403A-D53407F7713E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C1583324-7A37-2A8C-A18A-5C9D3CCE7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944EF2-6E85-E233-56EC-D1A2FE3C8E19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19" name="Image 19">
              <a:extLst>
                <a:ext uri="{FF2B5EF4-FFF2-40B4-BE49-F238E27FC236}">
                  <a16:creationId xmlns:a16="http://schemas.microsoft.com/office/drawing/2014/main" id="{75E1F096-860C-2CD9-315C-E94484D1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1" name="Image 46">
              <a:extLst>
                <a:ext uri="{FF2B5EF4-FFF2-40B4-BE49-F238E27FC236}">
                  <a16:creationId xmlns:a16="http://schemas.microsoft.com/office/drawing/2014/main" id="{23ADDBEC-AF22-37CE-03BF-8FE393852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0285D0C-15B3-29A8-26C7-D169FB33FB11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EA707E-D9FC-EE26-029A-4A98AEC35F8F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8347CF8-15FE-D241-3992-E55A645D9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49" y="3987993"/>
            <a:ext cx="29629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522039" y="231412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الكسور المختلطة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508359" y="2335391"/>
            <a:ext cx="3780000" cy="1102571"/>
            <a:chOff x="648000" y="1949241"/>
            <a:chExt cx="3780000" cy="11025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74734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الكسرية (1)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314DBC-933A-5CCE-7F69-E4271DC56BA5}"/>
              </a:ext>
            </a:extLst>
          </p:cNvPr>
          <p:cNvGrpSpPr/>
          <p:nvPr/>
        </p:nvGrpSpPr>
        <p:grpSpPr>
          <a:xfrm>
            <a:off x="391543" y="3748102"/>
            <a:ext cx="3938021" cy="1208686"/>
            <a:chOff x="291120" y="3896162"/>
            <a:chExt cx="3938021" cy="120868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2B7FD4B-9013-9523-C4DB-E0D7E6EC6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120" y="4164026"/>
              <a:ext cx="3938021" cy="94082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AF7939E-E87A-0356-E390-6BC853DBC1DB}"/>
                </a:ext>
              </a:extLst>
            </p:cNvPr>
            <p:cNvSpPr txBox="1"/>
            <p:nvPr/>
          </p:nvSpPr>
          <p:spPr>
            <a:xfrm>
              <a:off x="464561" y="4409244"/>
              <a:ext cx="34449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وضعيات المقارنة (1) </a:t>
              </a:r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39F45A87-C447-713F-DB32-E69BF905D7E8}"/>
                </a:ext>
              </a:extLst>
            </p:cNvPr>
            <p:cNvSpPr/>
            <p:nvPr/>
          </p:nvSpPr>
          <p:spPr>
            <a:xfrm>
              <a:off x="2702512" y="3896162"/>
              <a:ext cx="126762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8EECA44-23FC-DDD1-88B9-2A9EDA3FA7CE}"/>
              </a:ext>
            </a:extLst>
          </p:cNvPr>
          <p:cNvGrpSpPr/>
          <p:nvPr/>
        </p:nvGrpSpPr>
        <p:grpSpPr>
          <a:xfrm>
            <a:off x="4513607" y="382242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460A66BD-7B43-0F69-2ECA-84695D65BE1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4" name="Organigramme : Terminateur 21">
              <a:extLst>
                <a:ext uri="{FF2B5EF4-FFF2-40B4-BE49-F238E27FC236}">
                  <a16:creationId xmlns:a16="http://schemas.microsoft.com/office/drawing/2014/main" id="{9E6446A4-0133-1353-75FD-E63E2C3934B2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space réservé du texte 5">
              <a:extLst>
                <a:ext uri="{FF2B5EF4-FFF2-40B4-BE49-F238E27FC236}">
                  <a16:creationId xmlns:a16="http://schemas.microsoft.com/office/drawing/2014/main" id="{AEEDD38E-436A-6447-5980-924A7C2EC05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الكسرية (2)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4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7615-7721-CAD8-5EF8-25F4E01FD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E216BD4-D378-EB26-75F3-534E5852C618}"/>
              </a:ext>
            </a:extLst>
          </p:cNvPr>
          <p:cNvSpPr txBox="1"/>
          <p:nvPr/>
        </p:nvSpPr>
        <p:spPr>
          <a:xfrm>
            <a:off x="431039" y="927876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326D86-E066-4C3A-EA1D-9B40BA5E5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D481CF1E-2429-CBBC-774F-B27C4FF584BE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7" name="Rectangle : coins arrondis 4">
              <a:extLst>
                <a:ext uri="{FF2B5EF4-FFF2-40B4-BE49-F238E27FC236}">
                  <a16:creationId xmlns:a16="http://schemas.microsoft.com/office/drawing/2014/main" id="{5047C5F0-3494-695A-1FAC-0AA301500038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4E0B99D-C92E-0325-142D-6FD43E81E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33AB2B5A-B8F3-9F2F-5181-63C7EAD2BF4B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5B2C0901-A66D-65F3-1CC5-426653AB1E8F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F691BEA-E023-DED4-C25F-75B1F3666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07EB334F-BA40-91B2-F904-017A3D93AF56}"/>
              </a:ext>
            </a:extLst>
          </p:cNvPr>
          <p:cNvGrpSpPr/>
          <p:nvPr/>
        </p:nvGrpSpPr>
        <p:grpSpPr>
          <a:xfrm>
            <a:off x="2152786" y="1823735"/>
            <a:ext cx="2359352" cy="551406"/>
            <a:chOff x="3268809" y="1926561"/>
            <a:chExt cx="2359352" cy="551406"/>
          </a:xfrm>
          <a:solidFill>
            <a:srgbClr val="104862"/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1B051616-8018-19B3-9557-E4AF1843EADD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B9B3F47-08A2-31F2-D715-377961312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885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BA321D62-B1D2-B347-550C-C6BC160DB3A8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56F95223-2498-428E-ED0D-68639409F16F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3B1FB3E-1E23-E099-CC36-2D5D5AB7A8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4D3F6C-642F-E007-C3C2-7C2F9EEC6047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21" name="Image 19">
              <a:extLst>
                <a:ext uri="{FF2B5EF4-FFF2-40B4-BE49-F238E27FC236}">
                  <a16:creationId xmlns:a16="http://schemas.microsoft.com/office/drawing/2014/main" id="{C79BD50B-2066-0081-DA62-F739B2E42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2" name="Image 46">
              <a:extLst>
                <a:ext uri="{FF2B5EF4-FFF2-40B4-BE49-F238E27FC236}">
                  <a16:creationId xmlns:a16="http://schemas.microsoft.com/office/drawing/2014/main" id="{5CA8A36C-C3F9-1682-E4CE-AD42D20DA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372E945-A639-D592-AF36-52B7E9BF708B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4F650C-425E-10BF-E536-24D73EF7E8D8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BCB9F14-963C-89AD-D96E-568C47475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49" y="4131994"/>
            <a:ext cx="29629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8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583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78062D-FD2F-A6DC-4D64-528BB4BC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7ED82-4A1F-1DA5-29BB-4FB0BD8C5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AB895F9-0A55-2B44-C993-36EBF4303867}"/>
              </a:ext>
            </a:extLst>
          </p:cNvPr>
          <p:cNvSpPr txBox="1"/>
          <p:nvPr/>
        </p:nvSpPr>
        <p:spPr>
          <a:xfrm>
            <a:off x="424689" y="922672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06A3E2-F0DC-93CD-12D5-5E91AE405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5" name="Group 16">
            <a:extLst>
              <a:ext uri="{FF2B5EF4-FFF2-40B4-BE49-F238E27FC236}">
                <a16:creationId xmlns:a16="http://schemas.microsoft.com/office/drawing/2014/main" id="{B4ADA43A-EE98-93C8-E1CF-7506B8F366AF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6" name="Rectangle : coins arrondis 4">
              <a:extLst>
                <a:ext uri="{FF2B5EF4-FFF2-40B4-BE49-F238E27FC236}">
                  <a16:creationId xmlns:a16="http://schemas.microsoft.com/office/drawing/2014/main" id="{C49FF1E1-59A6-41CB-F953-822CA8756807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0A98EDE0-0BD4-21A9-655A-53E3D4374B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8" name="Group 16">
            <a:extLst>
              <a:ext uri="{FF2B5EF4-FFF2-40B4-BE49-F238E27FC236}">
                <a16:creationId xmlns:a16="http://schemas.microsoft.com/office/drawing/2014/main" id="{C352B21B-1A34-DF91-7695-F566BE3053DD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9" name="Rectangle : coins arrondis 4">
              <a:extLst>
                <a:ext uri="{FF2B5EF4-FFF2-40B4-BE49-F238E27FC236}">
                  <a16:creationId xmlns:a16="http://schemas.microsoft.com/office/drawing/2014/main" id="{9B687EE8-FEA2-F6F8-FAD6-A04FFD725CD3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5D4C501-8D3B-4C99-0A24-EAC74C476D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FD73AFA2-4C0A-1F9A-11AB-277BD13024BA}"/>
              </a:ext>
            </a:extLst>
          </p:cNvPr>
          <p:cNvGrpSpPr/>
          <p:nvPr/>
        </p:nvGrpSpPr>
        <p:grpSpPr>
          <a:xfrm>
            <a:off x="2152786" y="1823735"/>
            <a:ext cx="2359352" cy="551406"/>
            <a:chOff x="3268809" y="1926561"/>
            <a:chExt cx="2359352" cy="551406"/>
          </a:xfrm>
          <a:solidFill>
            <a:srgbClr val="104862"/>
          </a:solidFill>
        </p:grpSpPr>
        <p:sp>
          <p:nvSpPr>
            <p:cNvPr id="12" name="Rectangle : coins arrondis 4">
              <a:extLst>
                <a:ext uri="{FF2B5EF4-FFF2-40B4-BE49-F238E27FC236}">
                  <a16:creationId xmlns:a16="http://schemas.microsoft.com/office/drawing/2014/main" id="{7C917B59-E7B4-A89E-F753-073D49828089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0F5505F7-A7A4-1C54-4DA2-CBC8BC550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885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45902B32-7D09-068E-ACCC-2E1D135D3BE3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5" name="Rectangle : coins arrondis 4">
              <a:extLst>
                <a:ext uri="{FF2B5EF4-FFF2-40B4-BE49-F238E27FC236}">
                  <a16:creationId xmlns:a16="http://schemas.microsoft.com/office/drawing/2014/main" id="{37C6AF8D-6841-52E3-0416-7D2B9038F50D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08BC95F-97A1-ED7C-4BF5-DD7CFA6EE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162C17-8E79-A931-7D91-B92777D2F4BE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19" name="Image 19">
              <a:extLst>
                <a:ext uri="{FF2B5EF4-FFF2-40B4-BE49-F238E27FC236}">
                  <a16:creationId xmlns:a16="http://schemas.microsoft.com/office/drawing/2014/main" id="{EA5D0EA5-99B5-F82C-9BC8-3C73566EB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1" name="Image 46">
              <a:extLst>
                <a:ext uri="{FF2B5EF4-FFF2-40B4-BE49-F238E27FC236}">
                  <a16:creationId xmlns:a16="http://schemas.microsoft.com/office/drawing/2014/main" id="{63B3107D-2F05-7219-BB91-80FF7685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A596062-F3C2-4F56-EC7A-5C1A2B4FFD8E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3E016B-4D17-0C25-D41F-F0DECEE1BF81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sp>
        <p:nvSpPr>
          <p:cNvPr id="36" name="TextBox 49">
            <a:extLst>
              <a:ext uri="{FF2B5EF4-FFF2-40B4-BE49-F238E27FC236}">
                <a16:creationId xmlns:a16="http://schemas.microsoft.com/office/drawing/2014/main" id="{66411538-C58C-7B5D-4243-AC2D0AEE120A}"/>
              </a:ext>
            </a:extLst>
          </p:cNvPr>
          <p:cNvSpPr txBox="1"/>
          <p:nvPr/>
        </p:nvSpPr>
        <p:spPr>
          <a:xfrm>
            <a:off x="2676572" y="5053915"/>
            <a:ext cx="1166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1600" b="1" dirty="0"/>
              <a:t>الفرق</a:t>
            </a:r>
            <a:endParaRPr lang="fr-FR" sz="1600" b="1" dirty="0"/>
          </a:p>
        </p:txBody>
      </p:sp>
      <p:sp>
        <p:nvSpPr>
          <p:cNvPr id="37" name="TextBox 50">
            <a:extLst>
              <a:ext uri="{FF2B5EF4-FFF2-40B4-BE49-F238E27FC236}">
                <a16:creationId xmlns:a16="http://schemas.microsoft.com/office/drawing/2014/main" id="{9C1FB041-7B04-53FA-08C6-B2DA7B3C7540}"/>
              </a:ext>
            </a:extLst>
          </p:cNvPr>
          <p:cNvSpPr txBox="1"/>
          <p:nvPr/>
        </p:nvSpPr>
        <p:spPr>
          <a:xfrm>
            <a:off x="918551" y="5066285"/>
            <a:ext cx="1166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1600" b="1" dirty="0"/>
              <a:t>عدد المشجعات</a:t>
            </a:r>
            <a:endParaRPr lang="fr-FR" sz="1600" b="1" dirty="0"/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827EF641-EDAD-DFBF-71AC-0C27F8A2544C}"/>
              </a:ext>
            </a:extLst>
          </p:cNvPr>
          <p:cNvSpPr txBox="1"/>
          <p:nvPr/>
        </p:nvSpPr>
        <p:spPr>
          <a:xfrm>
            <a:off x="1834106" y="3927324"/>
            <a:ext cx="1479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b="1" dirty="0"/>
              <a:t>عدد المشجعين</a:t>
            </a:r>
            <a:endParaRPr lang="fr-FR" sz="16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E8F622-F040-6C09-28CF-1B2DAB90009C}"/>
              </a:ext>
            </a:extLst>
          </p:cNvPr>
          <p:cNvSpPr/>
          <p:nvPr/>
        </p:nvSpPr>
        <p:spPr>
          <a:xfrm>
            <a:off x="2426619" y="4632964"/>
            <a:ext cx="909341" cy="325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082E5C-2C64-C71E-B811-03DEE05221A4}"/>
              </a:ext>
            </a:extLst>
          </p:cNvPr>
          <p:cNvSpPr/>
          <p:nvPr/>
        </p:nvSpPr>
        <p:spPr>
          <a:xfrm>
            <a:off x="902621" y="4740929"/>
            <a:ext cx="1523998" cy="32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950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21B8A5-C920-46E3-F396-992B639F2385}"/>
              </a:ext>
            </a:extLst>
          </p:cNvPr>
          <p:cNvSpPr/>
          <p:nvPr/>
        </p:nvSpPr>
        <p:spPr>
          <a:xfrm>
            <a:off x="902621" y="4311975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1 200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323F64E-2D4F-C3EC-7A95-F86E498404CA}"/>
              </a:ext>
            </a:extLst>
          </p:cNvPr>
          <p:cNvCxnSpPr/>
          <p:nvPr/>
        </p:nvCxnSpPr>
        <p:spPr>
          <a:xfrm>
            <a:off x="2408690" y="4940782"/>
            <a:ext cx="97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7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F15FB-3B1E-CDBB-C3AF-1DDC68E3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690CE20-1E08-1A25-CB3D-953172356FC1}"/>
              </a:ext>
            </a:extLst>
          </p:cNvPr>
          <p:cNvSpPr txBox="1"/>
          <p:nvPr/>
        </p:nvSpPr>
        <p:spPr>
          <a:xfrm>
            <a:off x="421577" y="890918"/>
            <a:ext cx="707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CD95FA-2EF4-CA82-7CDD-EE03DAB9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34D35CD8-9686-A219-1173-640E4DD9A6F6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7" name="Rectangle : coins arrondis 4">
              <a:extLst>
                <a:ext uri="{FF2B5EF4-FFF2-40B4-BE49-F238E27FC236}">
                  <a16:creationId xmlns:a16="http://schemas.microsoft.com/office/drawing/2014/main" id="{17590B09-212D-4B8C-9844-E5DB800B1736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CACDCE5-B1E9-4795-AB5B-89B1D2E2F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9A3175CA-92A6-FDDB-62F4-F13DBAFDD674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23B14884-B970-E976-C4DE-5A86B050B777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6C9174C-CB00-2257-8EE1-9F61A9709B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0CA72A67-C005-7181-EED3-DB4E6A7496ED}"/>
              </a:ext>
            </a:extLst>
          </p:cNvPr>
          <p:cNvGrpSpPr/>
          <p:nvPr/>
        </p:nvGrpSpPr>
        <p:grpSpPr>
          <a:xfrm>
            <a:off x="2152786" y="1823735"/>
            <a:ext cx="2359352" cy="551406"/>
            <a:chOff x="3268809" y="1926561"/>
            <a:chExt cx="2359352" cy="551406"/>
          </a:xfrm>
          <a:solidFill>
            <a:srgbClr val="104862"/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0AE08BBA-EE17-7E99-B813-C46ADB1BCE79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5B96AD4E-7817-DC28-32BE-17B9F9F7AC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885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9CBC20C-8DE1-5485-5963-87277FEDFB9B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A211A445-75D1-828C-F6ED-EF199869048A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B19A947-A9DF-1DBD-5C67-C779066EA8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76824F-7DDF-086D-40DB-962F99E40667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21" name="Image 19">
              <a:extLst>
                <a:ext uri="{FF2B5EF4-FFF2-40B4-BE49-F238E27FC236}">
                  <a16:creationId xmlns:a16="http://schemas.microsoft.com/office/drawing/2014/main" id="{1CB4E2D1-613D-8DFE-4B5D-E838DA86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2" name="Image 46">
              <a:extLst>
                <a:ext uri="{FF2B5EF4-FFF2-40B4-BE49-F238E27FC236}">
                  <a16:creationId xmlns:a16="http://schemas.microsoft.com/office/drawing/2014/main" id="{D8345A8B-2C8F-0642-7CCD-E4FE3BF3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3B837A-5B7D-E489-E233-F8B5916FB952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C592C5-F5E5-3740-32A7-A8273D867CCA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9EF01AB-944D-94B2-E0A4-A26982EC0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6" y="4116521"/>
            <a:ext cx="2962913" cy="15729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9A2ACF-E880-CB4C-1136-1CFD51D79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559" y="4761117"/>
            <a:ext cx="370668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74A3-13B1-3CB1-E000-15463D8D3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D1830E8-F46A-533D-2AB3-3B7DF06D5A7A}"/>
              </a:ext>
            </a:extLst>
          </p:cNvPr>
          <p:cNvSpPr txBox="1"/>
          <p:nvPr/>
        </p:nvSpPr>
        <p:spPr>
          <a:xfrm>
            <a:off x="416067" y="918974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0CAD5B-4298-94C0-63A3-1F6D0476D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4" name="Group 16">
            <a:extLst>
              <a:ext uri="{FF2B5EF4-FFF2-40B4-BE49-F238E27FC236}">
                <a16:creationId xmlns:a16="http://schemas.microsoft.com/office/drawing/2014/main" id="{066076F8-943D-1436-68BD-E527440E87BC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83A177CF-A7E6-809A-36A0-D30691902401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3BD4E41-3334-8E67-C8F5-37C14204E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197FEAF-CFAC-BDD4-5400-1D9C872A024B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8" name="Rectangle : coins arrondis 4">
              <a:extLst>
                <a:ext uri="{FF2B5EF4-FFF2-40B4-BE49-F238E27FC236}">
                  <a16:creationId xmlns:a16="http://schemas.microsoft.com/office/drawing/2014/main" id="{73444CE3-71B4-4ABA-F5F0-58CFF24BA41C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B19EB44F-F946-D1DD-3D96-03881C0E1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CA433E3-2A65-9802-5729-E89D9AAC290E}"/>
              </a:ext>
            </a:extLst>
          </p:cNvPr>
          <p:cNvGrpSpPr/>
          <p:nvPr/>
        </p:nvGrpSpPr>
        <p:grpSpPr>
          <a:xfrm>
            <a:off x="2152786" y="1823735"/>
            <a:ext cx="2359352" cy="551406"/>
            <a:chOff x="3268809" y="1926561"/>
            <a:chExt cx="2359352" cy="551406"/>
          </a:xfrm>
          <a:solidFill>
            <a:schemeClr val="bg1">
              <a:lumMod val="85000"/>
            </a:schemeClr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5927FF25-BDFE-9E50-F235-2158E418BE76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89803B98-DCFE-497D-C90E-724A338B5F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885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7DE88DA7-DC04-285A-5BE5-1F3AE8F5325A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rgbClr val="104862"/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5A42078B-F823-9D61-BF5D-71F59A0CD697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B5AEBB59-9907-9793-BF2A-94B7C73489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2875B6-650B-4FEC-DA7C-C92870913E9D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28" name="Image 19">
              <a:extLst>
                <a:ext uri="{FF2B5EF4-FFF2-40B4-BE49-F238E27FC236}">
                  <a16:creationId xmlns:a16="http://schemas.microsoft.com/office/drawing/2014/main" id="{3E1CDA9B-296E-FCA4-7488-A020F9097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9" name="Image 46">
              <a:extLst>
                <a:ext uri="{FF2B5EF4-FFF2-40B4-BE49-F238E27FC236}">
                  <a16:creationId xmlns:a16="http://schemas.microsoft.com/office/drawing/2014/main" id="{8CFF9842-A12C-88CB-8D4A-5F18CE91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EE7CCA8-9DE1-0C09-AA20-C04BE8E549CA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E65958-C60D-55B5-6C0C-745EF8971C83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1331485-BC85-2C9A-2198-9D3A42540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93" y="4231677"/>
            <a:ext cx="2962913" cy="15972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FFE370-151D-9D53-9991-CD5CDB3D6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133" y="4780060"/>
            <a:ext cx="370059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3D6F-B131-64A2-1B62-01DAF8B7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5359D25-D913-A487-0EA9-6F30A6768911}"/>
              </a:ext>
            </a:extLst>
          </p:cNvPr>
          <p:cNvSpPr txBox="1"/>
          <p:nvPr/>
        </p:nvSpPr>
        <p:spPr>
          <a:xfrm>
            <a:off x="367005" y="924230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عبارة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49DA50-CED9-F4D1-5171-D8BB1C2D8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11" name="Group 16">
            <a:extLst>
              <a:ext uri="{FF2B5EF4-FFF2-40B4-BE49-F238E27FC236}">
                <a16:creationId xmlns:a16="http://schemas.microsoft.com/office/drawing/2014/main" id="{20918953-F7C1-EE59-1AB9-7BA6D34C1B86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D9A544B2-DBF9-727F-6812-CB17C9470CBC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F9FFEF3-2CF9-C4A3-D7CC-A9B7B03B5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1B0D148C-DD18-E718-BA4E-7FA64618F3C5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66C755D4-8531-1C4A-7261-A3F332114A7A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BB1B70A-C873-E57E-D081-3D4DDFF327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B235A804-69BE-9096-9E36-AA303252B21C}"/>
              </a:ext>
            </a:extLst>
          </p:cNvPr>
          <p:cNvGrpSpPr/>
          <p:nvPr/>
        </p:nvGrpSpPr>
        <p:grpSpPr>
          <a:xfrm>
            <a:off x="2152786" y="1823735"/>
            <a:ext cx="2355119" cy="551406"/>
            <a:chOff x="3268809" y="1926561"/>
            <a:chExt cx="2355119" cy="551406"/>
          </a:xfrm>
          <a:solidFill>
            <a:schemeClr val="bg1">
              <a:lumMod val="85000"/>
            </a:schemeClr>
          </a:solidFill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DA24BAAF-AB4A-08A1-7ECF-FE58275BFD82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F772EAE1-106A-84AC-6A1C-324B31CE50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52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3" name="Group 16">
            <a:extLst>
              <a:ext uri="{FF2B5EF4-FFF2-40B4-BE49-F238E27FC236}">
                <a16:creationId xmlns:a16="http://schemas.microsoft.com/office/drawing/2014/main" id="{98A1E611-0C7E-2C26-4118-EAAE5CC7DCD3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rgbClr val="104862"/>
          </a:solidFill>
        </p:grpSpPr>
        <p:sp>
          <p:nvSpPr>
            <p:cNvPr id="24" name="Rectangle : coins arrondis 4">
              <a:extLst>
                <a:ext uri="{FF2B5EF4-FFF2-40B4-BE49-F238E27FC236}">
                  <a16:creationId xmlns:a16="http://schemas.microsoft.com/office/drawing/2014/main" id="{7167F8D2-3E19-CCDF-D43F-FCD2D79855C9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1F0CDB71-81DD-B4AC-69A6-E3088227A5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505ED7-737B-7F14-527C-25148DA3C3E3}"/>
              </a:ext>
            </a:extLst>
          </p:cNvPr>
          <p:cNvGrpSpPr/>
          <p:nvPr/>
        </p:nvGrpSpPr>
        <p:grpSpPr>
          <a:xfrm>
            <a:off x="437389" y="2618100"/>
            <a:ext cx="7916901" cy="3655605"/>
            <a:chOff x="437389" y="2618100"/>
            <a:chExt cx="7916901" cy="3655605"/>
          </a:xfrm>
        </p:grpSpPr>
        <p:pic>
          <p:nvPicPr>
            <p:cNvPr id="27" name="Image 19">
              <a:extLst>
                <a:ext uri="{FF2B5EF4-FFF2-40B4-BE49-F238E27FC236}">
                  <a16:creationId xmlns:a16="http://schemas.microsoft.com/office/drawing/2014/main" id="{9AC7118C-7E2E-92BA-7A24-C98714CE4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45" y="4231677"/>
              <a:ext cx="3622053" cy="1522523"/>
            </a:xfrm>
            <a:prstGeom prst="rect">
              <a:avLst/>
            </a:prstGeom>
          </p:spPr>
        </p:pic>
        <p:pic>
          <p:nvPicPr>
            <p:cNvPr id="28" name="Image 46">
              <a:extLst>
                <a:ext uri="{FF2B5EF4-FFF2-40B4-BE49-F238E27FC236}">
                  <a16:creationId xmlns:a16="http://schemas.microsoft.com/office/drawing/2014/main" id="{6099B877-F672-9BD8-F2C2-4D3BFE8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366" y="2618100"/>
              <a:ext cx="7411232" cy="3655605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0FB7508-690F-F1BC-9F4F-E8C6BDDB4AD1}"/>
                </a:ext>
              </a:extLst>
            </p:cNvPr>
            <p:cNvSpPr/>
            <p:nvPr/>
          </p:nvSpPr>
          <p:spPr>
            <a:xfrm>
              <a:off x="437389" y="2636875"/>
              <a:ext cx="7916901" cy="96067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28575">
              <a:solidFill>
                <a:srgbClr val="19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38DE8A-E97A-A735-C39E-9B17C9658A7D}"/>
                </a:ext>
              </a:extLst>
            </p:cNvPr>
            <p:cNvSpPr txBox="1"/>
            <p:nvPr/>
          </p:nvSpPr>
          <p:spPr>
            <a:xfrm>
              <a:off x="573998" y="2742380"/>
              <a:ext cx="75212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/>
              <a:r>
                <a:rPr lang="ar-MA" sz="2000" dirty="0"/>
                <a:t>بَلَغَ عَدَدُ المُشَجِّعينَ فِي مُباراةِ كُرَةِ الْقَدَمِ 1200 مُشَجِّعًا، بَيْنَما كانَ عَدَدُ المُشَجِّعاتِ فِي نَفْسِ الْمُباراةِ 950 مُشَجِّعَةً. بِكَمْ يَفوقُ عَدَدُ المُشَجِّعِينَ عَدَدِ اَلمُشَجِّعاتِ فِي الْمُباراةِ؟</a:t>
              </a:r>
              <a:endParaRPr lang="fr-FR" sz="20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EE7371B-7BE6-5280-0FEB-EDEC265F5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46" y="4116521"/>
            <a:ext cx="2962913" cy="1572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CBD76B-A70D-F48A-C6A4-E02FAAAAF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927" y="4774804"/>
            <a:ext cx="370668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139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5C2BE50-1EBF-60EF-F06C-ACAA4432A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CDA2-75B2-23AE-832C-5829368E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C8A6C4-42A3-7FFB-D5F3-A5944EDE5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11" name="Group 16">
            <a:extLst>
              <a:ext uri="{FF2B5EF4-FFF2-40B4-BE49-F238E27FC236}">
                <a16:creationId xmlns:a16="http://schemas.microsoft.com/office/drawing/2014/main" id="{57D3E97D-15ED-1F62-B203-BC8A401DCA25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4A414BA2-8E69-1A2E-C691-5E437F399770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BBB1AB6-C9D9-4AE3-12E1-845AF4F132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4CDCB58C-F189-EE65-4B5D-88172F96C50A}"/>
              </a:ext>
            </a:extLst>
          </p:cNvPr>
          <p:cNvGrpSpPr/>
          <p:nvPr/>
        </p:nvGrpSpPr>
        <p:grpSpPr>
          <a:xfrm>
            <a:off x="4522878" y="1823735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2B6ED67D-989F-6AF2-C3FA-14D5571507DC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8A83ACFB-E782-B3BF-42EA-5DDACC1EE1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0315B59E-2853-230C-5FBD-5B56EE894988}"/>
              </a:ext>
            </a:extLst>
          </p:cNvPr>
          <p:cNvGrpSpPr/>
          <p:nvPr/>
        </p:nvGrpSpPr>
        <p:grpSpPr>
          <a:xfrm>
            <a:off x="2152786" y="1823735"/>
            <a:ext cx="2355119" cy="551406"/>
            <a:chOff x="3268809" y="1926561"/>
            <a:chExt cx="2355119" cy="551406"/>
          </a:xfrm>
          <a:solidFill>
            <a:schemeClr val="bg1">
              <a:lumMod val="85000"/>
            </a:schemeClr>
          </a:solidFill>
        </p:grpSpPr>
        <p:sp>
          <p:nvSpPr>
            <p:cNvPr id="21" name="Rectangle : coins arrondis 4">
              <a:extLst>
                <a:ext uri="{FF2B5EF4-FFF2-40B4-BE49-F238E27FC236}">
                  <a16:creationId xmlns:a16="http://schemas.microsoft.com/office/drawing/2014/main" id="{1016E8D6-BA42-986D-B8FE-2A767BF0816D}"/>
                </a:ext>
              </a:extLst>
            </p:cNvPr>
            <p:cNvSpPr/>
            <p:nvPr/>
          </p:nvSpPr>
          <p:spPr>
            <a:xfrm>
              <a:off x="3268809" y="1926561"/>
              <a:ext cx="194086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24418E0B-F138-A60C-7A2E-444F69DAD4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4652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3" name="Group 16">
            <a:extLst>
              <a:ext uri="{FF2B5EF4-FFF2-40B4-BE49-F238E27FC236}">
                <a16:creationId xmlns:a16="http://schemas.microsoft.com/office/drawing/2014/main" id="{C2FCBBCB-C9B3-0E5A-BEFF-7030F6E47BB9}"/>
              </a:ext>
            </a:extLst>
          </p:cNvPr>
          <p:cNvGrpSpPr/>
          <p:nvPr/>
        </p:nvGrpSpPr>
        <p:grpSpPr>
          <a:xfrm>
            <a:off x="278612" y="1823735"/>
            <a:ext cx="1838782" cy="551406"/>
            <a:chOff x="2920380" y="1761833"/>
            <a:chExt cx="1838782" cy="551406"/>
          </a:xfrm>
          <a:solidFill>
            <a:srgbClr val="104862"/>
          </a:solidFill>
        </p:grpSpPr>
        <p:sp>
          <p:nvSpPr>
            <p:cNvPr id="24" name="Rectangle : coins arrondis 4">
              <a:extLst>
                <a:ext uri="{FF2B5EF4-FFF2-40B4-BE49-F238E27FC236}">
                  <a16:creationId xmlns:a16="http://schemas.microsoft.com/office/drawing/2014/main" id="{15926433-EFED-202E-2927-2C28D8AD29A7}"/>
                </a:ext>
              </a:extLst>
            </p:cNvPr>
            <p:cNvSpPr/>
            <p:nvPr/>
          </p:nvSpPr>
          <p:spPr>
            <a:xfrm>
              <a:off x="2920380" y="1761833"/>
              <a:ext cx="1409554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CD818B76-E4ED-A13F-0911-031F74000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9886" y="1817317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C0A7289-7D70-E518-0AE7-10BA0398A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12" y="2717574"/>
            <a:ext cx="7943776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526C-E619-03C4-56F2-2D294038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16D4CA-6CFB-9C34-1BEA-387D896EBFD9}"/>
              </a:ext>
            </a:extLst>
          </p:cNvPr>
          <p:cNvSpPr txBox="1"/>
          <p:nvPr/>
        </p:nvSpPr>
        <p:spPr>
          <a:xfrm>
            <a:off x="-948075" y="918974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ؤ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 هذه المسألة، تخيلوا شريطا لها وحددوا المطلوب 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FBA113-C4B6-E292-B6E6-CF742D1B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C4AB77-BE55-BA85-7555-A6C72333E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54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7E06D-2EC8-09B7-FF74-BB1C4650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3" y="1423104"/>
            <a:ext cx="8669994" cy="57799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562198" y="1180578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46751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: وضعيات المقارنة(</a:t>
            </a:r>
            <a:r>
              <a:rPr lang="fr-FR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128C7-1CFE-DA19-4EE5-83D52F20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2C145E-399F-4A17-1F6A-ADC1BC4A405F}"/>
              </a:ext>
            </a:extLst>
          </p:cNvPr>
          <p:cNvSpPr txBox="1"/>
          <p:nvPr/>
        </p:nvSpPr>
        <p:spPr>
          <a:xfrm>
            <a:off x="-922675" y="8993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المطلوب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المسألة؟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15230DD6-FB37-1D20-1DC4-ECB6E8D9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BEB4215-7F4E-4514-D43E-EBD92FB48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00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5B5A-332E-B4EC-92E2-612B8C1C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3C315E-6E1B-311F-0362-538035522B84}"/>
              </a:ext>
            </a:extLst>
          </p:cNvPr>
          <p:cNvSpPr txBox="1"/>
          <p:nvPr/>
        </p:nvSpPr>
        <p:spPr>
          <a:xfrm>
            <a:off x="-948075" y="918974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عدد النقاط التي حصل عليها بدر في اللعبة الإلكترونية.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72F4E5-9A8A-A709-C63E-88C0A7538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8F2F3506-9F53-E3CB-85B9-343B7694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63CA3-1048-DF07-59AD-1F649A38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49A617-EBCA-F4AA-4E0A-6970C0EE5CAB}"/>
              </a:ext>
            </a:extLst>
          </p:cNvPr>
          <p:cNvSpPr txBox="1"/>
          <p:nvPr/>
        </p:nvSpPr>
        <p:spPr>
          <a:xfrm>
            <a:off x="120121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3C4338-E32A-67AD-FAEB-4FF18A3825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134ED3-DB3C-E9DE-21CA-2C4BEFE7B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35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C03A4CBB-11E7-4B9E-E847-8B8523FCE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33732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مثلوا معطيات المسألة على نموذج الأشرطة: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7807AD-5365-2CFD-B868-D4B8F64BDDDF}"/>
              </a:ext>
            </a:extLst>
          </p:cNvPr>
          <p:cNvSpPr/>
          <p:nvPr/>
        </p:nvSpPr>
        <p:spPr>
          <a:xfrm>
            <a:off x="6227018" y="3759200"/>
            <a:ext cx="1900982" cy="459804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8A119E-2578-4F0B-A784-E61CB14BB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16171" y="91897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D1E768-F993-D7CF-877F-6D29D51F1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95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332B4-30D8-1B20-0851-266346E0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A201E74E-ED9F-0ECC-2523-71976157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  <p:sp>
        <p:nvSpPr>
          <p:cNvPr id="6" name="Rectangle : coins arrondis 2">
            <a:extLst>
              <a:ext uri="{FF2B5EF4-FFF2-40B4-BE49-F238E27FC236}">
                <a16:creationId xmlns:a16="http://schemas.microsoft.com/office/drawing/2014/main" id="{C65481A1-3557-9961-CED0-5AE9BAE74793}"/>
              </a:ext>
            </a:extLst>
          </p:cNvPr>
          <p:cNvSpPr/>
          <p:nvPr/>
        </p:nvSpPr>
        <p:spPr>
          <a:xfrm>
            <a:off x="6227018" y="3759200"/>
            <a:ext cx="1900982" cy="459804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12CEE7-9B35-D040-4002-7F284EB51335}"/>
              </a:ext>
            </a:extLst>
          </p:cNvPr>
          <p:cNvSpPr txBox="1"/>
          <p:nvPr/>
        </p:nvSpPr>
        <p:spPr>
          <a:xfrm>
            <a:off x="-959695" y="9413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ليشرح لنا كيف توصل للجواب؟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F6F4E6-935C-A802-5CC6-88567F3E0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8928B6-96B0-C69F-D480-439E3B142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0" y="4381180"/>
            <a:ext cx="2584928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8C9EE94-6F73-EB46-300C-62C9590E0DF2}"/>
              </a:ext>
            </a:extLst>
          </p:cNvPr>
          <p:cNvSpPr txBox="1"/>
          <p:nvPr/>
        </p:nvSpPr>
        <p:spPr>
          <a:xfrm>
            <a:off x="-891466" y="91313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الألواح 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متساوية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B9C191-DAF2-5448-F02E-5E61BED0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ED49B1EE-0577-E364-750F-6FB2AFCD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" y="2435478"/>
            <a:ext cx="7818017" cy="3324960"/>
          </a:xfrm>
          <a:prstGeom prst="rect">
            <a:avLst/>
          </a:prstGeom>
        </p:spPr>
      </p:pic>
      <p:sp>
        <p:nvSpPr>
          <p:cNvPr id="4" name="Rectangle : coins arrondis 2">
            <a:extLst>
              <a:ext uri="{FF2B5EF4-FFF2-40B4-BE49-F238E27FC236}">
                <a16:creationId xmlns:a16="http://schemas.microsoft.com/office/drawing/2014/main" id="{4C9C51CF-984B-3B05-8352-AB5438641729}"/>
              </a:ext>
            </a:extLst>
          </p:cNvPr>
          <p:cNvSpPr/>
          <p:nvPr/>
        </p:nvSpPr>
        <p:spPr>
          <a:xfrm>
            <a:off x="6227018" y="3759200"/>
            <a:ext cx="1900982" cy="459804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B6E64F-5732-9F42-72BE-1B0BA9C57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42" y="4296015"/>
            <a:ext cx="2584928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519BAA-2DC7-872E-BBFB-8E2EB62F4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11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A144-6EDB-19E7-6A80-79A6143D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CF3E8F-D323-05A0-A037-B40497120813}"/>
              </a:ext>
            </a:extLst>
          </p:cNvPr>
          <p:cNvSpPr txBox="1"/>
          <p:nvPr/>
        </p:nvSpPr>
        <p:spPr>
          <a:xfrm>
            <a:off x="-913259" y="920485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</a:t>
            </a:r>
            <a:r>
              <a:rPr lang="ar-SA" b="1" noProof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يشرح لنا كيف توصل له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ذه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المتساو</a:t>
            </a:r>
            <a:r>
              <a:rPr kumimoji="0" lang="ar-SA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ية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A80AFE-AB50-96D2-386D-52B308718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5B11FF2-399B-03E1-0FA1-360D4B88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25" y="2372813"/>
            <a:ext cx="7815749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9F28-2DBC-8AF4-C916-BD0B529F0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FA7DFA7-54B8-A487-81F7-E782A947A955}"/>
              </a:ext>
            </a:extLst>
          </p:cNvPr>
          <p:cNvSpPr txBox="1"/>
          <p:nvPr/>
        </p:nvSpPr>
        <p:spPr>
          <a:xfrm>
            <a:off x="-833057" y="912896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الألواح،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عبارة  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E03660-933A-733D-4B39-D3D1ED774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5BB72E-C613-D470-7F4B-B4311FFB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4" y="2220413"/>
            <a:ext cx="7821846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4651769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319784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3909796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598288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140638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84654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317378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2</a:t>
            </a:r>
            <a:endParaRPr lang="fr-MA" sz="2133" b="1" dirty="0"/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3950408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3</a:t>
            </a:r>
            <a:endParaRPr lang="fr-MA" sz="2133" b="1" dirty="0"/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4686612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133" b="1" dirty="0"/>
              <a:t>4</a:t>
            </a:r>
            <a:endParaRPr lang="fr-MA" sz="2133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3133370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35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3830833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4592634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329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54CE1E-70CF-56E3-13DD-07F5BCB3D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55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6063E-C4AA-7543-266D-52A12BB1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3769BE-2984-1888-EFC6-FB244CFB07B5}"/>
              </a:ext>
            </a:extLst>
          </p:cNvPr>
          <p:cNvSpPr txBox="1"/>
          <p:nvPr/>
        </p:nvSpPr>
        <p:spPr>
          <a:xfrm>
            <a:off x="-925949" y="91313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هذه العبارة؟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792909-2A93-5E5A-CB61-203BBF213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ECB7F9-2524-B1FB-50A7-16D45DDA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1" y="2196207"/>
            <a:ext cx="827298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DE05E-F60C-29D8-C2A7-6465A755D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53" y="859799"/>
            <a:ext cx="9625350" cy="64169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71727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677922" y="2633846"/>
            <a:ext cx="2704655" cy="11643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nk card with black text&#10;&#10;Description automatically generated">
            <a:extLst>
              <a:ext uri="{FF2B5EF4-FFF2-40B4-BE49-F238E27FC236}">
                <a16:creationId xmlns:a16="http://schemas.microsoft.com/office/drawing/2014/main" id="{2D26398B-9232-0F30-1740-B18395A2B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" y="2778625"/>
            <a:ext cx="6079251" cy="24585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462255" y="94988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97484" y="2778625"/>
            <a:ext cx="2162187" cy="2162187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648EDF-A492-4E45-5D78-F1CD54FE5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5" name="Groupe 8">
            <a:extLst>
              <a:ext uri="{FF2B5EF4-FFF2-40B4-BE49-F238E27FC236}">
                <a16:creationId xmlns:a16="http://schemas.microsoft.com/office/drawing/2014/main" id="{7AAA5C03-0E7E-6088-5076-F40B7E3D2E98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0" name="Image 11">
              <a:extLst>
                <a:ext uri="{FF2B5EF4-FFF2-40B4-BE49-F238E27FC236}">
                  <a16:creationId xmlns:a16="http://schemas.microsoft.com/office/drawing/2014/main" id="{62EA8061-2F52-736B-8E6D-0E5221BAF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D22094C4-F524-E58E-5E37-96352DD60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05105" y="91897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9408B1-C17D-23CC-7F69-27087DFF4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381" y="2329553"/>
            <a:ext cx="3420208" cy="2930705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6B5D42-6562-5FE1-0CC9-25ABB52F9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847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 </a:t>
            </a: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B24E945-3387-17B0-2A77-F515B3D38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B5A6421-798B-3EAF-55A3-9F5BB94B2FD9}"/>
              </a:ext>
            </a:extLst>
          </p:cNvPr>
          <p:cNvGrpSpPr/>
          <p:nvPr/>
        </p:nvGrpSpPr>
        <p:grpSpPr>
          <a:xfrm>
            <a:off x="1197152" y="2168180"/>
            <a:ext cx="6165130" cy="3326687"/>
            <a:chOff x="1197152" y="2168180"/>
            <a:chExt cx="6165130" cy="332668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859422-990A-E63E-54D7-2C52230E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152" y="2168180"/>
              <a:ext cx="6165130" cy="332668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7A87358-24B4-093C-C7C9-E74CF7595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9159" y="2659811"/>
              <a:ext cx="4804078" cy="2490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4237-EF45-FC91-8368-C6D5696D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D6CD91-8462-0DF5-8C44-D4B6A0B13DE8}"/>
              </a:ext>
            </a:extLst>
          </p:cNvPr>
          <p:cNvSpPr txBox="1"/>
          <p:nvPr/>
        </p:nvSpPr>
        <p:spPr>
          <a:xfrm>
            <a:off x="349731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لديكم دقيقة واحدة.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E8BB5-F733-3ED7-8040-5509CA781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9640"/>
            <a:ext cx="1008000" cy="1008000"/>
          </a:xfrm>
          <a:prstGeom prst="ellipse">
            <a:avLst/>
          </a:prstGeom>
        </p:spPr>
      </p:pic>
      <p:grpSp>
        <p:nvGrpSpPr>
          <p:cNvPr id="6" name="Groupe 8">
            <a:extLst>
              <a:ext uri="{FF2B5EF4-FFF2-40B4-BE49-F238E27FC236}">
                <a16:creationId xmlns:a16="http://schemas.microsoft.com/office/drawing/2014/main" id="{7F67B135-0BF9-A467-5AE4-62EC0ED95657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670CE04D-961F-B754-A743-50FD4336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2">
              <a:extLst>
                <a:ext uri="{FF2B5EF4-FFF2-40B4-BE49-F238E27FC236}">
                  <a16:creationId xmlns:a16="http://schemas.microsoft.com/office/drawing/2014/main" id="{93CD2E42-83F4-53D0-6D7D-786D80F63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1645609-ACE9-6907-F927-F1C30331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39" y="2225977"/>
            <a:ext cx="8041321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47959" y="3162620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AB7A6029-BD73-CA6E-5BAC-C92FA1186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" y="3014872"/>
            <a:ext cx="6189186" cy="213539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76200" y="816877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121" y="2895795"/>
            <a:ext cx="2098247" cy="209824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114A36-D97A-737F-E219-7B13131D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0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862C21CC-F0D1-D8E6-F0F0-1E1773EA64CD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7" name="Image 11">
              <a:extLst>
                <a:ext uri="{FF2B5EF4-FFF2-40B4-BE49-F238E27FC236}">
                  <a16:creationId xmlns:a16="http://schemas.microsoft.com/office/drawing/2014/main" id="{FEAF3835-FEF1-FEB6-B9E6-063D335D6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12">
              <a:extLst>
                <a:ext uri="{FF2B5EF4-FFF2-40B4-BE49-F238E27FC236}">
                  <a16:creationId xmlns:a16="http://schemas.microsoft.com/office/drawing/2014/main" id="{6FA2E750-3843-D20E-9816-A5CAB1948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95410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301406" y="3660783"/>
            <a:ext cx="5963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SA" sz="28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وضعيات المقارنة بالاستعانة بنموذج الأشرطة.</a:t>
            </a:r>
            <a:endParaRPr lang="fr-FR" sz="28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401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299DE-E52F-9A21-3434-321BF7B87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3">
            <a:extLst>
              <a:ext uri="{FF2B5EF4-FFF2-40B4-BE49-F238E27FC236}">
                <a16:creationId xmlns:a16="http://schemas.microsoft.com/office/drawing/2014/main" id="{90BBFE66-7180-F852-24D9-DF8BB1D8E81B}"/>
              </a:ext>
            </a:extLst>
          </p:cNvPr>
          <p:cNvSpPr txBox="1"/>
          <p:nvPr/>
        </p:nvSpPr>
        <p:spPr>
          <a:xfrm>
            <a:off x="931886" y="950724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C838A7-0CE9-2540-28F1-5D2B68633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31390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E461C5-3499-55A1-DEE2-E10AB15C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27" y="2438454"/>
            <a:ext cx="783403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23126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2F77D0-D5B1-06F5-049F-DE0EA08D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2924"/>
            <a:ext cx="1008000" cy="100800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C27A6-FE90-8453-7DFA-2A1917FEB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124" y="776928"/>
            <a:ext cx="9736247" cy="64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D7DAE4-FE3F-7BF8-C46D-6D3C959BF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2292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78068" y="901011"/>
            <a:ext cx="6515550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243474"/>
            <a:ext cx="2153851" cy="34397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8" y="2212160"/>
            <a:ext cx="1977682" cy="35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70990" y="329062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85DD7CA6-C261-5950-4294-C9F616746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00" y="618691"/>
            <a:ext cx="10083800" cy="67225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465004" y="920261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32-33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سنصحح تمارين الواجب المنزلي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803399" y="4826000"/>
            <a:ext cx="2691365" cy="100584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501AE4-B380-8D3E-78D3-99D08850E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20009</TotalTime>
  <Words>1342</Words>
  <Application>Microsoft Office PowerPoint</Application>
  <PresentationFormat>Affichage à l'écran (4:3)</PresentationFormat>
  <Paragraphs>299</Paragraphs>
  <Slides>64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64</vt:i4>
      </vt:variant>
    </vt:vector>
  </HeadingPairs>
  <TitlesOfParts>
    <vt:vector size="75" baseType="lpstr">
      <vt:lpstr>Cambria Math</vt:lpstr>
      <vt:lpstr>Effra CC Arbc</vt:lpstr>
      <vt:lpstr>Chalkboard</vt:lpstr>
      <vt:lpstr>DengXian</vt:lpstr>
      <vt:lpstr>Dosis</vt:lpstr>
      <vt:lpstr>Calibri</vt:lpstr>
      <vt:lpstr>Aptos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HASSAN.OULHOU</dc:creator>
  <cp:lastModifiedBy>KHAOUA AZEDDIN</cp:lastModifiedBy>
  <cp:revision>9</cp:revision>
  <cp:lastPrinted>2025-08-13T10:11:39Z</cp:lastPrinted>
  <dcterms:created xsi:type="dcterms:W3CDTF">2025-08-01T12:31:49Z</dcterms:created>
  <dcterms:modified xsi:type="dcterms:W3CDTF">2025-11-12T23:07:20Z</dcterms:modified>
</cp:coreProperties>
</file>