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4"/>
  </p:notesMasterIdLst>
  <p:handoutMasterIdLst>
    <p:handoutMasterId r:id="rId75"/>
  </p:handoutMasterIdLst>
  <p:sldIdLst>
    <p:sldId id="779" r:id="rId4"/>
    <p:sldId id="2134806870" r:id="rId5"/>
    <p:sldId id="2134806824" r:id="rId6"/>
    <p:sldId id="780" r:id="rId7"/>
    <p:sldId id="2134806760" r:id="rId8"/>
    <p:sldId id="973" r:id="rId9"/>
    <p:sldId id="950" r:id="rId10"/>
    <p:sldId id="2134806701" r:id="rId11"/>
    <p:sldId id="2134806819" r:id="rId12"/>
    <p:sldId id="2134806827" r:id="rId13"/>
    <p:sldId id="2134806628" r:id="rId14"/>
    <p:sldId id="2134806702" r:id="rId15"/>
    <p:sldId id="2134806820" r:id="rId16"/>
    <p:sldId id="2134806821" r:id="rId17"/>
    <p:sldId id="2134806822" r:id="rId18"/>
    <p:sldId id="2134806823" r:id="rId19"/>
    <p:sldId id="787" r:id="rId20"/>
    <p:sldId id="2134806804" r:id="rId21"/>
    <p:sldId id="2134806750" r:id="rId22"/>
    <p:sldId id="2134806801" r:id="rId23"/>
    <p:sldId id="2134806753" r:id="rId24"/>
    <p:sldId id="2134806871" r:id="rId25"/>
    <p:sldId id="2134806756" r:id="rId26"/>
    <p:sldId id="2134806872" r:id="rId27"/>
    <p:sldId id="2134806709" r:id="rId28"/>
    <p:sldId id="2134806710" r:id="rId29"/>
    <p:sldId id="2134806711" r:id="rId30"/>
    <p:sldId id="2134806873" r:id="rId31"/>
    <p:sldId id="2134806829" r:id="rId32"/>
    <p:sldId id="2134806830" r:id="rId33"/>
    <p:sldId id="2134806831" r:id="rId34"/>
    <p:sldId id="2134806832" r:id="rId35"/>
    <p:sldId id="2134806874" r:id="rId36"/>
    <p:sldId id="2134806842" r:id="rId37"/>
    <p:sldId id="2134806843" r:id="rId38"/>
    <p:sldId id="2134806844" r:id="rId39"/>
    <p:sldId id="2134806845" r:id="rId40"/>
    <p:sldId id="2134806846" r:id="rId41"/>
    <p:sldId id="2134806875" r:id="rId42"/>
    <p:sldId id="2134806836" r:id="rId43"/>
    <p:sldId id="2134806837" r:id="rId44"/>
    <p:sldId id="2134806838" r:id="rId45"/>
    <p:sldId id="2134806877" r:id="rId46"/>
    <p:sldId id="2134806848" r:id="rId47"/>
    <p:sldId id="2134806849" r:id="rId48"/>
    <p:sldId id="2134806850" r:id="rId49"/>
    <p:sldId id="2134806851" r:id="rId50"/>
    <p:sldId id="2134806861" r:id="rId51"/>
    <p:sldId id="2134806862" r:id="rId52"/>
    <p:sldId id="2134806863" r:id="rId53"/>
    <p:sldId id="2134806878" r:id="rId54"/>
    <p:sldId id="2134806853" r:id="rId55"/>
    <p:sldId id="2134806879" r:id="rId56"/>
    <p:sldId id="2134806855" r:id="rId57"/>
    <p:sldId id="2134806856" r:id="rId58"/>
    <p:sldId id="2134806857" r:id="rId59"/>
    <p:sldId id="2134806867" r:id="rId60"/>
    <p:sldId id="2134806868" r:id="rId61"/>
    <p:sldId id="2134806869" r:id="rId62"/>
    <p:sldId id="2134806882" r:id="rId63"/>
    <p:sldId id="2134806791" r:id="rId64"/>
    <p:sldId id="2134806793" r:id="rId65"/>
    <p:sldId id="2134806745" r:id="rId66"/>
    <p:sldId id="2134806884" r:id="rId67"/>
    <p:sldId id="2134806746" r:id="rId68"/>
    <p:sldId id="2134806747" r:id="rId69"/>
    <p:sldId id="2134806748" r:id="rId70"/>
    <p:sldId id="1020" r:id="rId71"/>
    <p:sldId id="2134806797" r:id="rId72"/>
    <p:sldId id="2134806798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  <p:bold r:id="rId77"/>
    </p:embeddedFont>
    <p:embeddedFont>
      <p:font typeface="Cambria Math" panose="02040503050406030204" pitchFamily="18" charset="0"/>
      <p:regular r:id="rId78"/>
    </p:embeddedFont>
    <p:embeddedFont>
      <p:font typeface="Dosis" pitchFamily="2" charset="0"/>
      <p:regular r:id="rId79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6082"/>
    <a:srgbClr val="B2B3AE"/>
    <a:srgbClr val="FC8E00"/>
    <a:srgbClr val="FCC302"/>
    <a:srgbClr val="FC8D00"/>
    <a:srgbClr val="FFEFB9"/>
    <a:srgbClr val="4B5050"/>
    <a:srgbClr val="FAE496"/>
    <a:srgbClr val="17AB98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06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5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60FC92-36E3-850C-12FA-049B1015E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" y="1007"/>
            <a:ext cx="9140668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>
            <a:extLst>
              <a:ext uri="{FF2B5EF4-FFF2-40B4-BE49-F238E27FC236}">
                <a16:creationId xmlns:a16="http://schemas.microsoft.com/office/drawing/2014/main" id="{DEE63E53-5650-87E8-596D-A9008ECE6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" y="1007"/>
            <a:ext cx="9140668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53399E-2B9A-22C4-6784-D5542199E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" y="1007"/>
            <a:ext cx="9140668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FE5CEA-8930-835E-C259-E90CED599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" y="1007"/>
            <a:ext cx="9140668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EE6039D3-B5AC-1249-CD23-42C94C957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" y="3985"/>
            <a:ext cx="9132727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9C1864-3E81-B7CD-8DF1-8D5295067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" y="3985"/>
            <a:ext cx="9134659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531FF4-DC25-2949-BA71-46B1ED5A7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" y="1007"/>
            <a:ext cx="9140668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1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  <p:sldLayoutId id="2147483900" r:id="rId3"/>
    <p:sldLayoutId id="2147483903" r:id="rId4"/>
    <p:sldLayoutId id="2147483904" r:id="rId5"/>
    <p:sldLayoutId id="2147483905" r:id="rId6"/>
    <p:sldLayoutId id="214748389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9.em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18638" y="840941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3" y="6021421"/>
            <a:ext cx="1124470" cy="288630"/>
            <a:chOff x="5372098" y="5877672"/>
            <a:chExt cx="1124470" cy="288630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537209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99666" y="6021421"/>
            <a:ext cx="1137781" cy="288630"/>
            <a:chOff x="5358787" y="5877672"/>
            <a:chExt cx="1137781" cy="288630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535878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2263752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884972-879C-84FA-FECB-9ABC27A9AB30}"/>
              </a:ext>
            </a:extLst>
          </p:cNvPr>
          <p:cNvSpPr/>
          <p:nvPr/>
        </p:nvSpPr>
        <p:spPr>
          <a:xfrm>
            <a:off x="959196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2A4E5D-E0F3-2367-B6ED-A421B3FC2E6C}"/>
              </a:ext>
            </a:extLst>
          </p:cNvPr>
          <p:cNvSpPr/>
          <p:nvPr/>
        </p:nvSpPr>
        <p:spPr>
          <a:xfrm>
            <a:off x="1814613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6A14649-0D87-A4CA-A7E4-83835A324CAC}"/>
              </a:ext>
            </a:extLst>
          </p:cNvPr>
          <p:cNvSpPr/>
          <p:nvPr/>
        </p:nvSpPr>
        <p:spPr>
          <a:xfrm>
            <a:off x="7105974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B77BAC-ADB9-DE9B-BFAD-FCAAE5EE10F3}"/>
              </a:ext>
            </a:extLst>
          </p:cNvPr>
          <p:cNvSpPr/>
          <p:nvPr/>
        </p:nvSpPr>
        <p:spPr>
          <a:xfrm>
            <a:off x="7060336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92CD9-151D-A507-5867-76581F9B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open book with text on it&#10;&#10;Description automatically generated">
            <a:extLst>
              <a:ext uri="{FF2B5EF4-FFF2-40B4-BE49-F238E27FC236}">
                <a16:creationId xmlns:a16="http://schemas.microsoft.com/office/drawing/2014/main" id="{25F5E129-716A-C679-AE3C-2BF6C6D2C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" y="844006"/>
            <a:ext cx="9144000" cy="6096000"/>
          </a:xfrm>
          <a:prstGeom prst="rect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ACCA27F9-386B-65CC-FC23-0187BEA4C931}"/>
              </a:ext>
            </a:extLst>
          </p:cNvPr>
          <p:cNvSpPr txBox="1"/>
          <p:nvPr/>
        </p:nvSpPr>
        <p:spPr>
          <a:xfrm>
            <a:off x="2583712" y="963613"/>
            <a:ext cx="4888971" cy="37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Image 2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EE2422D-A2CE-3927-A5DC-63DDFA07F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0A19EE-CC71-B522-AD19-815B1C3B07B0}"/>
              </a:ext>
            </a:extLst>
          </p:cNvPr>
          <p:cNvSpPr/>
          <p:nvPr/>
        </p:nvSpPr>
        <p:spPr>
          <a:xfrm>
            <a:off x="1915063" y="3217652"/>
            <a:ext cx="2587925" cy="12249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E5733B8-D150-C554-685F-2E7CD1AB4CDE}"/>
              </a:ext>
            </a:extLst>
          </p:cNvPr>
          <p:cNvSpPr txBox="1"/>
          <p:nvPr/>
        </p:nvSpPr>
        <p:spPr>
          <a:xfrm>
            <a:off x="1256657" y="9544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e 7">
            <a:extLst>
              <a:ext uri="{FF2B5EF4-FFF2-40B4-BE49-F238E27FC236}">
                <a16:creationId xmlns:a16="http://schemas.microsoft.com/office/drawing/2014/main" id="{F3139296-95E5-E69B-2735-F9A6B2F27019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2" name="Image 8">
              <a:extLst>
                <a:ext uri="{FF2B5EF4-FFF2-40B4-BE49-F238E27FC236}">
                  <a16:creationId xmlns:a16="http://schemas.microsoft.com/office/drawing/2014/main" id="{9571F994-975B-9A52-2F9B-E88DF6C11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id="{BBA097D7-C4DE-D22B-4092-CF1CE559413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1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44CA36-8C6A-E3AE-F0ED-FE902F023A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C39F8E-C556-7850-0A51-3161F3160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2" y="2220560"/>
            <a:ext cx="8205927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CE89-7226-4B4F-70F5-D558247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40FC9F7-8A25-827F-43C4-B4E38D0977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5B11AB6-826B-D6C9-6D25-33CFDC004D0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DDBEC7-F970-12C7-7D8B-FA5B96273A1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A0DCAC-E7F0-8055-5C8A-40F861DBC8B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9A0081-A444-637B-4213-BF07A790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0990" y="392579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0D26B-88EB-681E-B9C7-90B76BACA7A8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</a:t>
              </a:r>
              <a:r>
                <a:rPr lang="ar-SA" sz="24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537A4B2-1731-9ECD-FD81-E220257E69D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0F7CA5-030D-5CD8-F81C-E6879D008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BC2A6DE-E0E5-2D4F-EDBA-C69A0E47EE0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1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51EF-B750-CCAB-AA38-8E73E12C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661D79F-D721-819C-F5AE-37AE16D69F95}"/>
              </a:ext>
            </a:extLst>
          </p:cNvPr>
          <p:cNvSpPr txBox="1"/>
          <p:nvPr/>
        </p:nvSpPr>
        <p:spPr>
          <a:xfrm>
            <a:off x="603878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85B160D-2F1C-EF1A-3A3A-5C33B73B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EABB4B-FED1-2182-FF75-24390AF3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41544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3FD6-7A4A-5771-C446-8FD0CD603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8858C18-193B-C7B7-5C14-E46B84CDF2D6}"/>
              </a:ext>
            </a:extLst>
          </p:cNvPr>
          <p:cNvSpPr txBox="1"/>
          <p:nvPr/>
        </p:nvSpPr>
        <p:spPr>
          <a:xfrm>
            <a:off x="0" y="938025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3771805-6D19-DA43-8491-C83B566D38F8}"/>
              </a:ext>
            </a:extLst>
          </p:cNvPr>
          <p:cNvGrpSpPr/>
          <p:nvPr/>
        </p:nvGrpSpPr>
        <p:grpSpPr>
          <a:xfrm>
            <a:off x="1581931" y="2615033"/>
            <a:ext cx="4992888" cy="566231"/>
            <a:chOff x="1581931" y="2615033"/>
            <a:chExt cx="4992888" cy="566231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FEAF771-8CAC-933A-BF7F-E3D2F68509D8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1686A5CE-2A86-915B-1679-C5A8A2D4407F}"/>
                    </a:ext>
                  </a:extLst>
                </p:cNvPr>
                <p:cNvSpPr txBox="1"/>
                <p:nvPr/>
              </p:nvSpPr>
              <p:spPr>
                <a:xfrm>
                  <a:off x="2383443" y="2680014"/>
                  <a:ext cx="14863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SA" sz="2400" dirty="0"/>
                    <a:t>9</a:t>
                  </a:r>
                  <a:r>
                    <a:rPr lang="fr-FR" sz="2400" dirty="0"/>
                    <a:t> </a:t>
                  </a:r>
                  <a14:m>
                    <m:oMath xmlns:m="http://schemas.openxmlformats.org/officeDocument/2006/math">
                      <m:r>
                        <a:rPr lang="ar-SA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fr-FR" sz="2400" dirty="0"/>
                    <a:t> </a:t>
                  </a:r>
                  <a:r>
                    <a:rPr lang="ar-SA" sz="2400" dirty="0"/>
                    <a:t>5</a:t>
                  </a:r>
                  <a:r>
                    <a:rPr lang="fr-FR" sz="2400" dirty="0"/>
                    <a:t> = … </a:t>
                  </a: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1686A5CE-2A86-915B-1679-C5A8A2D44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3443" y="2680014"/>
                  <a:ext cx="148630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557" t="-12000" r="-4508" b="-3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C6AFB4E-6738-9F93-464B-DE72860AE5B7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039FF13-C1EE-B343-FCB7-4D97B25C35C4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6202E2D-9E9A-BCF1-B82F-67F1929EA8F9}"/>
                </a:ext>
              </a:extLst>
            </p:cNvPr>
            <p:cNvSpPr txBox="1"/>
            <p:nvPr/>
          </p:nvSpPr>
          <p:spPr>
            <a:xfrm>
              <a:off x="1914897" y="2615033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06F1A20-AA2C-50AC-855C-F9D106724D8A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11" name="Image 10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38E5C9EF-A4BF-02B7-17F2-9BA3A732D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08C06DC-546C-C394-671D-8A530B23EF1E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C09A468-87E0-64B3-0C58-BDC82896BCE2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5">
                      <a:lumMod val="50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45</a:t>
              </a:r>
              <a:endParaRPr lang="fr-FR" sz="3200" b="1" dirty="0">
                <a:solidFill>
                  <a:schemeClr val="accent5">
                    <a:lumMod val="50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C847E16-0CD0-BD1F-26F4-0F9F0D9EC95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62D2C27-B659-821E-F92E-F3D669D536B3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709F98F-5687-A88C-DC1F-48678EF9C055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8CF4B4-3B88-05FA-419E-0CCA046E47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0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96F9-F7E6-5DA4-21F7-5EAD5C585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uniteur.mp4">
            <a:hlinkClick r:id="" action="ppaction://media"/>
            <a:extLst>
              <a:ext uri="{FF2B5EF4-FFF2-40B4-BE49-F238E27FC236}">
                <a16:creationId xmlns:a16="http://schemas.microsoft.com/office/drawing/2014/main" id="{D061FA86-FF85-F703-2572-275611D1D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412" y="2029556"/>
            <a:ext cx="7805176" cy="43904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0AB8EF-A898-ECE2-B487-36C2859E7E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D0FA8D-D02C-3AE9-2C56-D8343861FD3F}"/>
              </a:ext>
            </a:extLst>
          </p:cNvPr>
          <p:cNvSpPr txBox="1"/>
          <p:nvPr/>
        </p:nvSpPr>
        <p:spPr>
          <a:xfrm>
            <a:off x="2785786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764ED68-D514-CDA5-6147-6A5A0BA73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" y="2387546"/>
            <a:ext cx="8026813" cy="2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1741-497B-4BBA-F240-9458B21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C49394-5677-2833-7191-B720F0C473A4}"/>
              </a:ext>
            </a:extLst>
          </p:cNvPr>
          <p:cNvSpPr txBox="1"/>
          <p:nvPr/>
        </p:nvSpPr>
        <p:spPr>
          <a:xfrm>
            <a:off x="2762062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8" name="Picture 57" descr="A screenshot of a math test&#10;&#10;Description automatically generated">
            <a:extLst>
              <a:ext uri="{FF2B5EF4-FFF2-40B4-BE49-F238E27FC236}">
                <a16:creationId xmlns:a16="http://schemas.microsoft.com/office/drawing/2014/main" id="{9FE958E1-8D87-D775-A1AE-A400A3743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6" y="2632953"/>
            <a:ext cx="8238161" cy="2163165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60BE09-260D-C9C1-6545-A11674CBE8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4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وتحويل عدد كسري إلى كسر مختلط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118669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37C4ED-D008-F733-0473-213450449D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الكسر التالي على شكل كتابة كسرية مختلطة.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464A7B-F3A0-FE9E-83B8-9FE9440091C4}"/>
              </a:ext>
            </a:extLst>
          </p:cNvPr>
          <p:cNvGrpSpPr/>
          <p:nvPr/>
        </p:nvGrpSpPr>
        <p:grpSpPr>
          <a:xfrm>
            <a:off x="3865260" y="2714801"/>
            <a:ext cx="1413480" cy="2126890"/>
            <a:chOff x="3590223" y="2714801"/>
            <a:chExt cx="1413480" cy="21268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C5ADD2-211F-2057-EF7D-68BDFD950144}"/>
                </a:ext>
              </a:extLst>
            </p:cNvPr>
            <p:cNvSpPr txBox="1"/>
            <p:nvPr/>
          </p:nvSpPr>
          <p:spPr>
            <a:xfrm>
              <a:off x="3762043" y="2714801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27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1E7A6-B27B-A275-5EE5-681250F84855}"/>
                </a:ext>
              </a:extLst>
            </p:cNvPr>
            <p:cNvSpPr txBox="1"/>
            <p:nvPr/>
          </p:nvSpPr>
          <p:spPr>
            <a:xfrm>
              <a:off x="3973799" y="3826028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7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F2FAB3-BC46-D55D-5AD5-A93BDAD4CC4B}"/>
                </a:ext>
              </a:extLst>
            </p:cNvPr>
            <p:cNvCxnSpPr/>
            <p:nvPr/>
          </p:nvCxnSpPr>
          <p:spPr>
            <a:xfrm>
              <a:off x="3590223" y="3826028"/>
              <a:ext cx="131866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DCFA2F-E75E-F8EC-2061-2503CA1CE5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196678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578FB5-6E4D-A88A-5980-C8C49D9150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0" y="786055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B58AFC-9795-B59E-C79D-C676688B90D5}"/>
              </a:ext>
            </a:extLst>
          </p:cNvPr>
          <p:cNvGrpSpPr/>
          <p:nvPr/>
        </p:nvGrpSpPr>
        <p:grpSpPr>
          <a:xfrm>
            <a:off x="2589912" y="2790619"/>
            <a:ext cx="3964175" cy="2136515"/>
            <a:chOff x="2142338" y="2732348"/>
            <a:chExt cx="3964175" cy="21365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2126D7-DC3B-6CCC-B432-140964132D48}"/>
                </a:ext>
              </a:extLst>
            </p:cNvPr>
            <p:cNvGrpSpPr/>
            <p:nvPr/>
          </p:nvGrpSpPr>
          <p:grpSpPr>
            <a:xfrm>
              <a:off x="2142338" y="2732348"/>
              <a:ext cx="1413480" cy="2126890"/>
              <a:chOff x="3590223" y="2714801"/>
              <a:chExt cx="1413480" cy="212689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B95284-056B-076F-0468-F7EF4492F1D3}"/>
                  </a:ext>
                </a:extLst>
              </p:cNvPr>
              <p:cNvSpPr txBox="1"/>
              <p:nvPr/>
            </p:nvSpPr>
            <p:spPr>
              <a:xfrm>
                <a:off x="3762043" y="2714801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27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D7EBE-1338-E8A1-7042-CECD9078B8BF}"/>
                  </a:ext>
                </a:extLst>
              </p:cNvPr>
              <p:cNvSpPr txBox="1"/>
              <p:nvPr/>
            </p:nvSpPr>
            <p:spPr>
              <a:xfrm>
                <a:off x="3973799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7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EA92817-0596-8FB7-2F8B-64947BCE896A}"/>
                  </a:ext>
                </a:extLst>
              </p:cNvPr>
              <p:cNvCxnSpPr/>
              <p:nvPr/>
            </p:nvCxnSpPr>
            <p:spPr>
              <a:xfrm>
                <a:off x="3590223" y="3826028"/>
                <a:ext cx="1318661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21CCF2-06F3-17D9-9D3B-EEEEAB51938B}"/>
                </a:ext>
              </a:extLst>
            </p:cNvPr>
            <p:cNvGrpSpPr/>
            <p:nvPr/>
          </p:nvGrpSpPr>
          <p:grpSpPr>
            <a:xfrm>
              <a:off x="4083262" y="2788184"/>
              <a:ext cx="2023251" cy="2080679"/>
              <a:chOff x="2980452" y="2761012"/>
              <a:chExt cx="2023251" cy="208067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99CDE-F604-02ED-EA80-BDD4D99E0E22}"/>
                  </a:ext>
                </a:extLst>
              </p:cNvPr>
              <p:cNvSpPr txBox="1"/>
              <p:nvPr/>
            </p:nvSpPr>
            <p:spPr>
              <a:xfrm>
                <a:off x="3963457" y="2761012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6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33BDF0-2E0F-C453-9948-C23B34F33767}"/>
                  </a:ext>
                </a:extLst>
              </p:cNvPr>
              <p:cNvSpPr txBox="1"/>
              <p:nvPr/>
            </p:nvSpPr>
            <p:spPr>
              <a:xfrm>
                <a:off x="3973799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7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0CE123C-6A3E-443B-16E2-524AB429B769}"/>
                  </a:ext>
                </a:extLst>
              </p:cNvPr>
              <p:cNvCxnSpPr/>
              <p:nvPr/>
            </p:nvCxnSpPr>
            <p:spPr>
              <a:xfrm>
                <a:off x="3590223" y="3826028"/>
                <a:ext cx="1318661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ABCB8-69AB-A158-6D87-E52489F661AA}"/>
                  </a:ext>
                </a:extLst>
              </p:cNvPr>
              <p:cNvSpPr txBox="1"/>
              <p:nvPr/>
            </p:nvSpPr>
            <p:spPr>
              <a:xfrm>
                <a:off x="2980452" y="3232257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3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B8FB09-67D2-B27C-31C9-59875338D65F}"/>
                </a:ext>
              </a:extLst>
            </p:cNvPr>
            <p:cNvSpPr txBox="1"/>
            <p:nvPr/>
          </p:nvSpPr>
          <p:spPr>
            <a:xfrm>
              <a:off x="3650637" y="3248526"/>
              <a:ext cx="5941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pic>
        <p:nvPicPr>
          <p:cNvPr id="1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68B22D-6193-4501-FB08-142316C511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وتحويل عدد كسري إلى كسر مختلط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7255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58D7-A0D1-21B3-FF26-26BC1778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32B40B-0C95-05DA-3880-3E54F903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6BF612-CA0C-F562-A038-93C80A95E8BA}"/>
              </a:ext>
            </a:extLst>
          </p:cNvPr>
          <p:cNvSpPr txBox="1"/>
          <p:nvPr/>
        </p:nvSpPr>
        <p:spPr>
          <a:xfrm>
            <a:off x="307666" y="94973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E034BA4-0536-1556-9C40-088FA6E274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_P1_S3_L1">
            <a:hlinkClick r:id="" action="ppaction://media"/>
            <a:extLst>
              <a:ext uri="{FF2B5EF4-FFF2-40B4-BE49-F238E27FC236}">
                <a16:creationId xmlns:a16="http://schemas.microsoft.com/office/drawing/2014/main" id="{5D9A63D1-3AA5-1BE6-460D-144E4106C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685" y="2184147"/>
            <a:ext cx="6365421" cy="358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وتحويل عدد كسري إلى كسر مختلط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7245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764EDBB8-143C-AE49-092F-697C574E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22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381461" y="932961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0BAD7B-FA90-34D8-9CA5-6078A2AA38E7}"/>
              </a:ext>
            </a:extLst>
          </p:cNvPr>
          <p:cNvSpPr/>
          <p:nvPr/>
        </p:nvSpPr>
        <p:spPr>
          <a:xfrm>
            <a:off x="1963554" y="2300438"/>
            <a:ext cx="2608446" cy="14052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3BCA37-27EA-4E53-6FBB-E1ACF8ECE6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4F66D2-AF38-0D18-B134-93BF1C565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2" y="2915624"/>
            <a:ext cx="4981312" cy="2499577"/>
          </a:xfrm>
          <a:prstGeom prst="rect">
            <a:avLst/>
          </a:prstGeom>
        </p:spPr>
      </p:pic>
      <p:pic>
        <p:nvPicPr>
          <p:cNvPr id="1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58538B-6B28-7B83-2B11-392C9E318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" name="Groupe 7">
            <a:extLst>
              <a:ext uri="{FF2B5EF4-FFF2-40B4-BE49-F238E27FC236}">
                <a16:creationId xmlns:a16="http://schemas.microsoft.com/office/drawing/2014/main" id="{4FBA57C6-32B1-F615-F77F-09392BE5BB07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2" name="Image 8">
              <a:extLst>
                <a:ext uri="{FF2B5EF4-FFF2-40B4-BE49-F238E27FC236}">
                  <a16:creationId xmlns:a16="http://schemas.microsoft.com/office/drawing/2014/main" id="{996F318C-4589-32B6-A921-04AB42098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id="{8DF31876-6D28-C7E4-CD9F-A8A8DADD26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9625" y="92817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1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E2EC71-2EE9-1371-668D-9833520353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roupe 7">
            <a:extLst>
              <a:ext uri="{FF2B5EF4-FFF2-40B4-BE49-F238E27FC236}">
                <a16:creationId xmlns:a16="http://schemas.microsoft.com/office/drawing/2014/main" id="{0451F397-3D02-CE31-6C41-D53CDB4CBA60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4" name="Image 8">
              <a:extLst>
                <a:ext uri="{FF2B5EF4-FFF2-40B4-BE49-F238E27FC236}">
                  <a16:creationId xmlns:a16="http://schemas.microsoft.com/office/drawing/2014/main" id="{3C6AFE56-C113-3626-0EA5-F0AE29514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9">
              <a:extLst>
                <a:ext uri="{FF2B5EF4-FFF2-40B4-BE49-F238E27FC236}">
                  <a16:creationId xmlns:a16="http://schemas.microsoft.com/office/drawing/2014/main" id="{46B8204A-EC2A-12C1-DD38-BA5480113B2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17" name="Picture 16" descr="A math problem with red rectangles and numbers&#10;&#10;Description automatically generated">
            <a:extLst>
              <a:ext uri="{FF2B5EF4-FFF2-40B4-BE49-F238E27FC236}">
                <a16:creationId xmlns:a16="http://schemas.microsoft.com/office/drawing/2014/main" id="{8F635033-E14E-2A6B-A0A5-66CAEE900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9" y="1980606"/>
            <a:ext cx="7988281" cy="41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تحويل كسر مختلط إلى عدد كسري.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6268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30591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CA2D67-8EED-D872-74B2-6F04C17D81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0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05078" y="232431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المختلطة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3464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الكسرية (1)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8EECA44-23FC-DDD1-88B9-2A9EDA3FA7CE}"/>
              </a:ext>
            </a:extLst>
          </p:cNvPr>
          <p:cNvGrpSpPr/>
          <p:nvPr/>
        </p:nvGrpSpPr>
        <p:grpSpPr>
          <a:xfrm>
            <a:off x="4413184" y="3896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460A66BD-7B43-0F69-2ECA-84695D65BE1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4" name="Organigramme : Terminateur 21">
              <a:extLst>
                <a:ext uri="{FF2B5EF4-FFF2-40B4-BE49-F238E27FC236}">
                  <a16:creationId xmlns:a16="http://schemas.microsoft.com/office/drawing/2014/main" id="{9E6446A4-0133-1353-75FD-E63E2C3934B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space réservé du texte 5">
              <a:extLst>
                <a:ext uri="{FF2B5EF4-FFF2-40B4-BE49-F238E27FC236}">
                  <a16:creationId xmlns:a16="http://schemas.microsoft.com/office/drawing/2014/main" id="{AEEDD38E-436A-6447-5980-924A7C2EC05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الكسرية (2)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897760D-73FB-8865-535D-FE36CB5E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42" y="5404933"/>
            <a:ext cx="3938021" cy="940822"/>
          </a:xfrm>
          <a:prstGeom prst="rect">
            <a:avLst/>
          </a:prstGeom>
        </p:spPr>
      </p:pic>
      <p:sp>
        <p:nvSpPr>
          <p:cNvPr id="4" name="Organigramme : Terminateur 21">
            <a:extLst>
              <a:ext uri="{FF2B5EF4-FFF2-40B4-BE49-F238E27FC236}">
                <a16:creationId xmlns:a16="http://schemas.microsoft.com/office/drawing/2014/main" id="{9A00CF3C-C057-48B5-12CD-1A594527A8A1}"/>
              </a:ext>
            </a:extLst>
          </p:cNvPr>
          <p:cNvSpPr/>
          <p:nvPr/>
        </p:nvSpPr>
        <p:spPr>
          <a:xfrm>
            <a:off x="4667116" y="516804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9C5EBF-FEC8-8186-BE3F-0B5A9781DC65}"/>
              </a:ext>
            </a:extLst>
          </p:cNvPr>
          <p:cNvSpPr txBox="1"/>
          <p:nvPr/>
        </p:nvSpPr>
        <p:spPr>
          <a:xfrm>
            <a:off x="2427659" y="5690678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E1435B5-4524-B2EC-49AC-C7BF76C72A73}"/>
              </a:ext>
            </a:extLst>
          </p:cNvPr>
          <p:cNvGrpSpPr/>
          <p:nvPr/>
        </p:nvGrpSpPr>
        <p:grpSpPr>
          <a:xfrm>
            <a:off x="370132" y="385524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5100D83-9DE2-DD44-FD0F-E5185F8F853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310FD99A-526A-BB74-97F1-8E075790F7EC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6ED290A9-4A1F-F73F-674A-9B85502F72C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وضعيات المقارنة (1)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8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حولوا الكسر المختلط التالي إلى عدد كسري.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E85C65-EB3C-7438-52B4-67AC08ABF059}"/>
              </a:ext>
            </a:extLst>
          </p:cNvPr>
          <p:cNvGrpSpPr/>
          <p:nvPr/>
        </p:nvGrpSpPr>
        <p:grpSpPr>
          <a:xfrm>
            <a:off x="3560375" y="2734397"/>
            <a:ext cx="2023251" cy="2079108"/>
            <a:chOff x="2980452" y="2762583"/>
            <a:chExt cx="2023251" cy="207910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73E8B1-4816-E39C-6729-2565244AD1D9}"/>
                </a:ext>
              </a:extLst>
            </p:cNvPr>
            <p:cNvSpPr txBox="1"/>
            <p:nvPr/>
          </p:nvSpPr>
          <p:spPr>
            <a:xfrm>
              <a:off x="3973799" y="2762583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5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0BA9B0-7011-C0A4-E77D-C0E2721EAA9D}"/>
                </a:ext>
              </a:extLst>
            </p:cNvPr>
            <p:cNvSpPr txBox="1"/>
            <p:nvPr/>
          </p:nvSpPr>
          <p:spPr>
            <a:xfrm>
              <a:off x="3973799" y="3826028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7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4E58C7-0B78-8A64-EC3F-D8B9C322864B}"/>
                </a:ext>
              </a:extLst>
            </p:cNvPr>
            <p:cNvCxnSpPr/>
            <p:nvPr/>
          </p:nvCxnSpPr>
          <p:spPr>
            <a:xfrm>
              <a:off x="3590223" y="3826028"/>
              <a:ext cx="131866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3AC070-B920-C02A-EEE1-275E4AC35110}"/>
                </a:ext>
              </a:extLst>
            </p:cNvPr>
            <p:cNvSpPr txBox="1"/>
            <p:nvPr/>
          </p:nvSpPr>
          <p:spPr>
            <a:xfrm>
              <a:off x="2980452" y="3244694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3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D21519-646A-F4D1-11BB-A98E454E4A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7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11340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BBAEF4-E37E-A091-3A3D-393BF1C5A4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1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BB51C-F3F7-29DE-E195-2E2E0DECEE93}"/>
              </a:ext>
            </a:extLst>
          </p:cNvPr>
          <p:cNvGrpSpPr/>
          <p:nvPr/>
        </p:nvGrpSpPr>
        <p:grpSpPr>
          <a:xfrm>
            <a:off x="1918088" y="2740694"/>
            <a:ext cx="4385745" cy="2128169"/>
            <a:chOff x="1470513" y="2740694"/>
            <a:chExt cx="4385745" cy="21281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224B69-AA7F-1FDF-2C00-A7E6E83248A7}"/>
                </a:ext>
              </a:extLst>
            </p:cNvPr>
            <p:cNvGrpSpPr/>
            <p:nvPr/>
          </p:nvGrpSpPr>
          <p:grpSpPr>
            <a:xfrm>
              <a:off x="1470513" y="2740694"/>
              <a:ext cx="2085305" cy="2118544"/>
              <a:chOff x="2918398" y="2723147"/>
              <a:chExt cx="2085305" cy="211854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5075E2-81B0-391C-FE4B-9EE3C1311EC1}"/>
                  </a:ext>
                </a:extLst>
              </p:cNvPr>
              <p:cNvSpPr txBox="1"/>
              <p:nvPr/>
            </p:nvSpPr>
            <p:spPr>
              <a:xfrm>
                <a:off x="3950658" y="2723147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5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8FE2E-F970-3163-AD39-FEAFCDD31034}"/>
                  </a:ext>
                </a:extLst>
              </p:cNvPr>
              <p:cNvSpPr txBox="1"/>
              <p:nvPr/>
            </p:nvSpPr>
            <p:spPr>
              <a:xfrm>
                <a:off x="3973799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7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E9DE91C-DF51-F5FF-8675-BD5D30AA3510}"/>
                  </a:ext>
                </a:extLst>
              </p:cNvPr>
              <p:cNvCxnSpPr/>
              <p:nvPr/>
            </p:nvCxnSpPr>
            <p:spPr>
              <a:xfrm>
                <a:off x="3590223" y="3826028"/>
                <a:ext cx="1318661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6FF4D9-D99A-B25E-C2D0-7E3D68C50BE0}"/>
                  </a:ext>
                </a:extLst>
              </p:cNvPr>
              <p:cNvSpPr txBox="1"/>
              <p:nvPr/>
            </p:nvSpPr>
            <p:spPr>
              <a:xfrm>
                <a:off x="2918398" y="3277190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3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2EB19B-0183-5B99-16AE-307D05E4BBF3}"/>
                </a:ext>
              </a:extLst>
            </p:cNvPr>
            <p:cNvGrpSpPr/>
            <p:nvPr/>
          </p:nvGrpSpPr>
          <p:grpSpPr>
            <a:xfrm>
              <a:off x="4442778" y="2786906"/>
              <a:ext cx="1413480" cy="2081957"/>
              <a:chOff x="3339968" y="2759734"/>
              <a:chExt cx="1413480" cy="208195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2C8EA-B15E-C397-450A-F0479CFA4DFD}"/>
                  </a:ext>
                </a:extLst>
              </p:cNvPr>
              <p:cNvSpPr txBox="1"/>
              <p:nvPr/>
            </p:nvSpPr>
            <p:spPr>
              <a:xfrm>
                <a:off x="3484346" y="2759734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26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E79FCD-2E69-5E44-EC8C-0C05405B4838}"/>
                  </a:ext>
                </a:extLst>
              </p:cNvPr>
              <p:cNvSpPr txBox="1"/>
              <p:nvPr/>
            </p:nvSpPr>
            <p:spPr>
              <a:xfrm>
                <a:off x="3723544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7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05FF5DF-F22A-1987-7EAB-CF18D5676F8B}"/>
                  </a:ext>
                </a:extLst>
              </p:cNvPr>
              <p:cNvCxnSpPr/>
              <p:nvPr/>
            </p:nvCxnSpPr>
            <p:spPr>
              <a:xfrm>
                <a:off x="3339968" y="3826028"/>
                <a:ext cx="1318661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08349C-4D91-C1F3-875D-E92AB33EEDF6}"/>
                </a:ext>
              </a:extLst>
            </p:cNvPr>
            <p:cNvSpPr txBox="1"/>
            <p:nvPr/>
          </p:nvSpPr>
          <p:spPr>
            <a:xfrm>
              <a:off x="3650637" y="3248526"/>
              <a:ext cx="5941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E098AD-F636-44AB-F1CD-EF3AAEF1AD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5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تحويل كسر مختلط إلى عدد كسري.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6675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05278-42D5-D773-7C90-28E9A03A9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D9E0AD8-B75B-5E2C-120E-74EC5D772F7C}"/>
              </a:ext>
            </a:extLst>
          </p:cNvPr>
          <p:cNvSpPr txBox="1"/>
          <p:nvPr/>
        </p:nvSpPr>
        <p:spPr>
          <a:xfrm>
            <a:off x="0" y="918569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سنرى كيف نحول كتابة مختلطة لعدد كسري إلى كتابة كسرية.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8ED828-2E7A-7D4B-8E15-1EE35F6A1AF7}"/>
              </a:ext>
            </a:extLst>
          </p:cNvPr>
          <p:cNvGrpSpPr/>
          <p:nvPr/>
        </p:nvGrpSpPr>
        <p:grpSpPr>
          <a:xfrm>
            <a:off x="2484906" y="2798445"/>
            <a:ext cx="4174188" cy="2118544"/>
            <a:chOff x="1470513" y="2740694"/>
            <a:chExt cx="4174188" cy="21185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5F2109-3BA2-0727-F049-504F7A3FB7F4}"/>
                </a:ext>
              </a:extLst>
            </p:cNvPr>
            <p:cNvGrpSpPr/>
            <p:nvPr/>
          </p:nvGrpSpPr>
          <p:grpSpPr>
            <a:xfrm>
              <a:off x="1470513" y="2740694"/>
              <a:ext cx="2085305" cy="2118544"/>
              <a:chOff x="2918398" y="2723147"/>
              <a:chExt cx="2085305" cy="211854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B46E19-8DE9-16B6-178B-AA7C8CB9A2A5}"/>
                  </a:ext>
                </a:extLst>
              </p:cNvPr>
              <p:cNvSpPr txBox="1"/>
              <p:nvPr/>
            </p:nvSpPr>
            <p:spPr>
              <a:xfrm>
                <a:off x="3950658" y="2723147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1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BD4AF-3B9F-987E-1E09-21A7C21FC66A}"/>
                  </a:ext>
                </a:extLst>
              </p:cNvPr>
              <p:cNvSpPr txBox="1"/>
              <p:nvPr/>
            </p:nvSpPr>
            <p:spPr>
              <a:xfrm>
                <a:off x="3973799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4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5117D35-D395-298C-E8C2-E5575E52E440}"/>
                  </a:ext>
                </a:extLst>
              </p:cNvPr>
              <p:cNvCxnSpPr/>
              <p:nvPr/>
            </p:nvCxnSpPr>
            <p:spPr>
              <a:xfrm>
                <a:off x="3590223" y="3826028"/>
                <a:ext cx="1318661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0F17DB-4EC2-1E84-A411-0071DD5F5A54}"/>
                  </a:ext>
                </a:extLst>
              </p:cNvPr>
              <p:cNvSpPr txBox="1"/>
              <p:nvPr/>
            </p:nvSpPr>
            <p:spPr>
              <a:xfrm>
                <a:off x="2918398" y="3277190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2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D9492D-9DAC-22F4-C5C5-E64FB4D4A453}"/>
                </a:ext>
              </a:extLst>
            </p:cNvPr>
            <p:cNvGrpSpPr/>
            <p:nvPr/>
          </p:nvGrpSpPr>
          <p:grpSpPr>
            <a:xfrm>
              <a:off x="4442778" y="2786906"/>
              <a:ext cx="1201923" cy="2072332"/>
              <a:chOff x="3339968" y="2759734"/>
              <a:chExt cx="1201923" cy="2072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EE7720-34F0-2553-3437-CC888E04EB26}"/>
                  </a:ext>
                </a:extLst>
              </p:cNvPr>
              <p:cNvSpPr txBox="1"/>
              <p:nvPr/>
            </p:nvSpPr>
            <p:spPr>
              <a:xfrm>
                <a:off x="3484346" y="2759734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?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034E74-9647-DAE9-25BE-74C1257ED041}"/>
                  </a:ext>
                </a:extLst>
              </p:cNvPr>
              <p:cNvSpPr txBox="1"/>
              <p:nvPr/>
            </p:nvSpPr>
            <p:spPr>
              <a:xfrm>
                <a:off x="3511987" y="3816403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?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7F7D70C-FECB-DC04-8BB0-2C8F66828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9968" y="3826028"/>
                <a:ext cx="104843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68A978-9993-D4BF-407A-B0672539F3FF}"/>
                </a:ext>
              </a:extLst>
            </p:cNvPr>
            <p:cNvSpPr txBox="1"/>
            <p:nvPr/>
          </p:nvSpPr>
          <p:spPr>
            <a:xfrm>
              <a:off x="3650637" y="3248526"/>
              <a:ext cx="5941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409C94-D0EF-016B-2D55-87E748C216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9FDC-C89B-6AAA-105A-C13BF862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5B835A2-CA22-3135-65AC-ABABB6F8AADA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أولا </a:t>
            </a:r>
            <a:r>
              <a:rPr lang="ar-MA" alt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الكسر المختلط على شكل مجموع عدد صحيح وكسر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0F06C7-8F40-7D23-243D-CA598E13C1D8}"/>
              </a:ext>
            </a:extLst>
          </p:cNvPr>
          <p:cNvGrpSpPr/>
          <p:nvPr/>
        </p:nvGrpSpPr>
        <p:grpSpPr>
          <a:xfrm>
            <a:off x="2311651" y="2769570"/>
            <a:ext cx="5027094" cy="2118544"/>
            <a:chOff x="1470513" y="2740694"/>
            <a:chExt cx="5027094" cy="21185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2FC545-02B7-6E1C-7CDB-3DABA4717C13}"/>
                </a:ext>
              </a:extLst>
            </p:cNvPr>
            <p:cNvGrpSpPr/>
            <p:nvPr/>
          </p:nvGrpSpPr>
          <p:grpSpPr>
            <a:xfrm>
              <a:off x="1470513" y="2740694"/>
              <a:ext cx="3667789" cy="2118544"/>
              <a:chOff x="2918398" y="2723147"/>
              <a:chExt cx="3667789" cy="211854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FCD693-4BAC-7F1C-9C3A-80F639654BEB}"/>
                  </a:ext>
                </a:extLst>
              </p:cNvPr>
              <p:cNvSpPr txBox="1"/>
              <p:nvPr/>
            </p:nvSpPr>
            <p:spPr>
              <a:xfrm>
                <a:off x="3950658" y="2723147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1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E044C-5901-E8D9-3842-57F268EDE782}"/>
                  </a:ext>
                </a:extLst>
              </p:cNvPr>
              <p:cNvSpPr txBox="1"/>
              <p:nvPr/>
            </p:nvSpPr>
            <p:spPr>
              <a:xfrm>
                <a:off x="3973799" y="3826028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4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D84C665-70BA-1F55-16E8-93E3567767C3}"/>
                  </a:ext>
                </a:extLst>
              </p:cNvPr>
              <p:cNvCxnSpPr/>
              <p:nvPr/>
            </p:nvCxnSpPr>
            <p:spPr>
              <a:xfrm>
                <a:off x="3590223" y="3826028"/>
                <a:ext cx="1318661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BD45F2-E526-83CC-49A6-51A6684FECB7}"/>
                  </a:ext>
                </a:extLst>
              </p:cNvPr>
              <p:cNvSpPr txBox="1"/>
              <p:nvPr/>
            </p:nvSpPr>
            <p:spPr>
              <a:xfrm>
                <a:off x="2918398" y="3277190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chemeClr val="accent1"/>
                    </a:solidFill>
                  </a:rPr>
                  <a:t>2</a:t>
                </a:r>
                <a:endParaRPr lang="fr-FR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FE26D1-6553-E964-C98A-46887234FB2D}"/>
                  </a:ext>
                </a:extLst>
              </p:cNvPr>
              <p:cNvSpPr txBox="1"/>
              <p:nvPr/>
            </p:nvSpPr>
            <p:spPr>
              <a:xfrm>
                <a:off x="5556283" y="3240899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2 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F77958-D472-350A-066B-1CF2F55FD599}"/>
                </a:ext>
              </a:extLst>
            </p:cNvPr>
            <p:cNvGrpSpPr/>
            <p:nvPr/>
          </p:nvGrpSpPr>
          <p:grpSpPr>
            <a:xfrm>
              <a:off x="5295684" y="2786906"/>
              <a:ext cx="1201923" cy="2072332"/>
              <a:chOff x="4192874" y="2759734"/>
              <a:chExt cx="1201923" cy="2072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159540-898F-2BBC-E946-22D37BABB964}"/>
                  </a:ext>
                </a:extLst>
              </p:cNvPr>
              <p:cNvSpPr txBox="1"/>
              <p:nvPr/>
            </p:nvSpPr>
            <p:spPr>
              <a:xfrm>
                <a:off x="4337252" y="2759734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1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1C5475-C25E-084D-5500-61C600F71245}"/>
                  </a:ext>
                </a:extLst>
              </p:cNvPr>
              <p:cNvSpPr txBox="1"/>
              <p:nvPr/>
            </p:nvSpPr>
            <p:spPr>
              <a:xfrm>
                <a:off x="4364893" y="3816403"/>
                <a:ext cx="10299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0" b="1" dirty="0">
                    <a:solidFill>
                      <a:srgbClr val="C00000"/>
                    </a:solidFill>
                  </a:rPr>
                  <a:t>4</a:t>
                </a:r>
                <a:endParaRPr lang="fr-FR" sz="5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17622D2-2A4C-0F64-6F37-759E0A650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2874" y="3826028"/>
                <a:ext cx="104843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2897A8-0361-E7B1-EC2E-4CBBFD4BE67F}"/>
                </a:ext>
              </a:extLst>
            </p:cNvPr>
            <p:cNvSpPr txBox="1"/>
            <p:nvPr/>
          </p:nvSpPr>
          <p:spPr>
            <a:xfrm>
              <a:off x="3650637" y="3248526"/>
              <a:ext cx="5941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8A4223-F623-B8D2-5B26-1C712CA24A04}"/>
              </a:ext>
            </a:extLst>
          </p:cNvPr>
          <p:cNvSpPr txBox="1"/>
          <p:nvPr/>
        </p:nvSpPr>
        <p:spPr>
          <a:xfrm>
            <a:off x="5553178" y="3369735"/>
            <a:ext cx="61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879722-ADF6-89AC-575E-CE0805EF70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1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58BC-B4CD-75B0-B451-8798B57E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5600482-BE5F-2CE4-451E-2568A619F36A}"/>
              </a:ext>
            </a:extLst>
          </p:cNvPr>
          <p:cNvSpPr txBox="1"/>
          <p:nvPr/>
        </p:nvSpPr>
        <p:spPr>
          <a:xfrm>
            <a:off x="-11374" y="8973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أوحد مقام العددين الكسريين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044DFA-46B1-117A-6532-7BA0E96C33B2}"/>
              </a:ext>
            </a:extLst>
          </p:cNvPr>
          <p:cNvGrpSpPr/>
          <p:nvPr/>
        </p:nvGrpSpPr>
        <p:grpSpPr>
          <a:xfrm>
            <a:off x="1955516" y="1961048"/>
            <a:ext cx="3667789" cy="2118544"/>
            <a:chOff x="2918398" y="2723147"/>
            <a:chExt cx="3667789" cy="211854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1E96F9-FC1A-B299-85AD-873C08432A1B}"/>
                </a:ext>
              </a:extLst>
            </p:cNvPr>
            <p:cNvSpPr txBox="1"/>
            <p:nvPr/>
          </p:nvSpPr>
          <p:spPr>
            <a:xfrm>
              <a:off x="3950658" y="2723147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1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89C69E-D6A6-FDDF-8FF8-1D8AF4CE5590}"/>
                </a:ext>
              </a:extLst>
            </p:cNvPr>
            <p:cNvSpPr txBox="1"/>
            <p:nvPr/>
          </p:nvSpPr>
          <p:spPr>
            <a:xfrm>
              <a:off x="3973799" y="3826028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4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7ACA64-2E15-EAD2-3EF0-6D806DE1321A}"/>
                </a:ext>
              </a:extLst>
            </p:cNvPr>
            <p:cNvCxnSpPr/>
            <p:nvPr/>
          </p:nvCxnSpPr>
          <p:spPr>
            <a:xfrm>
              <a:off x="3590223" y="3826028"/>
              <a:ext cx="131866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8B4D69-ADA8-A44A-C647-3C1D411732F8}"/>
                </a:ext>
              </a:extLst>
            </p:cNvPr>
            <p:cNvSpPr txBox="1"/>
            <p:nvPr/>
          </p:nvSpPr>
          <p:spPr>
            <a:xfrm>
              <a:off x="2918398" y="3277190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2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500DB08-8150-6120-655B-45B72132ACB6}"/>
                </a:ext>
              </a:extLst>
            </p:cNvPr>
            <p:cNvSpPr txBox="1"/>
            <p:nvPr/>
          </p:nvSpPr>
          <p:spPr>
            <a:xfrm>
              <a:off x="5556283" y="3240899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2 </a:t>
              </a:r>
              <a:endParaRPr lang="fr-FR" sz="5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6F58AB-C190-BD49-1BC5-3D99BB98BCD1}"/>
              </a:ext>
            </a:extLst>
          </p:cNvPr>
          <p:cNvGrpSpPr/>
          <p:nvPr/>
        </p:nvGrpSpPr>
        <p:grpSpPr>
          <a:xfrm>
            <a:off x="5780687" y="2007260"/>
            <a:ext cx="1201923" cy="2072332"/>
            <a:chOff x="4192874" y="2759734"/>
            <a:chExt cx="1201923" cy="2072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18A205-B984-C768-167B-A14AA1285F81}"/>
                </a:ext>
              </a:extLst>
            </p:cNvPr>
            <p:cNvSpPr txBox="1"/>
            <p:nvPr/>
          </p:nvSpPr>
          <p:spPr>
            <a:xfrm>
              <a:off x="4337252" y="2759734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1</a:t>
              </a:r>
              <a:endParaRPr lang="fr-FR" sz="54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CB521D-90CB-D6A7-3EED-D2743B70E73D}"/>
                </a:ext>
              </a:extLst>
            </p:cNvPr>
            <p:cNvSpPr txBox="1"/>
            <p:nvPr/>
          </p:nvSpPr>
          <p:spPr>
            <a:xfrm>
              <a:off x="4364893" y="3816403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4</a:t>
              </a:r>
              <a:endParaRPr lang="fr-FR" sz="5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64956C-EAC7-E648-FC84-C8CF5B5C5D1A}"/>
                </a:ext>
              </a:extLst>
            </p:cNvPr>
            <p:cNvCxnSpPr>
              <a:cxnSpLocks/>
            </p:cNvCxnSpPr>
            <p:nvPr/>
          </p:nvCxnSpPr>
          <p:spPr>
            <a:xfrm>
              <a:off x="4192874" y="3826028"/>
              <a:ext cx="104843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D8B4AE-196A-B31B-DF35-991E0AC2208B}"/>
              </a:ext>
            </a:extLst>
          </p:cNvPr>
          <p:cNvSpPr txBox="1"/>
          <p:nvPr/>
        </p:nvSpPr>
        <p:spPr>
          <a:xfrm>
            <a:off x="4135640" y="2468880"/>
            <a:ext cx="594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BA7CE-840A-DD98-61EA-8971FAA08C9F}"/>
              </a:ext>
            </a:extLst>
          </p:cNvPr>
          <p:cNvSpPr txBox="1"/>
          <p:nvPr/>
        </p:nvSpPr>
        <p:spPr>
          <a:xfrm>
            <a:off x="3131183" y="4657760"/>
            <a:ext cx="594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59DFC4-435B-BCA6-A657-115F5AB251BF}"/>
              </a:ext>
            </a:extLst>
          </p:cNvPr>
          <p:cNvSpPr txBox="1"/>
          <p:nvPr/>
        </p:nvSpPr>
        <p:spPr>
          <a:xfrm>
            <a:off x="5197043" y="2561213"/>
            <a:ext cx="61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331CB6-0E76-CD34-037B-13E353482AFB}"/>
              </a:ext>
            </a:extLst>
          </p:cNvPr>
          <p:cNvSpPr txBox="1"/>
          <p:nvPr/>
        </p:nvSpPr>
        <p:spPr>
          <a:xfrm>
            <a:off x="3756635" y="4273617"/>
            <a:ext cx="8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8</a:t>
            </a:r>
            <a:endParaRPr lang="fr-FR" b="1" dirty="0">
              <a:solidFill>
                <a:schemeClr val="accent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6C2BBC-7E14-275E-47CB-56AA6252DF27}"/>
              </a:ext>
            </a:extLst>
          </p:cNvPr>
          <p:cNvCxnSpPr/>
          <p:nvPr/>
        </p:nvCxnSpPr>
        <p:spPr>
          <a:xfrm>
            <a:off x="3756635" y="5196947"/>
            <a:ext cx="60131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33B1A95-C700-14CC-7A0A-3AE3FEB3FF24}"/>
              </a:ext>
            </a:extLst>
          </p:cNvPr>
          <p:cNvSpPr txBox="1"/>
          <p:nvPr/>
        </p:nvSpPr>
        <p:spPr>
          <a:xfrm>
            <a:off x="3782132" y="5143315"/>
            <a:ext cx="8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4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85F202-F4F3-1804-1678-2C10F3B0A4CB}"/>
              </a:ext>
            </a:extLst>
          </p:cNvPr>
          <p:cNvSpPr txBox="1"/>
          <p:nvPr/>
        </p:nvSpPr>
        <p:spPr>
          <a:xfrm>
            <a:off x="4481831" y="4719613"/>
            <a:ext cx="61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15C758-BEF8-286A-202A-04E7B43AE685}"/>
              </a:ext>
            </a:extLst>
          </p:cNvPr>
          <p:cNvSpPr txBox="1"/>
          <p:nvPr/>
        </p:nvSpPr>
        <p:spPr>
          <a:xfrm>
            <a:off x="5219838" y="4273617"/>
            <a:ext cx="8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1</a:t>
            </a:r>
            <a:endParaRPr lang="fr-FR" b="1" dirty="0">
              <a:solidFill>
                <a:schemeClr val="accent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82C018-3560-9B8F-0962-0F511984470B}"/>
              </a:ext>
            </a:extLst>
          </p:cNvPr>
          <p:cNvCxnSpPr/>
          <p:nvPr/>
        </p:nvCxnSpPr>
        <p:spPr>
          <a:xfrm>
            <a:off x="5219838" y="5196947"/>
            <a:ext cx="60131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289A4A3-DB02-798B-42B1-16A6BBD7AAA7}"/>
              </a:ext>
            </a:extLst>
          </p:cNvPr>
          <p:cNvSpPr txBox="1"/>
          <p:nvPr/>
        </p:nvSpPr>
        <p:spPr>
          <a:xfrm>
            <a:off x="5245335" y="5143315"/>
            <a:ext cx="8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4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64CFFE-1976-48F9-34BB-3AC204B98C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9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2E5D2-7ABA-028A-369B-F55FEB74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90B0B-342D-1D60-AFFD-AF454061C51C}"/>
              </a:ext>
            </a:extLst>
          </p:cNvPr>
          <p:cNvSpPr txBox="1"/>
          <p:nvPr/>
        </p:nvSpPr>
        <p:spPr>
          <a:xfrm>
            <a:off x="59766" y="935481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أحسب مجموع العددين الكسريين، لأحصل على كتابة كسرية للكتابة المختلطة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B4783-A7E6-E84A-7D87-BF10601B9FEB}"/>
              </a:ext>
            </a:extLst>
          </p:cNvPr>
          <p:cNvSpPr txBox="1"/>
          <p:nvPr/>
        </p:nvSpPr>
        <p:spPr>
          <a:xfrm>
            <a:off x="2987776" y="1961048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1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C3D20-79DE-2C6C-E9CC-5E28DD6DB183}"/>
              </a:ext>
            </a:extLst>
          </p:cNvPr>
          <p:cNvSpPr txBox="1"/>
          <p:nvPr/>
        </p:nvSpPr>
        <p:spPr>
          <a:xfrm>
            <a:off x="3010917" y="3063929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4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DB5C8-0A03-EF90-6198-EE07C180CDE9}"/>
              </a:ext>
            </a:extLst>
          </p:cNvPr>
          <p:cNvCxnSpPr/>
          <p:nvPr/>
        </p:nvCxnSpPr>
        <p:spPr>
          <a:xfrm>
            <a:off x="2627341" y="3063929"/>
            <a:ext cx="131866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1E75CB-4DBB-CF37-36C5-417829CE4CE0}"/>
              </a:ext>
            </a:extLst>
          </p:cNvPr>
          <p:cNvSpPr txBox="1"/>
          <p:nvPr/>
        </p:nvSpPr>
        <p:spPr>
          <a:xfrm>
            <a:off x="1955516" y="2515091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2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F2D3F-B8F6-1F3F-37CF-05F4F1B6C9E1}"/>
              </a:ext>
            </a:extLst>
          </p:cNvPr>
          <p:cNvSpPr txBox="1"/>
          <p:nvPr/>
        </p:nvSpPr>
        <p:spPr>
          <a:xfrm>
            <a:off x="4729745" y="2007215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8 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3F085C-98DB-9366-828F-8115383C13DA}"/>
              </a:ext>
            </a:extLst>
          </p:cNvPr>
          <p:cNvSpPr txBox="1"/>
          <p:nvPr/>
        </p:nvSpPr>
        <p:spPr>
          <a:xfrm>
            <a:off x="5925065" y="2007260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1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E8428-DA4B-E585-4406-BB7793F8D6EA}"/>
              </a:ext>
            </a:extLst>
          </p:cNvPr>
          <p:cNvSpPr txBox="1"/>
          <p:nvPr/>
        </p:nvSpPr>
        <p:spPr>
          <a:xfrm>
            <a:off x="5952706" y="3063929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4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5E8D7B-F830-63A8-D161-67032D9A5CED}"/>
              </a:ext>
            </a:extLst>
          </p:cNvPr>
          <p:cNvCxnSpPr>
            <a:cxnSpLocks/>
          </p:cNvCxnSpPr>
          <p:nvPr/>
        </p:nvCxnSpPr>
        <p:spPr>
          <a:xfrm flipV="1">
            <a:off x="5948133" y="3063929"/>
            <a:ext cx="686971" cy="96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393994-2E68-6756-6A66-4E14C096BD7C}"/>
              </a:ext>
            </a:extLst>
          </p:cNvPr>
          <p:cNvCxnSpPr>
            <a:cxnSpLocks/>
          </p:cNvCxnSpPr>
          <p:nvPr/>
        </p:nvCxnSpPr>
        <p:spPr>
          <a:xfrm flipV="1">
            <a:off x="4687245" y="3063929"/>
            <a:ext cx="686971" cy="96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F9942D-C113-4DFA-82A5-CB2331937007}"/>
              </a:ext>
            </a:extLst>
          </p:cNvPr>
          <p:cNvSpPr txBox="1"/>
          <p:nvPr/>
        </p:nvSpPr>
        <p:spPr>
          <a:xfrm>
            <a:off x="4729745" y="3063929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</a:rPr>
              <a:t>4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6477F-0093-B597-28F5-89456431AF17}"/>
              </a:ext>
            </a:extLst>
          </p:cNvPr>
          <p:cNvSpPr txBox="1"/>
          <p:nvPr/>
        </p:nvSpPr>
        <p:spPr>
          <a:xfrm>
            <a:off x="4135640" y="2468880"/>
            <a:ext cx="594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21BFA3-8CA2-702A-B382-94155C4E74CA}"/>
              </a:ext>
            </a:extLst>
          </p:cNvPr>
          <p:cNvSpPr txBox="1"/>
          <p:nvPr/>
        </p:nvSpPr>
        <p:spPr>
          <a:xfrm>
            <a:off x="5374889" y="2561213"/>
            <a:ext cx="61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88C1CE-A498-1FC4-5208-4845B04AF390}"/>
              </a:ext>
            </a:extLst>
          </p:cNvPr>
          <p:cNvGrpSpPr/>
          <p:nvPr/>
        </p:nvGrpSpPr>
        <p:grpSpPr>
          <a:xfrm>
            <a:off x="2144000" y="4038496"/>
            <a:ext cx="2085305" cy="2118544"/>
            <a:chOff x="2918398" y="2723147"/>
            <a:chExt cx="2085305" cy="211854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B7B90-C19D-1CD5-1DD7-59B7A7BA5290}"/>
                </a:ext>
              </a:extLst>
            </p:cNvPr>
            <p:cNvSpPr txBox="1"/>
            <p:nvPr/>
          </p:nvSpPr>
          <p:spPr>
            <a:xfrm>
              <a:off x="3950658" y="2723147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1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56B1AC-A45C-EE67-7565-77CF2D6ACF83}"/>
                </a:ext>
              </a:extLst>
            </p:cNvPr>
            <p:cNvSpPr txBox="1"/>
            <p:nvPr/>
          </p:nvSpPr>
          <p:spPr>
            <a:xfrm>
              <a:off x="3973799" y="3826028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4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E130381-BB92-5ED5-0302-199CB2EAA66D}"/>
                </a:ext>
              </a:extLst>
            </p:cNvPr>
            <p:cNvCxnSpPr/>
            <p:nvPr/>
          </p:nvCxnSpPr>
          <p:spPr>
            <a:xfrm>
              <a:off x="3590223" y="3826028"/>
              <a:ext cx="131866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EB9704-A5A4-DE0B-F55D-14C764384D06}"/>
                </a:ext>
              </a:extLst>
            </p:cNvPr>
            <p:cNvSpPr txBox="1"/>
            <p:nvPr/>
          </p:nvSpPr>
          <p:spPr>
            <a:xfrm>
              <a:off x="2918398" y="3277190"/>
              <a:ext cx="10299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2</a:t>
              </a:r>
              <a:endParaRPr lang="fr-FR" sz="5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3D67571-F542-44EB-FCB7-5CC269318B7E}"/>
              </a:ext>
            </a:extLst>
          </p:cNvPr>
          <p:cNvSpPr txBox="1"/>
          <p:nvPr/>
        </p:nvSpPr>
        <p:spPr>
          <a:xfrm>
            <a:off x="4324124" y="4546328"/>
            <a:ext cx="594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A8B863-031F-BA30-C9E5-2136D45A02C6}"/>
              </a:ext>
            </a:extLst>
          </p:cNvPr>
          <p:cNvSpPr txBox="1"/>
          <p:nvPr/>
        </p:nvSpPr>
        <p:spPr>
          <a:xfrm>
            <a:off x="5076362" y="4061059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9 </a:t>
            </a:r>
            <a:endParaRPr lang="fr-FR" sz="5400" b="1" dirty="0">
              <a:solidFill>
                <a:srgbClr val="C0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61E9C3-C429-A968-69A4-1DD106BDF236}"/>
              </a:ext>
            </a:extLst>
          </p:cNvPr>
          <p:cNvCxnSpPr>
            <a:cxnSpLocks/>
          </p:cNvCxnSpPr>
          <p:nvPr/>
        </p:nvCxnSpPr>
        <p:spPr>
          <a:xfrm flipV="1">
            <a:off x="5033862" y="5117773"/>
            <a:ext cx="686971" cy="96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5D5E33-0C70-82D9-C9E7-A792F79F186D}"/>
              </a:ext>
            </a:extLst>
          </p:cNvPr>
          <p:cNvSpPr txBox="1"/>
          <p:nvPr/>
        </p:nvSpPr>
        <p:spPr>
          <a:xfrm>
            <a:off x="5076362" y="5117773"/>
            <a:ext cx="102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4</a:t>
            </a:r>
            <a:endParaRPr lang="fr-FR" sz="5400" b="1" dirty="0">
              <a:solidFill>
                <a:srgbClr val="C00000"/>
              </a:solidFill>
            </a:endParaRPr>
          </a:p>
        </p:txBody>
      </p:sp>
      <p:pic>
        <p:nvPicPr>
          <p:cNvPr id="3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EBA14B-EC58-059F-340D-867AFFFFF0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9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61600-D4C7-E0CA-32CA-24538130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3EC8195-8278-4B51-EB1B-75F5BD2C4991}"/>
              </a:ext>
            </a:extLst>
          </p:cNvPr>
          <p:cNvSpPr txBox="1"/>
          <p:nvPr/>
        </p:nvSpPr>
        <p:spPr>
          <a:xfrm>
            <a:off x="85461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تحويل كتابة مختلطة لعدد كسر إلى كتابة كسرية؟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69584F-3E73-ACC0-08FF-4C1AD6FE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15" y="2302144"/>
            <a:ext cx="5723116" cy="3101609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AFA8E2-BEDF-272A-2C9F-E214BFEA82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2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تحويل كسر مختلط إلى عدد كسري.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14324" y="2620159"/>
            <a:ext cx="3078331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6892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3EC1B-960D-3EE6-F8AF-E59D23128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0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9B140-2362-DC66-88D1-A33CD079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7A1E7-E258-2E33-F395-03C18A5F8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5" y="86206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288A9AC-9401-83C6-AE73-95299CB64B8A}"/>
              </a:ext>
            </a:extLst>
          </p:cNvPr>
          <p:cNvSpPr txBox="1"/>
          <p:nvPr/>
        </p:nvSpPr>
        <p:spPr>
          <a:xfrm>
            <a:off x="1339878" y="926611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8CB3EB-0270-E833-EE86-8A2E58459CBE}"/>
              </a:ext>
            </a:extLst>
          </p:cNvPr>
          <p:cNvSpPr/>
          <p:nvPr/>
        </p:nvSpPr>
        <p:spPr>
          <a:xfrm>
            <a:off x="1838424" y="2098307"/>
            <a:ext cx="2656573" cy="914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35590E-3869-E9D2-CD9B-41162A1AD0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E90C5E-FA9A-C77F-E97F-6AB10EF2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80" y="2790933"/>
            <a:ext cx="4916550" cy="2620651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5AB04F-5476-9E8A-E816-E3F2AE689F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7">
            <a:extLst>
              <a:ext uri="{FF2B5EF4-FFF2-40B4-BE49-F238E27FC236}">
                <a16:creationId xmlns:a16="http://schemas.microsoft.com/office/drawing/2014/main" id="{6B0269A9-EED5-8793-08FC-A27102847DCB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B5222D2E-3D98-9723-D1DC-11A0D8649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93BED01F-1345-4092-CEDE-7CFA867D56B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7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398A-747B-2D3F-C6B9-2435826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4AD0DE0-D379-4AAB-8CFA-4BD5A665D148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BE9708-2B68-C2F7-8F28-18BA79395C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7">
            <a:extLst>
              <a:ext uri="{FF2B5EF4-FFF2-40B4-BE49-F238E27FC236}">
                <a16:creationId xmlns:a16="http://schemas.microsoft.com/office/drawing/2014/main" id="{ABB6902E-7DC2-6C4E-7451-615377863012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3EA0999C-0743-70C8-4DE0-06CD90AB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9">
              <a:extLst>
                <a:ext uri="{FF2B5EF4-FFF2-40B4-BE49-F238E27FC236}">
                  <a16:creationId xmlns:a16="http://schemas.microsoft.com/office/drawing/2014/main" id="{06276614-0134-4D5E-5AE2-AA963EFE17D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5AF045E-8E3D-B443-760D-473037D75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13" y="2051196"/>
            <a:ext cx="6293173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0136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14727B9-94F0-0A42-4775-FD65F89599E8}"/>
              </a:ext>
            </a:extLst>
          </p:cNvPr>
          <p:cNvSpPr txBox="1"/>
          <p:nvPr/>
        </p:nvSpPr>
        <p:spPr>
          <a:xfrm>
            <a:off x="1133109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49183-8A24-D6C5-36A1-1BF9072619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CD075B-92F8-AC75-C90E-ED97539FA6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0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0F4CB6-C2F7-9D7A-DCA0-451D7286E07C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جداء العددين الكسريين التاليين.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0F5151-87BB-25DC-F633-31A8879C89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AEB885-F2A6-690D-69B9-40281DA0D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09" y="2267611"/>
            <a:ext cx="459678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4E9E47E-BC4D-7F18-F658-506EF38D2FB3}"/>
              </a:ext>
            </a:extLst>
          </p:cNvPr>
          <p:cNvSpPr txBox="1"/>
          <p:nvPr/>
        </p:nvSpPr>
        <p:spPr>
          <a:xfrm>
            <a:off x="120171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FFCCA-61CB-7FED-7142-E472E87E38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C9FB92-C8E1-C5A4-18BD-FC7FB90863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1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91B5F58-0FCC-4DD9-F908-D07727AF51E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07AD87-6C9B-AEB7-293B-FD71308682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B6C02E-2B2B-A145-801E-A72D5FE1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12" y="2267611"/>
            <a:ext cx="460897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4799-721E-90F2-416D-617F85A56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407108-2759-D64E-1779-2C180D86DD6F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جداء العددين الكسريين التاليين واكتبوا الجداء على شكل مختزل.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11AC82-88C3-F035-3706-5BFF3A3B9C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F00C11-2EF6-B242-0C99-F8E3503B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57" y="2264563"/>
            <a:ext cx="4590686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A3D6-84EC-2213-92B3-0F787C007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A0340E4-B559-DE9D-EB7A-1A5B692E610D}"/>
              </a:ext>
            </a:extLst>
          </p:cNvPr>
          <p:cNvSpPr txBox="1"/>
          <p:nvPr/>
        </p:nvSpPr>
        <p:spPr>
          <a:xfrm>
            <a:off x="1249841" y="9245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96FD82-CACE-AD83-1376-F8F880F207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799067-6FE9-9C75-4891-B3D126C019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4EE-72EA-DBDB-3DB5-4AB9704B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A4B79A-A8B2-0299-3B58-EC223C7291D0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C8AFC8-1270-20F6-35D0-5F2FED1E2805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25436D2-36F9-A4E3-342C-9A1F34480E7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F8668-BBDC-6ED4-44AC-D90EDE26032C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17A0ED-C683-FF30-4120-5441C5E1775B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E76C20-7140-D90C-C04E-471EC26FD07A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60EB69-79A6-78CC-262E-0B7F34E1A544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34D550-8171-C87E-C859-16E81C68DDEB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E8FD5-E5C8-E8A2-5898-C22F7EA5BEC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EAF564-9FF3-299E-48F8-480856E329F5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27B593-02EB-173D-88C9-692467820598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74C23A6-DC82-DC5B-F531-5A4E1CFBB0A8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65A01B1-8C07-9E24-D50C-BFC2E3CA14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DAFCAB9-DF2A-5252-AB84-7155C1AE5719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A21FD6-1087-B998-EBBB-CF9A7D1F804E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AC32C20E-DC73-B94E-67D1-DFE48348E2A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D721C27B-60AF-3A49-753B-2A000B3F3D3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87CC-B73D-D554-5ED8-C55771646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46F88B-A6BD-E747-9267-29354BF28442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87AB63-42E1-A43F-C9ED-96CF16145F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A47CFF-7101-F960-8C1E-29DB8363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81" y="2801011"/>
            <a:ext cx="449923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كسريين.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1201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8BB8-7FA9-0B66-31E3-71B5F955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5FF17EB-2062-A12C-2498-B895570B4714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النمذجة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A7C7332C-9D9F-34B7-400B-B6C04A3EB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A1B6D-8CA1-79E2-67FE-AD02FFCD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47" y="102197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كسريين.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14324" y="2620159"/>
            <a:ext cx="3078331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4973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B9E8-B006-F829-BA42-F8BA26F6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68C04-A817-8F57-6673-BA8389FB3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47" y="1021977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493C67-49D7-FE9C-9C79-72AE6FB584A7}"/>
              </a:ext>
            </a:extLst>
          </p:cNvPr>
          <p:cNvSpPr txBox="1"/>
          <p:nvPr/>
        </p:nvSpPr>
        <p:spPr>
          <a:xfrm>
            <a:off x="1474631" y="909104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FCB2A6-32B0-A2F1-7290-D43EA3D72A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DCEFCD-150C-A6B3-56A3-147A1AF99E2E}"/>
              </a:ext>
            </a:extLst>
          </p:cNvPr>
          <p:cNvSpPr/>
          <p:nvPr/>
        </p:nvSpPr>
        <p:spPr>
          <a:xfrm>
            <a:off x="4732867" y="4775200"/>
            <a:ext cx="2413000" cy="8297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1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9F16-4DEB-C9A3-1F1F-2D438B4E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A264403-74B5-92D2-006C-49B4CA8D68A1}"/>
              </a:ext>
            </a:extLst>
          </p:cNvPr>
          <p:cNvSpPr txBox="1"/>
          <p:nvPr/>
        </p:nvSpPr>
        <p:spPr>
          <a:xfrm>
            <a:off x="367005" y="93257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245B33-0FDF-A786-B774-DD2227FB0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78694" y="2520000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D15667-28C2-6857-BC59-C2000B617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761730"/>
            <a:ext cx="5728626" cy="2606266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30E6E1-C42F-DCEE-2BF3-2136C65486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7">
            <a:extLst>
              <a:ext uri="{FF2B5EF4-FFF2-40B4-BE49-F238E27FC236}">
                <a16:creationId xmlns:a16="http://schemas.microsoft.com/office/drawing/2014/main" id="{6433FE1E-D6BC-6D77-5D90-182552A0CAE7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A3370D27-B38C-A270-A536-99582BFF5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CB855E56-CDF0-88F7-5F90-BC607A42C4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1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C5C87-6D0E-F494-AFC3-AB923D16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1E64AB-D014-5793-0C4B-7980D57C1D2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8C409D-9F04-E527-69A4-4183327D2C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" name="Groupe 7">
            <a:extLst>
              <a:ext uri="{FF2B5EF4-FFF2-40B4-BE49-F238E27FC236}">
                <a16:creationId xmlns:a16="http://schemas.microsoft.com/office/drawing/2014/main" id="{FC67283A-98BC-E0C0-BC7C-8BAA57EB1476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9" name="Image 8">
              <a:extLst>
                <a:ext uri="{FF2B5EF4-FFF2-40B4-BE49-F238E27FC236}">
                  <a16:creationId xmlns:a16="http://schemas.microsoft.com/office/drawing/2014/main" id="{85F3BA91-CCA3-1D2C-518D-7D3999C6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0" name="ZoneTexte 9">
              <a:extLst>
                <a:ext uri="{FF2B5EF4-FFF2-40B4-BE49-F238E27FC236}">
                  <a16:creationId xmlns:a16="http://schemas.microsoft.com/office/drawing/2014/main" id="{A38BBEDC-B84C-BD38-D3FA-AE13668272C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5A367EA-0255-B285-CC8C-7B90174B9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63" y="2746136"/>
            <a:ext cx="7949873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462F-AD8D-D0CD-6F70-B91CBCC29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70E6F8-E1F2-3A61-FF01-7FD123AE1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904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419C9B-2C31-8209-09B7-33E41F603E04}"/>
              </a:ext>
            </a:extLst>
          </p:cNvPr>
          <p:cNvSpPr txBox="1"/>
          <p:nvPr/>
        </p:nvSpPr>
        <p:spPr>
          <a:xfrm>
            <a:off x="1403053" y="929566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D3B6C3-2D46-9A9F-CCC5-9AF5DB6007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BC23B6-5368-8F48-BE2E-057945ACE0D7}"/>
              </a:ext>
            </a:extLst>
          </p:cNvPr>
          <p:cNvSpPr/>
          <p:nvPr/>
        </p:nvSpPr>
        <p:spPr>
          <a:xfrm>
            <a:off x="4711700" y="4800600"/>
            <a:ext cx="2540000" cy="8509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3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BD3C-1C64-4287-BA54-79AF5249C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E374F55-1A5B-7173-3767-CA0125E79F50}"/>
              </a:ext>
            </a:extLst>
          </p:cNvPr>
          <p:cNvSpPr txBox="1"/>
          <p:nvPr/>
        </p:nvSpPr>
        <p:spPr>
          <a:xfrm>
            <a:off x="367006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4EAD36-38F7-5FA6-A3E3-65AE54EB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24431" y="2778233"/>
            <a:ext cx="2517796" cy="25177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B59DD1-F6AA-6570-1A9F-2059E053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5" y="2185310"/>
            <a:ext cx="5728626" cy="3703641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F05C98-CD5B-6803-647C-F4B795EA3F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7">
            <a:extLst>
              <a:ext uri="{FF2B5EF4-FFF2-40B4-BE49-F238E27FC236}">
                <a16:creationId xmlns:a16="http://schemas.microsoft.com/office/drawing/2014/main" id="{91F5B0D9-20C5-9A69-4F8A-80DE28687E9D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EDF52725-BC6A-7FC8-4BE7-8EF6DA0C5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C3248021-3B61-A89F-48E7-A57AC394EFCA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0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D942-B2D3-C8AB-03AC-255E2BE8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81CF9F-C4C9-5E0F-597E-60E346CD0C4D}"/>
              </a:ext>
            </a:extLst>
          </p:cNvPr>
          <p:cNvSpPr txBox="1"/>
          <p:nvPr/>
        </p:nvSpPr>
        <p:spPr>
          <a:xfrm>
            <a:off x="0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02E343-203A-F00A-0C44-33F2D14B6C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roupe 7">
            <a:extLst>
              <a:ext uri="{FF2B5EF4-FFF2-40B4-BE49-F238E27FC236}">
                <a16:creationId xmlns:a16="http://schemas.microsoft.com/office/drawing/2014/main" id="{A17AA00A-CA49-DA50-5461-9154640DEF66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5" name="Image 8">
              <a:extLst>
                <a:ext uri="{FF2B5EF4-FFF2-40B4-BE49-F238E27FC236}">
                  <a16:creationId xmlns:a16="http://schemas.microsoft.com/office/drawing/2014/main" id="{3DBCD101-F854-7DAB-AAA9-0F98E068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6" name="ZoneTexte 9">
              <a:extLst>
                <a:ext uri="{FF2B5EF4-FFF2-40B4-BE49-F238E27FC236}">
                  <a16:creationId xmlns:a16="http://schemas.microsoft.com/office/drawing/2014/main" id="{5A80954C-1440-001A-96E9-E4C3098E8DA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D2627F7-6D4C-E1AF-28D3-9D766357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68" y="2478942"/>
            <a:ext cx="830956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27144" y="2952475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وضعيات مسائل المقارنة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57590" y="4506340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4867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70930" y="9348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6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44E7A6-ECE5-A3FD-D591-DDA0EB3D2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13119" y="9387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289B1F-E127-0F69-B86E-E47DF999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20" y="2155509"/>
            <a:ext cx="6753960" cy="3853924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A502C5-15DE-C95D-4E45-F53D9E8D84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e 7">
            <a:extLst>
              <a:ext uri="{FF2B5EF4-FFF2-40B4-BE49-F238E27FC236}">
                <a16:creationId xmlns:a16="http://schemas.microsoft.com/office/drawing/2014/main" id="{931EC497-8144-B52E-81AB-B7A3E2A5F434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634075BC-AEA6-75C7-0623-31AE0BECC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B53ADCD5-3D4D-0CAC-9BC6-1C70760F3DC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0" y="799525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FEFCBF-9354-932A-DB04-BE1DF5A408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C0F01B-A4B7-C2D2-5DCF-A9097243C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58" y="1827714"/>
            <a:ext cx="8027865" cy="46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21138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وضعيات مسائل المقارنة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14324" y="2620159"/>
            <a:ext cx="3078331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309017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0551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D487A4-F3C3-572C-DF9B-E6368EABE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03053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96D1C2-7895-FC16-0C88-E2BB58DFD9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E23440-F291-33D9-7E43-27D0E7CDBEBA}"/>
              </a:ext>
            </a:extLst>
          </p:cNvPr>
          <p:cNvSpPr/>
          <p:nvPr/>
        </p:nvSpPr>
        <p:spPr>
          <a:xfrm>
            <a:off x="1989668" y="4072467"/>
            <a:ext cx="2463800" cy="143933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367005" y="9380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59199" y="2810452"/>
            <a:ext cx="2517796" cy="25177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455FC2-05DD-45D0-FFC3-A16B9B57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05" y="2810452"/>
            <a:ext cx="5834290" cy="2825577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45A219-4195-E09D-8451-7F8D30247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7">
            <a:extLst>
              <a:ext uri="{FF2B5EF4-FFF2-40B4-BE49-F238E27FC236}">
                <a16:creationId xmlns:a16="http://schemas.microsoft.com/office/drawing/2014/main" id="{5756BA56-E8D2-05DF-8C5C-4D85E4C4A9D0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9DB24AEC-1475-FF1A-FC2F-C389989AD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499A85EA-6CB3-0CCC-747A-53C63D35DF8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1DBBCE-73F3-F1B9-82F0-AF1508DF83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7">
            <a:extLst>
              <a:ext uri="{FF2B5EF4-FFF2-40B4-BE49-F238E27FC236}">
                <a16:creationId xmlns:a16="http://schemas.microsoft.com/office/drawing/2014/main" id="{299A4F03-0BF3-A80B-1235-C14628D6D21C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8" name="Image 8">
              <a:extLst>
                <a:ext uri="{FF2B5EF4-FFF2-40B4-BE49-F238E27FC236}">
                  <a16:creationId xmlns:a16="http://schemas.microsoft.com/office/drawing/2014/main" id="{A974EC81-8B5D-D911-D20B-0CDB3B78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9" name="ZoneTexte 9">
              <a:extLst>
                <a:ext uri="{FF2B5EF4-FFF2-40B4-BE49-F238E27FC236}">
                  <a16:creationId xmlns:a16="http://schemas.microsoft.com/office/drawing/2014/main" id="{67DF7DF0-A70F-1CBC-B985-20A69151D24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0F4D327-948C-7E63-C32D-6ACAE8206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7" y="1857720"/>
            <a:ext cx="7724124" cy="46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0122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33718" y="960382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581FB-9E19-60FF-7D01-5DE37A7F7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2160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272537"/>
            <a:ext cx="663247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تفكيك وتحويل عدد كسري إلى كسر مختلط والعكس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حساب جداء عددين كسريين؛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حساب جداء عددين كسريين وكتابة الجداء على شكل مختزل؛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حل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وضعيات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المقارنة بالاستعانة بنموذج الأشرطة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D215-A4C3-B1BB-F9C4-BF5E3C23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64D3340-5087-69C4-3AAB-96C4F49E753F}"/>
              </a:ext>
            </a:extLst>
          </p:cNvPr>
          <p:cNvSpPr txBox="1"/>
          <p:nvPr/>
        </p:nvSpPr>
        <p:spPr>
          <a:xfrm>
            <a:off x="972044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الأسبوع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F116A78-8A17-AA60-71F1-63DD26476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A6B9E42A-2F90-71CB-7E32-1C3BEBC085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BD5056-5107-8347-7D02-75C1DF68336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18752</TotalTime>
  <Words>1104</Words>
  <Application>Microsoft Office PowerPoint</Application>
  <PresentationFormat>Affichage à l'écran (4:3)</PresentationFormat>
  <Paragraphs>299</Paragraphs>
  <Slides>70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70</vt:i4>
      </vt:variant>
    </vt:vector>
  </HeadingPairs>
  <TitlesOfParts>
    <vt:vector size="81" baseType="lpstr">
      <vt:lpstr>Chalkboard</vt:lpstr>
      <vt:lpstr>Effra CC Arbc</vt:lpstr>
      <vt:lpstr>Calibri</vt:lpstr>
      <vt:lpstr>DengXian</vt:lpstr>
      <vt:lpstr>Aptos</vt:lpstr>
      <vt:lpstr>Arial</vt:lpstr>
      <vt:lpstr>Dosis</vt:lpstr>
      <vt:lpstr>Cambria Math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152</cp:revision>
  <cp:lastPrinted>2025-08-13T10:11:39Z</cp:lastPrinted>
  <dcterms:created xsi:type="dcterms:W3CDTF">2025-08-01T12:31:49Z</dcterms:created>
  <dcterms:modified xsi:type="dcterms:W3CDTF">2025-11-13T18:51:15Z</dcterms:modified>
</cp:coreProperties>
</file>