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4"/>
  </p:notesMasterIdLst>
  <p:handoutMasterIdLst>
    <p:handoutMasterId r:id="rId65"/>
  </p:handoutMasterIdLst>
  <p:sldIdLst>
    <p:sldId id="779" r:id="rId4"/>
    <p:sldId id="1010" r:id="rId5"/>
    <p:sldId id="738" r:id="rId6"/>
    <p:sldId id="780" r:id="rId7"/>
    <p:sldId id="2134806746" r:id="rId8"/>
    <p:sldId id="1011" r:id="rId9"/>
    <p:sldId id="1013" r:id="rId10"/>
    <p:sldId id="746" r:id="rId11"/>
    <p:sldId id="914" r:id="rId12"/>
    <p:sldId id="986" r:id="rId13"/>
    <p:sldId id="2134806747" r:id="rId14"/>
    <p:sldId id="766" r:id="rId15"/>
    <p:sldId id="769" r:id="rId16"/>
    <p:sldId id="768" r:id="rId17"/>
    <p:sldId id="810" r:id="rId18"/>
    <p:sldId id="2134806748" r:id="rId19"/>
    <p:sldId id="2134806703" r:id="rId20"/>
    <p:sldId id="2134806704" r:id="rId21"/>
    <p:sldId id="2134806736" r:id="rId22"/>
    <p:sldId id="2134806705" r:id="rId23"/>
    <p:sldId id="2134806706" r:id="rId24"/>
    <p:sldId id="2134806707" r:id="rId25"/>
    <p:sldId id="2134806708" r:id="rId26"/>
    <p:sldId id="2134806737" r:id="rId27"/>
    <p:sldId id="2134806738" r:id="rId28"/>
    <p:sldId id="2134806739" r:id="rId29"/>
    <p:sldId id="1014" r:id="rId30"/>
    <p:sldId id="812" r:id="rId31"/>
    <p:sldId id="751" r:id="rId32"/>
    <p:sldId id="909" r:id="rId33"/>
    <p:sldId id="787" r:id="rId34"/>
    <p:sldId id="918" r:id="rId35"/>
    <p:sldId id="849" r:id="rId36"/>
    <p:sldId id="919" r:id="rId37"/>
    <p:sldId id="851" r:id="rId38"/>
    <p:sldId id="2134806701" r:id="rId39"/>
    <p:sldId id="950" r:id="rId40"/>
    <p:sldId id="951" r:id="rId41"/>
    <p:sldId id="952" r:id="rId42"/>
    <p:sldId id="953" r:id="rId43"/>
    <p:sldId id="2134806742" r:id="rId44"/>
    <p:sldId id="2134806743" r:id="rId45"/>
    <p:sldId id="2134806744" r:id="rId46"/>
    <p:sldId id="2134806745" r:id="rId47"/>
    <p:sldId id="2134806749" r:id="rId48"/>
    <p:sldId id="2134806732" r:id="rId49"/>
    <p:sldId id="2134806733" r:id="rId50"/>
    <p:sldId id="2134806734" r:id="rId51"/>
    <p:sldId id="2134806750" r:id="rId52"/>
    <p:sldId id="848" r:id="rId53"/>
    <p:sldId id="962" r:id="rId54"/>
    <p:sldId id="927" r:id="rId55"/>
    <p:sldId id="928" r:id="rId56"/>
    <p:sldId id="929" r:id="rId57"/>
    <p:sldId id="2134806751" r:id="rId58"/>
    <p:sldId id="935" r:id="rId59"/>
    <p:sldId id="908" r:id="rId60"/>
    <p:sldId id="2134806752" r:id="rId61"/>
    <p:sldId id="937" r:id="rId62"/>
    <p:sldId id="2134806700" r:id="rId6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6"/>
      <p:bold r:id="rId67"/>
    </p:embeddedFont>
    <p:embeddedFont>
      <p:font typeface="Cambria Math" panose="02040503050406030204" pitchFamily="18" charset="0"/>
      <p:regular r:id="rId68"/>
    </p:embeddedFont>
    <p:embeddedFont>
      <p:font typeface="Dosis" pitchFamily="2" charset="0"/>
      <p:regular r:id="rId69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106585"/>
    <a:srgbClr val="B2B3AE"/>
    <a:srgbClr val="F0F0F0"/>
    <a:srgbClr val="FFFEFC"/>
    <a:srgbClr val="FC8D00"/>
    <a:srgbClr val="FFA400"/>
    <a:srgbClr val="F6BB00"/>
    <a:srgbClr val="00AB9B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16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812" y="26"/>
      </p:cViewPr>
      <p:guideLst>
        <p:guide orient="horz" pos="27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D4DD-E9C1-1C1B-342E-B9F1607C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1B12CC-A9C4-7001-B654-5B60D6B0C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773975-4F0A-8AF1-A82B-7E8206A48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1C732B-48E3-B9C6-6182-3D44E904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413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5C63A-D617-EBB1-EFA2-CD94EE65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8891D3-E982-2B13-560A-4BCFEE8D3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377D99-8D54-C0A5-817C-BECF63B2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04D3E-2320-A2AB-66A9-9941D3398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445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B0A2-3F33-2B78-406D-D28A3731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CA298B-C574-9D5B-33F2-B7A4F0433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5E57CA-FC68-3B44-31EA-9116FB33A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8D7072-192D-F35D-92F7-270B07CC7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3823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6FFF-D667-6C40-5FB1-32F997F43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83CD18-FF00-53E2-E46F-E75A581E7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5FECC8-D347-F9D4-AFDB-66FE0833E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DCDD0-A163-7988-40AA-52647CB3C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441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D5DA-B652-845F-8506-F3007F320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CC3087-9A51-9A58-55F1-88D2BAEEE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E541A5-80B9-2B26-D212-EAF14F37D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05C739-4F83-FE06-031C-67CF9F6F5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4439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C26A-4ECA-5794-AB46-DF6EBAE8F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C9396B-A452-66D8-F921-41E807D50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35D4AC-9D84-25B8-5DD8-7DB79DCD5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060EEF-A9CF-609B-42FB-74CD4283D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50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4A4D-1322-072D-7A7D-8D13E5CA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74AE76-E6AE-B0F8-A9A1-C64502E9E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CE7633-7C87-2CC3-4344-001023068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DEACBE-7873-2953-DFFB-D419EBCC4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2437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A734-69F3-9CC2-1D0E-A089DD69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192D80-2776-1ABB-E447-8FE8EBDEE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6D79AF-F8A6-CAE5-F8F7-9D3DC1393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D3A497-2BD4-D1E5-8FA1-8B0CE7E19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441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CE93A-A3B4-E14B-25C2-D22E62B4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A50035-E539-FE40-8AAD-3B5C570F5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B933B2-55A8-F877-BB30-158EC6438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FF3797-A4C1-8141-087A-E82EA3DAD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467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24A67-86D4-E481-7BE1-D17CE23BD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4514BC-AC3F-71F1-53A5-8CC1DCAA5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5B0B3D-D045-7FC7-814A-1FF49D838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668D1A-6AE0-0107-135D-836FA2C33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652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9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gi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5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44716" y="832325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3956265" y="5994064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52977" y="5994064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5994064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91AEE6-6C0B-F4E0-0ECE-02F79F60AB88}"/>
              </a:ext>
            </a:extLst>
          </p:cNvPr>
          <p:cNvGrpSpPr/>
          <p:nvPr/>
        </p:nvGrpSpPr>
        <p:grpSpPr>
          <a:xfrm>
            <a:off x="5548192" y="5994064"/>
            <a:ext cx="1168360" cy="288630"/>
            <a:chOff x="5677938" y="6000068"/>
            <a:chExt cx="1168360" cy="28863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97212F3-E030-AEED-26DE-F2DD2E6630E7}"/>
                </a:ext>
              </a:extLst>
            </p:cNvPr>
            <p:cNvSpPr/>
            <p:nvPr/>
          </p:nvSpPr>
          <p:spPr>
            <a:xfrm>
              <a:off x="5677938" y="6000068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8DFCFA93-1419-102A-99CB-EA1FF06772DE}"/>
                </a:ext>
              </a:extLst>
            </p:cNvPr>
            <p:cNvSpPr/>
            <p:nvPr/>
          </p:nvSpPr>
          <p:spPr>
            <a:xfrm>
              <a:off x="6577247" y="602142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002EDC-28B8-60D6-98F6-D889A546B03B}"/>
              </a:ext>
            </a:extLst>
          </p:cNvPr>
          <p:cNvGrpSpPr/>
          <p:nvPr/>
        </p:nvGrpSpPr>
        <p:grpSpPr>
          <a:xfrm>
            <a:off x="7148119" y="5994064"/>
            <a:ext cx="1146901" cy="288630"/>
            <a:chOff x="7148119" y="6021192"/>
            <a:chExt cx="1146901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B42A5D5-E478-925C-EF42-3F56437992C0}"/>
                </a:ext>
              </a:extLst>
            </p:cNvPr>
            <p:cNvSpPr/>
            <p:nvPr/>
          </p:nvSpPr>
          <p:spPr>
            <a:xfrm>
              <a:off x="7170552" y="602119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13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2BE3F2D-20F7-F44B-60B6-C470C5DF1726}"/>
                </a:ext>
              </a:extLst>
            </p:cNvPr>
            <p:cNvSpPr/>
            <p:nvPr/>
          </p:nvSpPr>
          <p:spPr>
            <a:xfrm>
              <a:off x="7148119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789043" y="8937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111964-D9EB-A622-E6AF-F122FED46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1BEF14-A143-00AB-9DDF-BA55C58B7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4" y="2258480"/>
            <a:ext cx="8148628" cy="32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41792" y="2239767"/>
            <a:ext cx="5104475" cy="2819009"/>
            <a:chOff x="2276859" y="2221113"/>
            <a:chExt cx="470485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5174" y="353897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276859" y="3605578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7243" y="412440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  <p:sp>
          <p:nvSpPr>
            <p:cNvPr id="2" name="ZoneTexte 13">
              <a:extLst>
                <a:ext uri="{FF2B5EF4-FFF2-40B4-BE49-F238E27FC236}">
                  <a16:creationId xmlns:a16="http://schemas.microsoft.com/office/drawing/2014/main" id="{792FA2F8-C98C-A1D1-82FB-D0C37B0B7203}"/>
                </a:ext>
              </a:extLst>
            </p:cNvPr>
            <p:cNvSpPr txBox="1"/>
            <p:nvPr/>
          </p:nvSpPr>
          <p:spPr>
            <a:xfrm>
              <a:off x="2303654" y="314348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588399" y="916554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91519" y="938025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62CB20-0AEF-EA0F-662B-69D79C5A0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uniteur.mp4">
            <a:hlinkClick r:id="" action="ppaction://media"/>
            <a:extLst>
              <a:ext uri="{FF2B5EF4-FFF2-40B4-BE49-F238E27FC236}">
                <a16:creationId xmlns:a16="http://schemas.microsoft.com/office/drawing/2014/main" id="{8DBF0828-240D-8968-0585-333DB7CAD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84865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B05EB1-C484-FF5D-2D4B-D61C83BC97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81BA72-720D-FF7A-7C88-E7F15E22F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0" y="2545387"/>
            <a:ext cx="7883313" cy="21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15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9612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18B8FB7-FB40-F380-866A-FB2D7C9F7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18" y="2832258"/>
            <a:ext cx="7883313" cy="21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56328" y="2239767"/>
            <a:ext cx="5089939" cy="2819009"/>
            <a:chOff x="2290257" y="2221113"/>
            <a:chExt cx="469145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4959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290257" y="363394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43846" y="4124406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  <p:sp>
          <p:nvSpPr>
            <p:cNvPr id="2" name="ZoneTexte 13">
              <a:extLst>
                <a:ext uri="{FF2B5EF4-FFF2-40B4-BE49-F238E27FC236}">
                  <a16:creationId xmlns:a16="http://schemas.microsoft.com/office/drawing/2014/main" id="{792FA2F8-C98C-A1D1-82FB-D0C37B0B7203}"/>
                </a:ext>
              </a:extLst>
            </p:cNvPr>
            <p:cNvSpPr txBox="1"/>
            <p:nvPr/>
          </p:nvSpPr>
          <p:spPr>
            <a:xfrm>
              <a:off x="2290257" y="314348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6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8DE9E-914F-1822-2555-6D1C2E34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53093DD-A662-83E3-CD1C-6BAF1433CD12}"/>
              </a:ext>
            </a:extLst>
          </p:cNvPr>
          <p:cNvSpPr txBox="1"/>
          <p:nvPr/>
        </p:nvSpPr>
        <p:spPr>
          <a:xfrm>
            <a:off x="258610" y="938025"/>
            <a:ext cx="719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سنتذكر طريقة كتابة عدد عشري على شكل عدد كسري: لنحول العدد 0,7 إلى كسر عشري: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EC8AC5-002E-E290-31C3-1602639F1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Picture 5" descr="A blue and white chart&#10;&#10;Description automatically generated">
            <a:extLst>
              <a:ext uri="{FF2B5EF4-FFF2-40B4-BE49-F238E27FC236}">
                <a16:creationId xmlns:a16="http://schemas.microsoft.com/office/drawing/2014/main" id="{FEDD1169-AA52-06E7-05A4-3E22C10ED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27" y="1893828"/>
            <a:ext cx="2668720" cy="270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564061-521F-2981-DA04-B21B5059E936}"/>
              </a:ext>
            </a:extLst>
          </p:cNvPr>
          <p:cNvSpPr txBox="1"/>
          <p:nvPr/>
        </p:nvSpPr>
        <p:spPr>
          <a:xfrm>
            <a:off x="3296148" y="5073242"/>
            <a:ext cx="107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0,7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24B42-50F8-85B8-B204-E2C3053B9362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1CDA6-953E-0455-9759-C06AFEAFC20C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95F35-A69F-47CA-7875-A89C3DCB60A9}"/>
              </a:ext>
            </a:extLst>
          </p:cNvPr>
          <p:cNvSpPr txBox="1"/>
          <p:nvPr/>
        </p:nvSpPr>
        <p:spPr>
          <a:xfrm>
            <a:off x="4868658" y="5468114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AC1382-E4A5-9BD0-D034-425B7B860841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4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B2DD8-E20C-E9CA-18EB-0B4159BD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09DB1D-433B-C85D-D9E3-461488668691}"/>
              </a:ext>
            </a:extLst>
          </p:cNvPr>
          <p:cNvSpPr txBox="1"/>
          <p:nvPr/>
        </p:nvSpPr>
        <p:spPr>
          <a:xfrm>
            <a:off x="626498" y="938025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باعتبار المربع وحدة تم تجزيئه إلى 10 أجزاء متساوية.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A13D9C-CFFC-6765-1AB0-6F134912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Picture 1" descr="A blue and white chart&#10;&#10;Description automatically generated">
            <a:extLst>
              <a:ext uri="{FF2B5EF4-FFF2-40B4-BE49-F238E27FC236}">
                <a16:creationId xmlns:a16="http://schemas.microsoft.com/office/drawing/2014/main" id="{93E0DEDF-4404-FD34-48A5-7D60293DF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27" y="1893828"/>
            <a:ext cx="2668720" cy="2705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74C1E-D4AA-BA87-5392-A605F5330358}"/>
              </a:ext>
            </a:extLst>
          </p:cNvPr>
          <p:cNvSpPr txBox="1"/>
          <p:nvPr/>
        </p:nvSpPr>
        <p:spPr>
          <a:xfrm>
            <a:off x="3296148" y="5073242"/>
            <a:ext cx="107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0,7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DF10E-1D35-4208-88AC-F0A377DEE1D1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22CE3-6F9C-7B07-AE6D-4D5DB19E670C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AAA39-6824-30CA-2A39-7753E5D807DA}"/>
              </a:ext>
            </a:extLst>
          </p:cNvPr>
          <p:cNvSpPr txBox="1"/>
          <p:nvPr/>
        </p:nvSpPr>
        <p:spPr>
          <a:xfrm>
            <a:off x="4868658" y="5468114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ECEAB-8081-7C08-AD27-A6314CCF3E9B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6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3AD2-205A-6E9A-CEC1-6E31C4434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954A619-9916-AB14-0D0A-8843F7405200}"/>
                  </a:ext>
                </a:extLst>
              </p:cNvPr>
              <p:cNvSpPr txBox="1"/>
              <p:nvPr/>
            </p:nvSpPr>
            <p:spPr>
              <a:xfrm>
                <a:off x="638113" y="868422"/>
                <a:ext cx="6877769" cy="508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ar-SA" b="1" dirty="0">
                    <a:solidFill>
                      <a:srgbClr val="7F807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كل جزء يمثل عشرا. الجزء الملون يمثل 7 أعشار أي 0,7 أو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b="1" i="1" dirty="0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SA" b="1" i="1" dirty="0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ar-SA" b="1" i="1" dirty="0" smtClean="0">
                            <a:solidFill>
                              <a:srgbClr val="7F807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ar-SA" b="1" dirty="0">
                  <a:solidFill>
                    <a:srgbClr val="7F807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954A619-9916-AB14-0D0A-8843F7405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13" y="868422"/>
                <a:ext cx="6877769" cy="508537"/>
              </a:xfrm>
              <a:prstGeom prst="rect">
                <a:avLst/>
              </a:prstGeom>
              <a:blipFill>
                <a:blip r:embed="rId3"/>
                <a:stretch>
                  <a:fillRect r="-709"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47C7E3-89AF-C6D0-25CA-C007D3CE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Picture 2" descr="A blue and white chart&#10;&#10;Description automatically generated">
            <a:extLst>
              <a:ext uri="{FF2B5EF4-FFF2-40B4-BE49-F238E27FC236}">
                <a16:creationId xmlns:a16="http://schemas.microsoft.com/office/drawing/2014/main" id="{FD233F0E-1B1B-F391-FEF9-B9F11678D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27" y="1893828"/>
            <a:ext cx="2668720" cy="2705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7E966-48E9-F0ED-A794-AA80A33A843D}"/>
              </a:ext>
            </a:extLst>
          </p:cNvPr>
          <p:cNvSpPr txBox="1"/>
          <p:nvPr/>
        </p:nvSpPr>
        <p:spPr>
          <a:xfrm>
            <a:off x="3296148" y="5073242"/>
            <a:ext cx="107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0,7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ABB96-DC8D-7C81-4697-93F8DDD48D32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BA87E-2695-BE58-70AE-1861B38D6C76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7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E47C3-25EF-0EA5-F425-CDC60006DC23}"/>
              </a:ext>
            </a:extLst>
          </p:cNvPr>
          <p:cNvSpPr txBox="1"/>
          <p:nvPr/>
        </p:nvSpPr>
        <p:spPr>
          <a:xfrm>
            <a:off x="4767120" y="5468114"/>
            <a:ext cx="74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E8746A-1E21-C581-11B5-CDAD9BB0ED2C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F95AB-6427-A315-FCAC-3CBA814A2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A00F0A6-C43E-1E32-7339-54C4CEF30057}"/>
              </a:ext>
            </a:extLst>
          </p:cNvPr>
          <p:cNvSpPr txBox="1"/>
          <p:nvPr/>
        </p:nvSpPr>
        <p:spPr>
          <a:xfrm>
            <a:off x="11631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78F70C-BC1D-6BF9-3262-6980EF484B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96759F-4957-71C1-BD20-3246E675D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5471D-698D-CB08-E7A6-6B37CFD3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F0C229-3C98-DA95-091F-DB8718061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6F103-78F9-064C-8B7A-70276BB0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257" y="1946784"/>
            <a:ext cx="2483486" cy="24834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2FAB060-4368-EBAE-3A72-276576538A86}"/>
              </a:ext>
            </a:extLst>
          </p:cNvPr>
          <p:cNvSpPr txBox="1"/>
          <p:nvPr/>
        </p:nvSpPr>
        <p:spPr>
          <a:xfrm>
            <a:off x="1201218" y="9126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اكتبوا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شكل عدد كسري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46FDB-F1F3-E995-9D90-08D0D4D7C26E}"/>
              </a:ext>
            </a:extLst>
          </p:cNvPr>
          <p:cNvSpPr txBox="1"/>
          <p:nvPr/>
        </p:nvSpPr>
        <p:spPr>
          <a:xfrm>
            <a:off x="3296148" y="5073242"/>
            <a:ext cx="107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0,5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BAD72-9622-8424-CD66-CBF129EE7B49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49DF3-DA6D-3DCE-5DB0-224BEBD99A82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A9DAC-4A96-42C1-3BA2-BFC06615769E}"/>
              </a:ext>
            </a:extLst>
          </p:cNvPr>
          <p:cNvSpPr txBox="1"/>
          <p:nvPr/>
        </p:nvSpPr>
        <p:spPr>
          <a:xfrm>
            <a:off x="4868658" y="5468114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A92570-2C3D-B128-591F-07CE4F6A92CF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B042-AFAB-27DD-691A-A604D19E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EB711C-5D60-A814-BAEC-2972AFFB3748}"/>
              </a:ext>
            </a:extLst>
          </p:cNvPr>
          <p:cNvSpPr txBox="1"/>
          <p:nvPr/>
        </p:nvSpPr>
        <p:spPr>
          <a:xfrm>
            <a:off x="1213918" y="9316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EC876F-A09F-25C6-E865-278F2A81D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397ED7-396E-DC22-78AB-8C097647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57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22F9-98DF-6AE5-7F3C-06D97C67D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6F7351E-ED62-3B2C-F9E7-7CFF68166F10}"/>
              </a:ext>
            </a:extLst>
          </p:cNvPr>
          <p:cNvSpPr txBox="1"/>
          <p:nvPr/>
        </p:nvSpPr>
        <p:spPr>
          <a:xfrm>
            <a:off x="604173" y="936826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823141-CFF6-1A51-FEA2-726C8867E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480C2-B255-6BE7-ACAE-528BB08AD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257" y="1946784"/>
            <a:ext cx="2483486" cy="2483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98864-9122-6799-C254-33694C482EFB}"/>
              </a:ext>
            </a:extLst>
          </p:cNvPr>
          <p:cNvSpPr txBox="1"/>
          <p:nvPr/>
        </p:nvSpPr>
        <p:spPr>
          <a:xfrm>
            <a:off x="3296148" y="5073242"/>
            <a:ext cx="107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0,5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DFC77-851E-A365-6DD0-DFB90FBEE1DF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7F241-1E85-2725-D61C-E61CA005CE32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5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C0D34-3BAF-43EA-0E75-03B46B805BED}"/>
              </a:ext>
            </a:extLst>
          </p:cNvPr>
          <p:cNvSpPr txBox="1"/>
          <p:nvPr/>
        </p:nvSpPr>
        <p:spPr>
          <a:xfrm>
            <a:off x="4767416" y="5469670"/>
            <a:ext cx="74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3AECE-17C1-C9FF-57B7-F64EBC2F751A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3862C-B62F-A14B-4E74-F7C81338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F2E5CCF-826F-EB4A-1B4C-93B47AE4AE7D}"/>
              </a:ext>
            </a:extLst>
          </p:cNvPr>
          <p:cNvSpPr txBox="1"/>
          <p:nvPr/>
        </p:nvSpPr>
        <p:spPr>
          <a:xfrm>
            <a:off x="1226618" y="9316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اكتبوا العدد على شكل عدد كسري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3F752D-DFDB-88B6-CBF8-FE9FDBBF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A85C5-7511-2F33-B844-A1619B55BEA0}"/>
              </a:ext>
            </a:extLst>
          </p:cNvPr>
          <p:cNvSpPr txBox="1"/>
          <p:nvPr/>
        </p:nvSpPr>
        <p:spPr>
          <a:xfrm>
            <a:off x="3175820" y="5073242"/>
            <a:ext cx="119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0,09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117AE-84CB-791A-67CF-949B55B26972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816F3-6CC6-AE93-CC63-3F0FE9C079A4}"/>
              </a:ext>
            </a:extLst>
          </p:cNvPr>
          <p:cNvSpPr txBox="1"/>
          <p:nvPr/>
        </p:nvSpPr>
        <p:spPr>
          <a:xfrm>
            <a:off x="4868658" y="4763341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D682A-A95A-FEF4-5693-CF6A5C81DD04}"/>
              </a:ext>
            </a:extLst>
          </p:cNvPr>
          <p:cNvSpPr txBox="1"/>
          <p:nvPr/>
        </p:nvSpPr>
        <p:spPr>
          <a:xfrm>
            <a:off x="4868658" y="5468114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?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FB7EEA-8F3B-BF18-7C88-0F3DE8B41EAE}"/>
              </a:ext>
            </a:extLst>
          </p:cNvPr>
          <p:cNvCxnSpPr/>
          <p:nvPr/>
        </p:nvCxnSpPr>
        <p:spPr>
          <a:xfrm>
            <a:off x="4779337" y="5469670"/>
            <a:ext cx="542259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D63ED6B0-57F0-75FE-1DA5-74B4B78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14" y="2014428"/>
            <a:ext cx="2817127" cy="27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38C4-BAB8-260D-9156-0A4F45561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9EDB15-5DE7-C241-E03E-19A56DAD8696}"/>
              </a:ext>
            </a:extLst>
          </p:cNvPr>
          <p:cNvSpPr txBox="1"/>
          <p:nvPr/>
        </p:nvSpPr>
        <p:spPr>
          <a:xfrm>
            <a:off x="12329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الألواح.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EF4639-9FD3-CADF-5089-ECA14ED282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683C89-772E-580B-72B0-99936907B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56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BB8B-342D-82CF-0635-49C2433A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9A6D9C-4791-E598-9E8A-5137A875DD2D}"/>
              </a:ext>
            </a:extLst>
          </p:cNvPr>
          <p:cNvSpPr txBox="1"/>
          <p:nvPr/>
        </p:nvSpPr>
        <p:spPr>
          <a:xfrm>
            <a:off x="661323" y="912625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C7161D-9658-F50F-3365-BE3FB984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0DDD71-67FB-C4E4-4A5F-6E3890A2A329}"/>
              </a:ext>
            </a:extLst>
          </p:cNvPr>
          <p:cNvSpPr txBox="1"/>
          <p:nvPr/>
        </p:nvSpPr>
        <p:spPr>
          <a:xfrm>
            <a:off x="3097162" y="5073242"/>
            <a:ext cx="127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0,09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B7C2B-A888-1ADA-202C-C269BC506617}"/>
              </a:ext>
            </a:extLst>
          </p:cNvPr>
          <p:cNvSpPr txBox="1"/>
          <p:nvPr/>
        </p:nvSpPr>
        <p:spPr>
          <a:xfrm>
            <a:off x="4237078" y="5073242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106585"/>
                </a:solidFill>
              </a:rPr>
              <a:t>=</a:t>
            </a:r>
            <a:endParaRPr lang="fr-FR" b="1" dirty="0">
              <a:solidFill>
                <a:srgbClr val="1065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00C17-4699-F1EA-08AA-0C0A4B0B45FA}"/>
              </a:ext>
            </a:extLst>
          </p:cNvPr>
          <p:cNvSpPr txBox="1"/>
          <p:nvPr/>
        </p:nvSpPr>
        <p:spPr>
          <a:xfrm>
            <a:off x="4998345" y="4775556"/>
            <a:ext cx="54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9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F44DB-26F0-56DC-4AA3-EC3F22DCE21F}"/>
              </a:ext>
            </a:extLst>
          </p:cNvPr>
          <p:cNvSpPr txBox="1"/>
          <p:nvPr/>
        </p:nvSpPr>
        <p:spPr>
          <a:xfrm>
            <a:off x="4767415" y="5469670"/>
            <a:ext cx="1004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100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AED3A8-7DA0-A648-6316-9DDFB947229C}"/>
              </a:ext>
            </a:extLst>
          </p:cNvPr>
          <p:cNvCxnSpPr>
            <a:cxnSpLocks/>
          </p:cNvCxnSpPr>
          <p:nvPr/>
        </p:nvCxnSpPr>
        <p:spPr>
          <a:xfrm>
            <a:off x="4779337" y="5469670"/>
            <a:ext cx="866304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D440991-526E-9505-2D84-931498E2E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14" y="2014428"/>
            <a:ext cx="2817127" cy="27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1860004" y="2677003"/>
            <a:ext cx="5178971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783804" y="3327583"/>
            <a:ext cx="4597052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عشري.</a:t>
            </a:r>
            <a:endParaRPr lang="en-US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68603" y="3299165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122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عشري.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5B1597-92CC-D513-9C84-A599B1A6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1"/>
            <a:ext cx="1008000" cy="1008000"/>
          </a:xfrm>
          <a:prstGeom prst="ellipse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07E0D81C-6B9A-448B-FEE8-5EEB76CD4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687" y="2338972"/>
            <a:ext cx="6609803" cy="38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483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39642" y="90863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_P1_S4_L2 (2)">
            <a:hlinkClick r:id="" action="ppaction://media"/>
            <a:extLst>
              <a:ext uri="{FF2B5EF4-FFF2-40B4-BE49-F238E27FC236}">
                <a16:creationId xmlns:a16="http://schemas.microsoft.com/office/drawing/2014/main" id="{EE4B7AE6-B73D-2B64-00BD-C0017ADD9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620" y="1712694"/>
            <a:ext cx="7203559" cy="40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513609" y="2195890"/>
            <a:ext cx="3780000" cy="1143003"/>
            <a:chOff x="4638075" y="1710540"/>
            <a:chExt cx="3780000" cy="11430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4638075" y="1976465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6834774" y="1710540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4773204" y="2092764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الكسرية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523572" y="370162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المقارنة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513609" y="370162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 وقسمة الأعداد الكسرية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EBF5A0-D25B-0A54-700C-02510C400B78}"/>
              </a:ext>
            </a:extLst>
          </p:cNvPr>
          <p:cNvGrpSpPr/>
          <p:nvPr/>
        </p:nvGrpSpPr>
        <p:grpSpPr>
          <a:xfrm>
            <a:off x="444562" y="2178535"/>
            <a:ext cx="3938021" cy="1177712"/>
            <a:chOff x="370132" y="2154591"/>
            <a:chExt cx="3938021" cy="117771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BF8CB68-4ADB-7652-D8EE-EBA9794D1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32" y="2391481"/>
              <a:ext cx="3938021" cy="94082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507CF3E-E9C5-8C53-0B50-B1659758662C}"/>
                </a:ext>
              </a:extLst>
            </p:cNvPr>
            <p:cNvSpPr txBox="1"/>
            <p:nvPr/>
          </p:nvSpPr>
          <p:spPr>
            <a:xfrm>
              <a:off x="605862" y="2682495"/>
              <a:ext cx="34449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457200" rtl="1">
                <a:defRPr/>
              </a:pPr>
              <a:r>
                <a:rPr lang="ar-SA" b="1" kern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قسمة الأعداد الكسرية (2)</a:t>
              </a:r>
              <a:endParaRPr lang="ar-M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rganigramme : Terminateur 21">
              <a:extLst>
                <a:ext uri="{FF2B5EF4-FFF2-40B4-BE49-F238E27FC236}">
                  <a16:creationId xmlns:a16="http://schemas.microsoft.com/office/drawing/2014/main" id="{2E2CFED2-0AA7-924F-B993-7240563B3032}"/>
                </a:ext>
              </a:extLst>
            </p:cNvPr>
            <p:cNvSpPr/>
            <p:nvPr/>
          </p:nvSpPr>
          <p:spPr>
            <a:xfrm>
              <a:off x="2690106" y="2154591"/>
              <a:ext cx="126762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0" y="9253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عشري؟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7A31D9-F105-BB94-B030-AE11ED3C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07" y="2120317"/>
            <a:ext cx="6096528" cy="3353091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8A6812-D222-B586-5055-25835F73A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39503" y="925325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خارج هذه القسمة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113108-18EC-4500-6479-3F2B52AFA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E6B6C5-6610-8EF5-5DF2-D4006E3CA5B6}"/>
              </a:ext>
            </a:extLst>
          </p:cNvPr>
          <p:cNvGrpSpPr/>
          <p:nvPr/>
        </p:nvGrpSpPr>
        <p:grpSpPr>
          <a:xfrm>
            <a:off x="2536256" y="2672762"/>
            <a:ext cx="4071487" cy="2028265"/>
            <a:chOff x="2560320" y="2595760"/>
            <a:chExt cx="4071487" cy="2028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5603F6-8AF1-65AB-79CC-E8C938A507D9}"/>
                </a:ext>
              </a:extLst>
            </p:cNvPr>
            <p:cNvSpPr txBox="1"/>
            <p:nvPr/>
          </p:nvSpPr>
          <p:spPr>
            <a:xfrm>
              <a:off x="2560320" y="2595760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738035-4801-4144-A653-9E3B1966B7FF}"/>
                </a:ext>
              </a:extLst>
            </p:cNvPr>
            <p:cNvSpPr txBox="1"/>
            <p:nvPr/>
          </p:nvSpPr>
          <p:spPr>
            <a:xfrm>
              <a:off x="2560320" y="360836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0664B1-A426-D5A8-0D88-C81496DDDE62}"/>
                </a:ext>
              </a:extLst>
            </p:cNvPr>
            <p:cNvCxnSpPr>
              <a:cxnSpLocks/>
            </p:cNvCxnSpPr>
            <p:nvPr/>
          </p:nvCxnSpPr>
          <p:spPr>
            <a:xfrm>
              <a:off x="2560320" y="3608362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10D065-D6BB-5736-F5B6-3DED8D3F4C52}"/>
                </a:ext>
              </a:extLst>
            </p:cNvPr>
            <p:cNvSpPr txBox="1"/>
            <p:nvPr/>
          </p:nvSpPr>
          <p:spPr>
            <a:xfrm>
              <a:off x="3397718" y="3104785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5E50F8-8BA4-2870-AF9F-1BA7F7742B1A}"/>
                </a:ext>
              </a:extLst>
            </p:cNvPr>
            <p:cNvSpPr txBox="1"/>
            <p:nvPr/>
          </p:nvSpPr>
          <p:spPr>
            <a:xfrm>
              <a:off x="4109988" y="3007796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F2264A-41FC-5EBA-CC40-E5E06E782C0C}"/>
                </a:ext>
              </a:extLst>
            </p:cNvPr>
            <p:cNvSpPr txBox="1"/>
            <p:nvPr/>
          </p:nvSpPr>
          <p:spPr>
            <a:xfrm>
              <a:off x="5332397" y="3022133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C8C74C-0CD4-4754-8F5A-825B2926B48C}"/>
                </a:ext>
              </a:extLst>
            </p:cNvPr>
            <p:cNvSpPr txBox="1"/>
            <p:nvPr/>
          </p:nvSpPr>
          <p:spPr>
            <a:xfrm>
              <a:off x="5996540" y="3036470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B2BC5E-3F2B-73EC-3702-C352D538DF20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533E129-D13F-78B2-4FCE-5F16D6F6D2E1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B3BD865-6AA4-BA6B-ED5C-6A4A63860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57181B-8148-DF68-C1D2-12C7DE8EE6DD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</p:grpSpPr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74014386-9979-0644-4558-7650698FA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E06712E9-278D-89B3-431B-38FB476A0B96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8D2E94-FB06-34B6-E283-8BD5AB43E0CE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598BB1E-540F-081C-33DB-BF693CB27D45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A5285893-C9E0-8683-6841-15C868AEB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D48C59-342B-925B-4B10-B54AB6A33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F5A37B-83A2-CDFF-9A2D-F1F19A25C172}"/>
              </a:ext>
            </a:extLst>
          </p:cNvPr>
          <p:cNvGrpSpPr/>
          <p:nvPr/>
        </p:nvGrpSpPr>
        <p:grpSpPr>
          <a:xfrm>
            <a:off x="2536257" y="3192527"/>
            <a:ext cx="4071487" cy="2028265"/>
            <a:chOff x="2560320" y="3192527"/>
            <a:chExt cx="4071487" cy="20282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133EEA-EF9B-FC7B-8DAE-460CA0F2E3BF}"/>
                </a:ext>
              </a:extLst>
            </p:cNvPr>
            <p:cNvSpPr txBox="1"/>
            <p:nvPr/>
          </p:nvSpPr>
          <p:spPr>
            <a:xfrm>
              <a:off x="2560320" y="3192527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9A39D-B984-DD48-D8BB-CD556663BD04}"/>
                </a:ext>
              </a:extLst>
            </p:cNvPr>
            <p:cNvSpPr txBox="1"/>
            <p:nvPr/>
          </p:nvSpPr>
          <p:spPr>
            <a:xfrm>
              <a:off x="2560320" y="4205129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A462323-3C94-29A5-9338-DB7FD661CF46}"/>
                </a:ext>
              </a:extLst>
            </p:cNvPr>
            <p:cNvCxnSpPr>
              <a:cxnSpLocks/>
            </p:cNvCxnSpPr>
            <p:nvPr/>
          </p:nvCxnSpPr>
          <p:spPr>
            <a:xfrm>
              <a:off x="2560320" y="4205129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51194D-4896-B9FC-5966-34E0B08A9AD7}"/>
                </a:ext>
              </a:extLst>
            </p:cNvPr>
            <p:cNvSpPr txBox="1"/>
            <p:nvPr/>
          </p:nvSpPr>
          <p:spPr>
            <a:xfrm>
              <a:off x="3397718" y="370155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9BE5DD-1FBE-4384-D419-380932B0585F}"/>
                </a:ext>
              </a:extLst>
            </p:cNvPr>
            <p:cNvSpPr txBox="1"/>
            <p:nvPr/>
          </p:nvSpPr>
          <p:spPr>
            <a:xfrm>
              <a:off x="4109988" y="3604563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7D298B-65F6-8A06-E313-FD72187D52FB}"/>
                </a:ext>
              </a:extLst>
            </p:cNvPr>
            <p:cNvSpPr txBox="1"/>
            <p:nvPr/>
          </p:nvSpPr>
          <p:spPr>
            <a:xfrm>
              <a:off x="5332397" y="3618900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F8ECC4-EF44-635B-B5FA-7C9F17469987}"/>
                </a:ext>
              </a:extLst>
            </p:cNvPr>
            <p:cNvSpPr txBox="1"/>
            <p:nvPr/>
          </p:nvSpPr>
          <p:spPr>
            <a:xfrm>
              <a:off x="5996540" y="3633237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529014" y="89778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حولوا العدد العشري إلى كسر.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DF149C-A288-B0DB-E221-058BECABA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038227-C503-D455-DE96-1EB30124298F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6" name="Rectangle : coins arrondis 7">
              <a:extLst>
                <a:ext uri="{FF2B5EF4-FFF2-40B4-BE49-F238E27FC236}">
                  <a16:creationId xmlns:a16="http://schemas.microsoft.com/office/drawing/2014/main" id="{4179F03F-99EE-071F-8DFF-980F67E7E0B2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A9E7619-90E2-B856-3479-2E9E8B4D0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896125-DDFD-0055-284B-BFD5EF5818E3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E94D103-FE87-16E7-12D7-F41DD107E7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97CC6389-2B3B-271B-6965-F50ED36C632F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1DFEA7-7C87-BEDE-7F4C-6846396FEE88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4AC01349-8D68-A277-2550-80B94A9F5144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B17F7DF-526A-BEF0-ECB1-B315720AB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047A87-0DF3-C67C-9F89-1BFC242CC79F}"/>
              </a:ext>
            </a:extLst>
          </p:cNvPr>
          <p:cNvGrpSpPr/>
          <p:nvPr/>
        </p:nvGrpSpPr>
        <p:grpSpPr>
          <a:xfrm>
            <a:off x="2536257" y="3192527"/>
            <a:ext cx="4071487" cy="2028265"/>
            <a:chOff x="2560320" y="3192527"/>
            <a:chExt cx="4071487" cy="20282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673DEC-D214-AB99-AB76-5E352C482B4F}"/>
                </a:ext>
              </a:extLst>
            </p:cNvPr>
            <p:cNvSpPr txBox="1"/>
            <p:nvPr/>
          </p:nvSpPr>
          <p:spPr>
            <a:xfrm>
              <a:off x="2560320" y="3192527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EC052E-5C84-7AAF-5D17-F707F7946BF7}"/>
                </a:ext>
              </a:extLst>
            </p:cNvPr>
            <p:cNvSpPr txBox="1"/>
            <p:nvPr/>
          </p:nvSpPr>
          <p:spPr>
            <a:xfrm>
              <a:off x="2560320" y="4205129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FFE1966-3B07-F141-EA42-D721921795A0}"/>
                </a:ext>
              </a:extLst>
            </p:cNvPr>
            <p:cNvCxnSpPr>
              <a:cxnSpLocks/>
            </p:cNvCxnSpPr>
            <p:nvPr/>
          </p:nvCxnSpPr>
          <p:spPr>
            <a:xfrm>
              <a:off x="2560320" y="4205129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4DACDA-46B2-B46E-3B95-CDF886281CA5}"/>
                </a:ext>
              </a:extLst>
            </p:cNvPr>
            <p:cNvSpPr txBox="1"/>
            <p:nvPr/>
          </p:nvSpPr>
          <p:spPr>
            <a:xfrm>
              <a:off x="3397718" y="370155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82C43C-A371-129E-2240-B5070E0E179F}"/>
                </a:ext>
              </a:extLst>
            </p:cNvPr>
            <p:cNvSpPr txBox="1"/>
            <p:nvPr/>
          </p:nvSpPr>
          <p:spPr>
            <a:xfrm>
              <a:off x="4109988" y="3604563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B2FA62-1FAC-AE14-777E-9B01E7FEF031}"/>
                </a:ext>
              </a:extLst>
            </p:cNvPr>
            <p:cNvSpPr txBox="1"/>
            <p:nvPr/>
          </p:nvSpPr>
          <p:spPr>
            <a:xfrm>
              <a:off x="5332397" y="3618900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8CDF01-B0EE-2B36-C5D7-CF04B5534A37}"/>
                </a:ext>
              </a:extLst>
            </p:cNvPr>
            <p:cNvSpPr txBox="1"/>
            <p:nvPr/>
          </p:nvSpPr>
          <p:spPr>
            <a:xfrm>
              <a:off x="5996540" y="3633237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58368" y="8765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AF2A34-CFF9-CF50-AEAE-4D5D6980E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0163" y="92532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F531D4-BC83-E530-F343-08803F277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4BC337-56D0-856A-AAD2-782A294C9E69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11" name="Rectangle : coins arrondis 7">
              <a:extLst>
                <a:ext uri="{FF2B5EF4-FFF2-40B4-BE49-F238E27FC236}">
                  <a16:creationId xmlns:a16="http://schemas.microsoft.com/office/drawing/2014/main" id="{19E35ABF-A1B2-CC7F-825A-626C8D83E57B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A235FC4-6F34-49E8-3900-422EC00075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B87ECB-F984-0384-B9C5-D80831432D21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40ADF70-61A1-BC68-84B9-78E18C89C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C7598530-137A-9105-655D-2295781DF954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A05D-030C-E4C1-1EFB-3C9831CF2A47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6D81F2C7-9137-F0A0-513A-8F5742942DF3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A06BC63-0F98-E9AF-0B7A-4B2B9B45DD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7DD00D-CBA3-9F0E-F00C-97169DF154C3}"/>
              </a:ext>
            </a:extLst>
          </p:cNvPr>
          <p:cNvGrpSpPr/>
          <p:nvPr/>
        </p:nvGrpSpPr>
        <p:grpSpPr>
          <a:xfrm>
            <a:off x="1784738" y="3230792"/>
            <a:ext cx="5574525" cy="2044799"/>
            <a:chOff x="1762418" y="3230792"/>
            <a:chExt cx="5574525" cy="20447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ED452E-F44E-EB8C-BC21-3C69B7682224}"/>
                </a:ext>
              </a:extLst>
            </p:cNvPr>
            <p:cNvSpPr txBox="1"/>
            <p:nvPr/>
          </p:nvSpPr>
          <p:spPr>
            <a:xfrm>
              <a:off x="1762418" y="324732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C302E8-2B6B-D750-1EEF-8466AC243405}"/>
                </a:ext>
              </a:extLst>
            </p:cNvPr>
            <p:cNvSpPr txBox="1"/>
            <p:nvPr/>
          </p:nvSpPr>
          <p:spPr>
            <a:xfrm>
              <a:off x="1762418" y="4259928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6F2AC0-1119-85F9-6297-8A821D5E5004}"/>
                </a:ext>
              </a:extLst>
            </p:cNvPr>
            <p:cNvCxnSpPr>
              <a:cxnSpLocks/>
            </p:cNvCxnSpPr>
            <p:nvPr/>
          </p:nvCxnSpPr>
          <p:spPr>
            <a:xfrm>
              <a:off x="1762418" y="4259928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5E06B6-2AB9-211E-1D4D-A82CDA269A98}"/>
                </a:ext>
              </a:extLst>
            </p:cNvPr>
            <p:cNvSpPr txBox="1"/>
            <p:nvPr/>
          </p:nvSpPr>
          <p:spPr>
            <a:xfrm>
              <a:off x="2599816" y="3756351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1C0252-7DEF-6610-CC6F-EE65A33F592D}"/>
                </a:ext>
              </a:extLst>
            </p:cNvPr>
            <p:cNvSpPr txBox="1"/>
            <p:nvPr/>
          </p:nvSpPr>
          <p:spPr>
            <a:xfrm>
              <a:off x="3312086" y="3659362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8C8CC2-4C1E-7F54-4FDC-0BDB9E8096C8}"/>
                </a:ext>
              </a:extLst>
            </p:cNvPr>
            <p:cNvSpPr txBox="1"/>
            <p:nvPr/>
          </p:nvSpPr>
          <p:spPr>
            <a:xfrm>
              <a:off x="4534495" y="3673699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C47ACB-93FF-3F75-5DE1-45FF5BB09421}"/>
                </a:ext>
              </a:extLst>
            </p:cNvPr>
            <p:cNvSpPr txBox="1"/>
            <p:nvPr/>
          </p:nvSpPr>
          <p:spPr>
            <a:xfrm>
              <a:off x="5287473" y="3233853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89F93E-B0F6-4409-DBB7-CF692C449784}"/>
                </a:ext>
              </a:extLst>
            </p:cNvPr>
            <p:cNvSpPr txBox="1"/>
            <p:nvPr/>
          </p:nvSpPr>
          <p:spPr>
            <a:xfrm>
              <a:off x="5287473" y="4246455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A4E878A-AC96-1A41-890F-7D8CDB65A6EB}"/>
                </a:ext>
              </a:extLst>
            </p:cNvPr>
            <p:cNvCxnSpPr>
              <a:cxnSpLocks/>
            </p:cNvCxnSpPr>
            <p:nvPr/>
          </p:nvCxnSpPr>
          <p:spPr>
            <a:xfrm>
              <a:off x="5287473" y="4246455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F10828-A649-CC3C-8EA6-7803DB3B5031}"/>
                </a:ext>
              </a:extLst>
            </p:cNvPr>
            <p:cNvSpPr txBox="1"/>
            <p:nvPr/>
          </p:nvSpPr>
          <p:spPr>
            <a:xfrm>
              <a:off x="6458220" y="323079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EC2D4E-7916-9786-D257-CBF1DC898F1A}"/>
                </a:ext>
              </a:extLst>
            </p:cNvPr>
            <p:cNvSpPr txBox="1"/>
            <p:nvPr/>
          </p:nvSpPr>
          <p:spPr>
            <a:xfrm>
              <a:off x="6328944" y="4259928"/>
              <a:ext cx="10079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10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2B7ECD-8369-D7D3-F4BD-388EE2592E79}"/>
                </a:ext>
              </a:extLst>
            </p:cNvPr>
            <p:cNvCxnSpPr>
              <a:cxnSpLocks/>
            </p:cNvCxnSpPr>
            <p:nvPr/>
          </p:nvCxnSpPr>
          <p:spPr>
            <a:xfrm>
              <a:off x="6526614" y="4246455"/>
              <a:ext cx="54864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573520-02CC-EA12-AF7D-4CE831F75C75}"/>
                </a:ext>
              </a:extLst>
            </p:cNvPr>
            <p:cNvSpPr txBox="1"/>
            <p:nvPr/>
          </p:nvSpPr>
          <p:spPr>
            <a:xfrm>
              <a:off x="5843531" y="372598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53894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BF87F8-500C-4045-9BFA-866ECD0B0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36524E-399B-4CCF-AECD-E40B0BA2635B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4" name="Rectangle : coins arrondis 7">
              <a:extLst>
                <a:ext uri="{FF2B5EF4-FFF2-40B4-BE49-F238E27FC236}">
                  <a16:creationId xmlns:a16="http://schemas.microsoft.com/office/drawing/2014/main" id="{940FC8D7-3DFF-E3A6-779F-7E431EBC9D67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407C6FB-BFB9-5A45-583D-9AA6C1A47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FF5526-A4E7-091C-3C2C-51FE85D1F0E1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rgbClr val="104862"/>
          </a:solidFill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0DB0571-D3C6-F1AC-0078-D3FE4F3D4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9744DF50-E7AC-6165-2235-58B839B0D726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986623-870A-46EB-F37D-33C969ABC45F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2911F4BA-1AA9-0F46-ADFB-BBEEA1B3613A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6AE0FB1-0F21-3D5D-5D9F-0CC9D8A6D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3C4503-1681-68FD-18BE-92E3C6046DC0}"/>
              </a:ext>
            </a:extLst>
          </p:cNvPr>
          <p:cNvGrpSpPr/>
          <p:nvPr/>
        </p:nvGrpSpPr>
        <p:grpSpPr>
          <a:xfrm>
            <a:off x="1784738" y="3230792"/>
            <a:ext cx="5574525" cy="2044799"/>
            <a:chOff x="1762418" y="3230792"/>
            <a:chExt cx="5574525" cy="20447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FA5D93-9B77-AA4D-86CF-5296DFB43580}"/>
                </a:ext>
              </a:extLst>
            </p:cNvPr>
            <p:cNvSpPr txBox="1"/>
            <p:nvPr/>
          </p:nvSpPr>
          <p:spPr>
            <a:xfrm>
              <a:off x="1762418" y="324732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E41734-BE6F-AFCD-63E5-B96B2528625D}"/>
                </a:ext>
              </a:extLst>
            </p:cNvPr>
            <p:cNvSpPr txBox="1"/>
            <p:nvPr/>
          </p:nvSpPr>
          <p:spPr>
            <a:xfrm>
              <a:off x="1762418" y="4259928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4C3107-10AF-A07C-F85A-3617B12663D1}"/>
                </a:ext>
              </a:extLst>
            </p:cNvPr>
            <p:cNvCxnSpPr>
              <a:cxnSpLocks/>
            </p:cNvCxnSpPr>
            <p:nvPr/>
          </p:nvCxnSpPr>
          <p:spPr>
            <a:xfrm>
              <a:off x="1762418" y="4259928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7813F4-717D-4253-F574-B16C3CDA419F}"/>
                </a:ext>
              </a:extLst>
            </p:cNvPr>
            <p:cNvSpPr txBox="1"/>
            <p:nvPr/>
          </p:nvSpPr>
          <p:spPr>
            <a:xfrm>
              <a:off x="2599816" y="3756351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EA9287-DF94-97D9-C26C-0661C801A6A4}"/>
                </a:ext>
              </a:extLst>
            </p:cNvPr>
            <p:cNvSpPr txBox="1"/>
            <p:nvPr/>
          </p:nvSpPr>
          <p:spPr>
            <a:xfrm>
              <a:off x="3312086" y="3659362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F98A31-1600-79D3-ED0B-B5F6FFA341FD}"/>
                </a:ext>
              </a:extLst>
            </p:cNvPr>
            <p:cNvSpPr txBox="1"/>
            <p:nvPr/>
          </p:nvSpPr>
          <p:spPr>
            <a:xfrm>
              <a:off x="4534495" y="3673699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7F98C7-E14A-336C-B635-0D10066AADF1}"/>
                </a:ext>
              </a:extLst>
            </p:cNvPr>
            <p:cNvSpPr txBox="1"/>
            <p:nvPr/>
          </p:nvSpPr>
          <p:spPr>
            <a:xfrm>
              <a:off x="5287473" y="3233853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A30838-FC7E-CC16-58F0-12B2CB7DB04B}"/>
                </a:ext>
              </a:extLst>
            </p:cNvPr>
            <p:cNvSpPr txBox="1"/>
            <p:nvPr/>
          </p:nvSpPr>
          <p:spPr>
            <a:xfrm>
              <a:off x="5287473" y="4246455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66E6EE-3503-935B-A0AE-4B20CE6916E0}"/>
                </a:ext>
              </a:extLst>
            </p:cNvPr>
            <p:cNvCxnSpPr>
              <a:cxnSpLocks/>
            </p:cNvCxnSpPr>
            <p:nvPr/>
          </p:nvCxnSpPr>
          <p:spPr>
            <a:xfrm>
              <a:off x="5287473" y="4246455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0D153D-F1CF-19A2-5403-203857700406}"/>
                </a:ext>
              </a:extLst>
            </p:cNvPr>
            <p:cNvSpPr txBox="1"/>
            <p:nvPr/>
          </p:nvSpPr>
          <p:spPr>
            <a:xfrm>
              <a:off x="6458220" y="323079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695DDF-B935-3ADD-F491-56C75BD80848}"/>
                </a:ext>
              </a:extLst>
            </p:cNvPr>
            <p:cNvSpPr txBox="1"/>
            <p:nvPr/>
          </p:nvSpPr>
          <p:spPr>
            <a:xfrm>
              <a:off x="6328944" y="4259928"/>
              <a:ext cx="10079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10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C92E71-572B-D0F7-20CB-2FFCD6BC4073}"/>
                </a:ext>
              </a:extLst>
            </p:cNvPr>
            <p:cNvCxnSpPr>
              <a:cxnSpLocks/>
            </p:cNvCxnSpPr>
            <p:nvPr/>
          </p:nvCxnSpPr>
          <p:spPr>
            <a:xfrm>
              <a:off x="6526614" y="4246455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27405E-E232-8781-2B00-126F518DCF60}"/>
                </a:ext>
              </a:extLst>
            </p:cNvPr>
            <p:cNvSpPr txBox="1"/>
            <p:nvPr/>
          </p:nvSpPr>
          <p:spPr>
            <a:xfrm>
              <a:off x="5843531" y="372598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50418" y="92532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أنجزوا القسمة.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995B0A-A815-67C2-6926-BDF074579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7AC1C-A405-747E-1605-83FD2E64EBFD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13" name="Rectangle : coins arrondis 7">
              <a:extLst>
                <a:ext uri="{FF2B5EF4-FFF2-40B4-BE49-F238E27FC236}">
                  <a16:creationId xmlns:a16="http://schemas.microsoft.com/office/drawing/2014/main" id="{9C0313C9-4B4A-9E15-3C2A-E1E2B0A54CE9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884676D-A7EA-01AC-CF3A-3B75B74E5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3A7806-C76E-0D4D-CF80-8CAEA4F95741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rgbClr val="104862"/>
          </a:solidFill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40D9F9F-EF85-B6F0-9C54-927A2BDC81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C25B342C-D109-9DDC-A58E-1C87E8C43861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90F392-D5C3-3382-6D8A-22707B04A2EC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8D01E196-D677-1A9A-23E4-B3840DF8DC1A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7D9FE0CD-D0DF-45CB-8942-487B86DAB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45A89A-3ECD-7E25-5496-08319AA73415}"/>
              </a:ext>
            </a:extLst>
          </p:cNvPr>
          <p:cNvGrpSpPr/>
          <p:nvPr/>
        </p:nvGrpSpPr>
        <p:grpSpPr>
          <a:xfrm>
            <a:off x="1784738" y="3230792"/>
            <a:ext cx="5574525" cy="2044799"/>
            <a:chOff x="1762418" y="3230792"/>
            <a:chExt cx="5574525" cy="204479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9E9B7B-A6D1-C9CF-FF8D-58F0837EB88F}"/>
                </a:ext>
              </a:extLst>
            </p:cNvPr>
            <p:cNvSpPr txBox="1"/>
            <p:nvPr/>
          </p:nvSpPr>
          <p:spPr>
            <a:xfrm>
              <a:off x="1762418" y="324732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2B42DE-BC4A-73E8-3DFE-1F31A9F07DD5}"/>
                </a:ext>
              </a:extLst>
            </p:cNvPr>
            <p:cNvSpPr txBox="1"/>
            <p:nvPr/>
          </p:nvSpPr>
          <p:spPr>
            <a:xfrm>
              <a:off x="1762418" y="4259928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427CD5-0C4D-A897-FCC3-18D9A3ABFC0D}"/>
                </a:ext>
              </a:extLst>
            </p:cNvPr>
            <p:cNvCxnSpPr>
              <a:cxnSpLocks/>
            </p:cNvCxnSpPr>
            <p:nvPr/>
          </p:nvCxnSpPr>
          <p:spPr>
            <a:xfrm>
              <a:off x="1762418" y="4259928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6FA891-EBA0-1369-9F8E-8050E16A72AA}"/>
                </a:ext>
              </a:extLst>
            </p:cNvPr>
            <p:cNvSpPr txBox="1"/>
            <p:nvPr/>
          </p:nvSpPr>
          <p:spPr>
            <a:xfrm>
              <a:off x="2599816" y="3756351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41548A8-0278-42A9-6302-DA6A0FC647A3}"/>
                </a:ext>
              </a:extLst>
            </p:cNvPr>
            <p:cNvSpPr txBox="1"/>
            <p:nvPr/>
          </p:nvSpPr>
          <p:spPr>
            <a:xfrm>
              <a:off x="3312086" y="3659362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FB537A8-3705-3324-ACA5-7ED25ADB0409}"/>
                </a:ext>
              </a:extLst>
            </p:cNvPr>
            <p:cNvSpPr txBox="1"/>
            <p:nvPr/>
          </p:nvSpPr>
          <p:spPr>
            <a:xfrm>
              <a:off x="4534495" y="3673699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55813D-F113-CDEC-76E8-BDC59ABE17D3}"/>
                </a:ext>
              </a:extLst>
            </p:cNvPr>
            <p:cNvSpPr txBox="1"/>
            <p:nvPr/>
          </p:nvSpPr>
          <p:spPr>
            <a:xfrm>
              <a:off x="5287473" y="3233853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5B39EB-7220-7827-43D1-53BCA347F629}"/>
                </a:ext>
              </a:extLst>
            </p:cNvPr>
            <p:cNvSpPr txBox="1"/>
            <p:nvPr/>
          </p:nvSpPr>
          <p:spPr>
            <a:xfrm>
              <a:off x="5287473" y="4246455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1F9F9-316D-2BC7-785F-53BACCD7313F}"/>
                </a:ext>
              </a:extLst>
            </p:cNvPr>
            <p:cNvCxnSpPr>
              <a:cxnSpLocks/>
            </p:cNvCxnSpPr>
            <p:nvPr/>
          </p:nvCxnSpPr>
          <p:spPr>
            <a:xfrm>
              <a:off x="5287473" y="4246455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6C0652-7B95-7FD3-60EA-A4A484B1E9CC}"/>
                </a:ext>
              </a:extLst>
            </p:cNvPr>
            <p:cNvSpPr txBox="1"/>
            <p:nvPr/>
          </p:nvSpPr>
          <p:spPr>
            <a:xfrm>
              <a:off x="6458220" y="323079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BA740C-85BB-36AC-2F70-628C80B66F53}"/>
                </a:ext>
              </a:extLst>
            </p:cNvPr>
            <p:cNvSpPr txBox="1"/>
            <p:nvPr/>
          </p:nvSpPr>
          <p:spPr>
            <a:xfrm>
              <a:off x="6328944" y="4259928"/>
              <a:ext cx="10079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10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AD4C1CF-0131-2183-30E2-F923A4CD9C50}"/>
                </a:ext>
              </a:extLst>
            </p:cNvPr>
            <p:cNvCxnSpPr>
              <a:cxnSpLocks/>
            </p:cNvCxnSpPr>
            <p:nvPr/>
          </p:nvCxnSpPr>
          <p:spPr>
            <a:xfrm>
              <a:off x="6526614" y="4246455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5CDDA2-6FE8-054C-74BE-B6DA6F64E409}"/>
                </a:ext>
              </a:extLst>
            </p:cNvPr>
            <p:cNvSpPr txBox="1"/>
            <p:nvPr/>
          </p:nvSpPr>
          <p:spPr>
            <a:xfrm>
              <a:off x="5843531" y="3725986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32968" y="9253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7CF6D8-2F48-5589-515F-C19C5B4CD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الكسرية (2)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5D4F84E7-A4B3-B52B-4762-7818CDF4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8" y="1366378"/>
            <a:ext cx="8431197" cy="56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63118" y="90831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15B3AC-56AB-6BF1-64FE-A6E48FBA1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EC726B-1F61-5217-B2FB-C9596606E21A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13" name="Rectangle : coins arrondis 7">
              <a:extLst>
                <a:ext uri="{FF2B5EF4-FFF2-40B4-BE49-F238E27FC236}">
                  <a16:creationId xmlns:a16="http://schemas.microsoft.com/office/drawing/2014/main" id="{821CBD76-E64F-C51F-7A65-23CB306286B3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0389D03-6876-7939-615C-22B44391D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96EFE5-75DA-9F4C-B219-7041F7A6CCD8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rgbClr val="104862"/>
          </a:solidFill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1ECA7A1-84CA-202D-F4C4-68C5C1DC76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FCE1C76C-C3F6-958E-A8CB-8E0154718D99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334A4-C99B-ACDD-BA93-1127B1F542A9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70761622-8822-8257-3B11-09EDF8588241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7F346E7D-6C17-D7D4-874A-1677173A7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E7D395-4409-349F-F066-A8BA83059A2F}"/>
              </a:ext>
            </a:extLst>
          </p:cNvPr>
          <p:cNvGrpSpPr/>
          <p:nvPr/>
        </p:nvGrpSpPr>
        <p:grpSpPr>
          <a:xfrm>
            <a:off x="981050" y="3407066"/>
            <a:ext cx="7740167" cy="1646959"/>
            <a:chOff x="897412" y="3377236"/>
            <a:chExt cx="7740167" cy="16469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0A03F7-5321-B2CB-033A-6A58B91575BC}"/>
                </a:ext>
              </a:extLst>
            </p:cNvPr>
            <p:cNvSpPr txBox="1"/>
            <p:nvPr/>
          </p:nvSpPr>
          <p:spPr>
            <a:xfrm>
              <a:off x="904829" y="3377236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C46337-7552-4206-B4EF-619DEB2E2DD8}"/>
                </a:ext>
              </a:extLst>
            </p:cNvPr>
            <p:cNvSpPr txBox="1"/>
            <p:nvPr/>
          </p:nvSpPr>
          <p:spPr>
            <a:xfrm>
              <a:off x="897412" y="4254754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3FAF9F-403D-B83D-EF0A-50CC213BBEA1}"/>
                </a:ext>
              </a:extLst>
            </p:cNvPr>
            <p:cNvCxnSpPr>
              <a:cxnSpLocks/>
            </p:cNvCxnSpPr>
            <p:nvPr/>
          </p:nvCxnSpPr>
          <p:spPr>
            <a:xfrm>
              <a:off x="897412" y="4241281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282400-D08D-FC18-A353-372110CC5960}"/>
                </a:ext>
              </a:extLst>
            </p:cNvPr>
            <p:cNvSpPr txBox="1"/>
            <p:nvPr/>
          </p:nvSpPr>
          <p:spPr>
            <a:xfrm>
              <a:off x="1485181" y="3835788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055446-887E-0B58-AFDF-DDB7F0F841E5}"/>
                </a:ext>
              </a:extLst>
            </p:cNvPr>
            <p:cNvSpPr txBox="1"/>
            <p:nvPr/>
          </p:nvSpPr>
          <p:spPr>
            <a:xfrm>
              <a:off x="1946300" y="3782473"/>
              <a:ext cx="1049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CCA0E9-8EFB-9AD5-2DE8-0C762314A8BC}"/>
                </a:ext>
              </a:extLst>
            </p:cNvPr>
            <p:cNvSpPr txBox="1"/>
            <p:nvPr/>
          </p:nvSpPr>
          <p:spPr>
            <a:xfrm>
              <a:off x="2924502" y="3809130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91229-12FB-12EE-B73B-2A8046DECA3C}"/>
                </a:ext>
              </a:extLst>
            </p:cNvPr>
            <p:cNvSpPr txBox="1"/>
            <p:nvPr/>
          </p:nvSpPr>
          <p:spPr>
            <a:xfrm>
              <a:off x="3504965" y="350675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50B6FC-5E0A-29EA-52F5-3B34C8FB3D3A}"/>
                </a:ext>
              </a:extLst>
            </p:cNvPr>
            <p:cNvSpPr txBox="1"/>
            <p:nvPr/>
          </p:nvSpPr>
          <p:spPr>
            <a:xfrm>
              <a:off x="3488292" y="4193850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0CFF14-C9AF-B2AD-99BE-CF35A6FC648D}"/>
                </a:ext>
              </a:extLst>
            </p:cNvPr>
            <p:cNvCxnSpPr>
              <a:cxnSpLocks/>
            </p:cNvCxnSpPr>
            <p:nvPr/>
          </p:nvCxnSpPr>
          <p:spPr>
            <a:xfrm>
              <a:off x="3456839" y="4221363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C92A8-1EED-9E67-FE49-175FF33FD4EC}"/>
                </a:ext>
              </a:extLst>
            </p:cNvPr>
            <p:cNvSpPr txBox="1"/>
            <p:nvPr/>
          </p:nvSpPr>
          <p:spPr>
            <a:xfrm>
              <a:off x="4627586" y="3503696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3BB8F4-D588-B0B0-6389-96962D933DE5}"/>
                </a:ext>
              </a:extLst>
            </p:cNvPr>
            <p:cNvSpPr txBox="1"/>
            <p:nvPr/>
          </p:nvSpPr>
          <p:spPr>
            <a:xfrm>
              <a:off x="4537816" y="4230989"/>
              <a:ext cx="1007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10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2C849AF-EA7E-93EC-8BD8-7AD58DFDDF61}"/>
                </a:ext>
              </a:extLst>
            </p:cNvPr>
            <p:cNvCxnSpPr>
              <a:cxnSpLocks/>
            </p:cNvCxnSpPr>
            <p:nvPr/>
          </p:nvCxnSpPr>
          <p:spPr>
            <a:xfrm>
              <a:off x="4627586" y="4221363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0B359A-C7E2-A8BA-D2AE-F03E2E80EBEE}"/>
                </a:ext>
              </a:extLst>
            </p:cNvPr>
            <p:cNvSpPr txBox="1"/>
            <p:nvPr/>
          </p:nvSpPr>
          <p:spPr>
            <a:xfrm>
              <a:off x="4012897" y="3893012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746B4B-3FEB-6855-5D07-576F207A9FE3}"/>
                </a:ext>
              </a:extLst>
            </p:cNvPr>
            <p:cNvSpPr txBox="1"/>
            <p:nvPr/>
          </p:nvSpPr>
          <p:spPr>
            <a:xfrm>
              <a:off x="5232267" y="3819703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0306198-05E0-4699-434F-0100E8A8699D}"/>
                </a:ext>
              </a:extLst>
            </p:cNvPr>
            <p:cNvCxnSpPr>
              <a:stCxn id="34" idx="3"/>
            </p:cNvCxnSpPr>
            <p:nvPr/>
          </p:nvCxnSpPr>
          <p:spPr>
            <a:xfrm>
              <a:off x="5867534" y="4204424"/>
              <a:ext cx="2190016" cy="2656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9406FA-0E51-723C-FF91-D3A9D256BED5}"/>
                </a:ext>
              </a:extLst>
            </p:cNvPr>
            <p:cNvSpPr txBox="1"/>
            <p:nvPr/>
          </p:nvSpPr>
          <p:spPr>
            <a:xfrm>
              <a:off x="6292392" y="3492146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C00000"/>
                  </a:solidFill>
                </a:rPr>
                <a:t>5 x 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97B4F6-CF40-645F-C39D-B8490B35A5B0}"/>
                </a:ext>
              </a:extLst>
            </p:cNvPr>
            <p:cNvSpPr txBox="1"/>
            <p:nvPr/>
          </p:nvSpPr>
          <p:spPr>
            <a:xfrm>
              <a:off x="6435504" y="4254754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C00000"/>
                  </a:solidFill>
                </a:rPr>
                <a:t>2 x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2EEE5-EAB1-40D0-AAF1-E56894079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C96422D-F4EB-038B-7CF8-323DE0956585}"/>
              </a:ext>
            </a:extLst>
          </p:cNvPr>
          <p:cNvSpPr txBox="1"/>
          <p:nvPr/>
        </p:nvSpPr>
        <p:spPr>
          <a:xfrm>
            <a:off x="1082168" y="91867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4535E1-37AA-680B-C50A-B55953177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F1907C-23AD-236C-71BF-05FE2C2EF5DD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7" name="Rectangle : coins arrondis 7">
              <a:extLst>
                <a:ext uri="{FF2B5EF4-FFF2-40B4-BE49-F238E27FC236}">
                  <a16:creationId xmlns:a16="http://schemas.microsoft.com/office/drawing/2014/main" id="{AA793DB3-F6F3-7C02-5FD1-BFA0DFC3D23D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53E1EBE-AF1A-73F9-E49E-BDC45169A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B065E9-B7E8-A967-1BBB-622DCBF387B0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chemeClr val="bg1">
              <a:lumMod val="75000"/>
            </a:schemeClr>
          </a:solidFill>
        </p:grpSpPr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932B249-37CE-F811-EBB5-7B0596FF6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id="{589DA14A-1762-B57F-DD3D-D4BCDE9B28D1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C40F88-0ED2-9125-754A-48DFBF511790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  <a:solidFill>
            <a:srgbClr val="104862"/>
          </a:solidFill>
        </p:grpSpPr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7AB4CDDD-2DF2-130F-C0AF-AFA572F62345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3C18B935-F9AC-4E66-2919-388C4BD772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0C46F5-5AD2-FB9A-2312-82A61237CA83}"/>
              </a:ext>
            </a:extLst>
          </p:cNvPr>
          <p:cNvGrpSpPr/>
          <p:nvPr/>
        </p:nvGrpSpPr>
        <p:grpSpPr>
          <a:xfrm>
            <a:off x="913672" y="3407066"/>
            <a:ext cx="7740167" cy="1646959"/>
            <a:chOff x="737439" y="3400857"/>
            <a:chExt cx="7740167" cy="16469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01D55B-B195-0304-DA56-2F3EDE958753}"/>
                </a:ext>
              </a:extLst>
            </p:cNvPr>
            <p:cNvSpPr txBox="1"/>
            <p:nvPr/>
          </p:nvSpPr>
          <p:spPr>
            <a:xfrm>
              <a:off x="744856" y="340085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E0F48C-D257-8F11-51FD-A01093F557A9}"/>
                </a:ext>
              </a:extLst>
            </p:cNvPr>
            <p:cNvSpPr txBox="1"/>
            <p:nvPr/>
          </p:nvSpPr>
          <p:spPr>
            <a:xfrm>
              <a:off x="737439" y="4278375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4F1F60-BDCE-164A-FEA0-7C2C2B1E66FA}"/>
                </a:ext>
              </a:extLst>
            </p:cNvPr>
            <p:cNvCxnSpPr>
              <a:cxnSpLocks/>
            </p:cNvCxnSpPr>
            <p:nvPr/>
          </p:nvCxnSpPr>
          <p:spPr>
            <a:xfrm>
              <a:off x="737439" y="4264902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E8C640-AEED-43AD-C1FC-D4CF2DC3B003}"/>
                </a:ext>
              </a:extLst>
            </p:cNvPr>
            <p:cNvSpPr txBox="1"/>
            <p:nvPr/>
          </p:nvSpPr>
          <p:spPr>
            <a:xfrm>
              <a:off x="1325208" y="3859409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859ABD-34D3-1F10-FEF1-957F98F59E94}"/>
                </a:ext>
              </a:extLst>
            </p:cNvPr>
            <p:cNvSpPr txBox="1"/>
            <p:nvPr/>
          </p:nvSpPr>
          <p:spPr>
            <a:xfrm>
              <a:off x="1786327" y="3806094"/>
              <a:ext cx="1049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1818C3-413F-5171-DF18-78F42B615C56}"/>
                </a:ext>
              </a:extLst>
            </p:cNvPr>
            <p:cNvSpPr txBox="1"/>
            <p:nvPr/>
          </p:nvSpPr>
          <p:spPr>
            <a:xfrm>
              <a:off x="2764529" y="3832751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24A005-CCFE-753D-8AF0-FF220F859D4B}"/>
                </a:ext>
              </a:extLst>
            </p:cNvPr>
            <p:cNvSpPr txBox="1"/>
            <p:nvPr/>
          </p:nvSpPr>
          <p:spPr>
            <a:xfrm>
              <a:off x="3344992" y="3530378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C1571D-8C8C-7E16-96DC-1DF93DDFE04A}"/>
                </a:ext>
              </a:extLst>
            </p:cNvPr>
            <p:cNvSpPr txBox="1"/>
            <p:nvPr/>
          </p:nvSpPr>
          <p:spPr>
            <a:xfrm>
              <a:off x="3328319" y="4217471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7B7320-83BA-76EC-2086-A593915D5325}"/>
                </a:ext>
              </a:extLst>
            </p:cNvPr>
            <p:cNvCxnSpPr>
              <a:cxnSpLocks/>
            </p:cNvCxnSpPr>
            <p:nvPr/>
          </p:nvCxnSpPr>
          <p:spPr>
            <a:xfrm>
              <a:off x="3296866" y="4244984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E51F39-7A4A-73CB-8DA0-4DDC093AE622}"/>
                </a:ext>
              </a:extLst>
            </p:cNvPr>
            <p:cNvSpPr txBox="1"/>
            <p:nvPr/>
          </p:nvSpPr>
          <p:spPr>
            <a:xfrm>
              <a:off x="4467613" y="352731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E2C184-41C5-16BC-FC7B-7C2860BFE21E}"/>
                </a:ext>
              </a:extLst>
            </p:cNvPr>
            <p:cNvSpPr txBox="1"/>
            <p:nvPr/>
          </p:nvSpPr>
          <p:spPr>
            <a:xfrm>
              <a:off x="4377843" y="4254610"/>
              <a:ext cx="1007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10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7BBDF8-DC5C-F8F4-841B-70F0E236833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13" y="4244984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4A6757-4706-AA7E-68F3-FF52328665CD}"/>
                </a:ext>
              </a:extLst>
            </p:cNvPr>
            <p:cNvSpPr txBox="1"/>
            <p:nvPr/>
          </p:nvSpPr>
          <p:spPr>
            <a:xfrm>
              <a:off x="3852924" y="3916633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F666AE-B709-33B5-C8F6-F631B395A0D6}"/>
                </a:ext>
              </a:extLst>
            </p:cNvPr>
            <p:cNvSpPr txBox="1"/>
            <p:nvPr/>
          </p:nvSpPr>
          <p:spPr>
            <a:xfrm>
              <a:off x="5072294" y="3843324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4EFB22-6AA4-256F-6DB6-F1A53997391F}"/>
                </a:ext>
              </a:extLst>
            </p:cNvPr>
            <p:cNvSpPr txBox="1"/>
            <p:nvPr/>
          </p:nvSpPr>
          <p:spPr>
            <a:xfrm>
              <a:off x="6132419" y="3515767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5 x 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CCA345-CB65-FFB5-4C59-BD3983A2EFC2}"/>
                </a:ext>
              </a:extLst>
            </p:cNvPr>
            <p:cNvSpPr txBox="1"/>
            <p:nvPr/>
          </p:nvSpPr>
          <p:spPr>
            <a:xfrm>
              <a:off x="6275531" y="4278375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2 x 4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F096ED-D5C7-AAEE-F580-AE8EBF29DAA0}"/>
                </a:ext>
              </a:extLst>
            </p:cNvPr>
            <p:cNvCxnSpPr>
              <a:cxnSpLocks/>
            </p:cNvCxnSpPr>
            <p:nvPr/>
          </p:nvCxnSpPr>
          <p:spPr>
            <a:xfrm>
              <a:off x="6051311" y="4229685"/>
              <a:ext cx="1657589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57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0DF95-F8AE-D5FE-99E9-19E80785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A99CED7-CBDD-12B8-013E-624DC6FBF491}"/>
              </a:ext>
            </a:extLst>
          </p:cNvPr>
          <p:cNvSpPr txBox="1"/>
          <p:nvPr/>
        </p:nvSpPr>
        <p:spPr>
          <a:xfrm>
            <a:off x="522664" y="918679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الخارج على شكل مختزل.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0CAB7C-475F-6C61-1E62-834D6CD8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214A67-9387-9C22-8A88-F8E629AE08BB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7" name="Rectangle : coins arrondis 7">
              <a:extLst>
                <a:ext uri="{FF2B5EF4-FFF2-40B4-BE49-F238E27FC236}">
                  <a16:creationId xmlns:a16="http://schemas.microsoft.com/office/drawing/2014/main" id="{E1BF3FD3-6BB7-25BF-A2BE-8683802E1F6D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11F21BF-9EC7-73F6-192B-E97C00AA3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32C970-1B71-0389-6238-5831C487852E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chemeClr val="bg1">
              <a:lumMod val="75000"/>
            </a:schemeClr>
          </a:solidFill>
        </p:grpSpPr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25D86A3A-9FE9-435D-41E8-D37F31D85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18BEFEB3-04FC-9630-B84B-7E589ACC0EBC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D8EA47-E7F6-2978-2BB5-7730AE7EF786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  <a:solidFill>
            <a:srgbClr val="104862"/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486BBE6A-76D9-CEBE-0A9E-0C2BDFC99E39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5863E8F3-B0F7-5D3B-FC9C-745AF21E8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8C4B1B-0B3D-504D-0E54-779414353D3D}"/>
              </a:ext>
            </a:extLst>
          </p:cNvPr>
          <p:cNvGrpSpPr/>
          <p:nvPr/>
        </p:nvGrpSpPr>
        <p:grpSpPr>
          <a:xfrm>
            <a:off x="855922" y="3407066"/>
            <a:ext cx="7740167" cy="1646959"/>
            <a:chOff x="737439" y="3400857"/>
            <a:chExt cx="7740167" cy="16469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DBEA59-18A5-A486-6D01-55D464D0D203}"/>
                </a:ext>
              </a:extLst>
            </p:cNvPr>
            <p:cNvSpPr txBox="1"/>
            <p:nvPr/>
          </p:nvSpPr>
          <p:spPr>
            <a:xfrm>
              <a:off x="744856" y="340085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F4814-72B9-A254-4794-6BF7C2A84F8F}"/>
                </a:ext>
              </a:extLst>
            </p:cNvPr>
            <p:cNvSpPr txBox="1"/>
            <p:nvPr/>
          </p:nvSpPr>
          <p:spPr>
            <a:xfrm>
              <a:off x="737439" y="4278375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39D3567-EAE4-2F4B-FB1E-D1F623156A17}"/>
                </a:ext>
              </a:extLst>
            </p:cNvPr>
            <p:cNvCxnSpPr>
              <a:cxnSpLocks/>
            </p:cNvCxnSpPr>
            <p:nvPr/>
          </p:nvCxnSpPr>
          <p:spPr>
            <a:xfrm>
              <a:off x="737439" y="4264902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A8F3C6E-EA6F-D958-CC9C-5F339F81A387}"/>
                </a:ext>
              </a:extLst>
            </p:cNvPr>
            <p:cNvSpPr txBox="1"/>
            <p:nvPr/>
          </p:nvSpPr>
          <p:spPr>
            <a:xfrm>
              <a:off x="1325208" y="3859409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BCAEA8F-82D9-A5B1-BC52-788511212D1E}"/>
                </a:ext>
              </a:extLst>
            </p:cNvPr>
            <p:cNvSpPr txBox="1"/>
            <p:nvPr/>
          </p:nvSpPr>
          <p:spPr>
            <a:xfrm>
              <a:off x="1786327" y="3806094"/>
              <a:ext cx="1049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FFFB39-5727-462A-B20E-46964C18D76E}"/>
                </a:ext>
              </a:extLst>
            </p:cNvPr>
            <p:cNvSpPr txBox="1"/>
            <p:nvPr/>
          </p:nvSpPr>
          <p:spPr>
            <a:xfrm>
              <a:off x="2764529" y="3832751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107C2E-C54A-5DDE-A589-F3437B4BFFA1}"/>
                </a:ext>
              </a:extLst>
            </p:cNvPr>
            <p:cNvSpPr txBox="1"/>
            <p:nvPr/>
          </p:nvSpPr>
          <p:spPr>
            <a:xfrm>
              <a:off x="3344992" y="3530378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BA180F-6064-CB87-6F7C-FB5E4653712F}"/>
                </a:ext>
              </a:extLst>
            </p:cNvPr>
            <p:cNvSpPr txBox="1"/>
            <p:nvPr/>
          </p:nvSpPr>
          <p:spPr>
            <a:xfrm>
              <a:off x="3328319" y="4217471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1C22B4-2F2A-0E29-FC72-D076105C73A4}"/>
                </a:ext>
              </a:extLst>
            </p:cNvPr>
            <p:cNvCxnSpPr>
              <a:cxnSpLocks/>
            </p:cNvCxnSpPr>
            <p:nvPr/>
          </p:nvCxnSpPr>
          <p:spPr>
            <a:xfrm>
              <a:off x="3296866" y="4244984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6A9DCA-868D-7856-1D80-72866077E8BF}"/>
                </a:ext>
              </a:extLst>
            </p:cNvPr>
            <p:cNvSpPr txBox="1"/>
            <p:nvPr/>
          </p:nvSpPr>
          <p:spPr>
            <a:xfrm>
              <a:off x="4467613" y="352731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B36C50-2508-56EE-7359-8A67ECF89B08}"/>
                </a:ext>
              </a:extLst>
            </p:cNvPr>
            <p:cNvSpPr txBox="1"/>
            <p:nvPr/>
          </p:nvSpPr>
          <p:spPr>
            <a:xfrm>
              <a:off x="4377843" y="4254610"/>
              <a:ext cx="1007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10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D3242AF-9D04-27B0-CA5D-3BEBAA7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13" y="4244984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F046ED-C22A-4D2B-B553-ADBED3F5C3A7}"/>
                </a:ext>
              </a:extLst>
            </p:cNvPr>
            <p:cNvSpPr txBox="1"/>
            <p:nvPr/>
          </p:nvSpPr>
          <p:spPr>
            <a:xfrm>
              <a:off x="3852924" y="3916633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D711DF-B22A-875F-CBDB-A9059AC550C7}"/>
                </a:ext>
              </a:extLst>
            </p:cNvPr>
            <p:cNvSpPr txBox="1"/>
            <p:nvPr/>
          </p:nvSpPr>
          <p:spPr>
            <a:xfrm>
              <a:off x="5072294" y="3843324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D99FC0-8380-C3FD-C507-DDB4D6EAF7D7}"/>
                </a:ext>
              </a:extLst>
            </p:cNvPr>
            <p:cNvSpPr txBox="1"/>
            <p:nvPr/>
          </p:nvSpPr>
          <p:spPr>
            <a:xfrm>
              <a:off x="6132419" y="3515767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5 x 10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09C206-8708-0088-F23C-DD3FFFC51909}"/>
                </a:ext>
              </a:extLst>
            </p:cNvPr>
            <p:cNvSpPr txBox="1"/>
            <p:nvPr/>
          </p:nvSpPr>
          <p:spPr>
            <a:xfrm>
              <a:off x="6275531" y="4278375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2 x 4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DA0824-172B-3D0D-A44D-F322E5C9CFB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311" y="4229685"/>
              <a:ext cx="1657589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5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B81C2-F011-D28E-A58F-02494251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DDC685-D742-EF23-1F7A-AB0490A8C67F}"/>
              </a:ext>
            </a:extLst>
          </p:cNvPr>
          <p:cNvSpPr txBox="1"/>
          <p:nvPr/>
        </p:nvSpPr>
        <p:spPr>
          <a:xfrm>
            <a:off x="12520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1AA4AD-9D7B-9AD5-8BE3-B495D5F40A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7433F2-62A1-51E6-DE71-F479F8CA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36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283D-CE7A-1BD3-9C5F-3EACFEE2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BE21290-01A9-3DF1-DF7A-31C845B676CC}"/>
              </a:ext>
            </a:extLst>
          </p:cNvPr>
          <p:cNvSpPr txBox="1"/>
          <p:nvPr/>
        </p:nvSpPr>
        <p:spPr>
          <a:xfrm>
            <a:off x="872715" y="918679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3482D8-9F18-9DE9-4EA2-06155AD63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9AE787-293B-1A8A-36A2-949FD2844998}"/>
              </a:ext>
            </a:extLst>
          </p:cNvPr>
          <p:cNvGrpSpPr/>
          <p:nvPr/>
        </p:nvGrpSpPr>
        <p:grpSpPr>
          <a:xfrm>
            <a:off x="5867534" y="2102238"/>
            <a:ext cx="2642472" cy="588569"/>
            <a:chOff x="5804034" y="2102238"/>
            <a:chExt cx="2642472" cy="588569"/>
          </a:xfrm>
        </p:grpSpPr>
        <p:sp>
          <p:nvSpPr>
            <p:cNvPr id="7" name="Rectangle : coins arrondis 7">
              <a:extLst>
                <a:ext uri="{FF2B5EF4-FFF2-40B4-BE49-F238E27FC236}">
                  <a16:creationId xmlns:a16="http://schemas.microsoft.com/office/drawing/2014/main" id="{DC96CECB-969B-08FC-6F5D-A2D10FA3A4A4}"/>
                </a:ext>
              </a:extLst>
            </p:cNvPr>
            <p:cNvSpPr/>
            <p:nvPr/>
          </p:nvSpPr>
          <p:spPr>
            <a:xfrm>
              <a:off x="5804034" y="2102238"/>
              <a:ext cx="2190016" cy="588569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أحول العدد العشري إلى كسر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7996769-1AEE-582A-F4A1-50E34F4AF4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109" y="2176323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03B588-2411-5194-D92C-FF4E1232C1FD}"/>
              </a:ext>
            </a:extLst>
          </p:cNvPr>
          <p:cNvGrpSpPr/>
          <p:nvPr/>
        </p:nvGrpSpPr>
        <p:grpSpPr>
          <a:xfrm>
            <a:off x="3014421" y="2102238"/>
            <a:ext cx="2739624" cy="588569"/>
            <a:chOff x="2950921" y="2102238"/>
            <a:chExt cx="2739624" cy="588569"/>
          </a:xfrm>
          <a:solidFill>
            <a:schemeClr val="bg1">
              <a:lumMod val="75000"/>
            </a:schemeClr>
          </a:solidFill>
        </p:grpSpPr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C7A0C749-78D6-DE5B-64B1-D7A63A3EB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0148" y="218705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A548B78A-BE23-4DC3-24D7-89D86550A6B8}"/>
                </a:ext>
              </a:extLst>
            </p:cNvPr>
            <p:cNvSpPr/>
            <p:nvPr/>
          </p:nvSpPr>
          <p:spPr>
            <a:xfrm>
              <a:off x="2950921" y="2102238"/>
              <a:ext cx="2288834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D702F-78D7-F9B5-6F03-23EB53078906}"/>
              </a:ext>
            </a:extLst>
          </p:cNvPr>
          <p:cNvGrpSpPr/>
          <p:nvPr/>
        </p:nvGrpSpPr>
        <p:grpSpPr>
          <a:xfrm>
            <a:off x="381134" y="2124779"/>
            <a:ext cx="2519799" cy="588569"/>
            <a:chOff x="317634" y="2124779"/>
            <a:chExt cx="2519799" cy="588569"/>
          </a:xfrm>
          <a:solidFill>
            <a:srgbClr val="104862"/>
          </a:solidFill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276FF437-77CC-6E61-DCB7-B9EF60967DDD}"/>
                </a:ext>
              </a:extLst>
            </p:cNvPr>
            <p:cNvSpPr/>
            <p:nvPr/>
          </p:nvSpPr>
          <p:spPr>
            <a:xfrm>
              <a:off x="317634" y="2124779"/>
              <a:ext cx="2063848" cy="5885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الخارج  على شكل مختزل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0B152A20-DE64-A839-E853-C570DFAA5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7036" y="217632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74BBD8-6E44-3A4E-EDD9-78B8423E9BB7}"/>
              </a:ext>
            </a:extLst>
          </p:cNvPr>
          <p:cNvGrpSpPr/>
          <p:nvPr/>
        </p:nvGrpSpPr>
        <p:grpSpPr>
          <a:xfrm>
            <a:off x="1252466" y="3434089"/>
            <a:ext cx="6639068" cy="1646959"/>
            <a:chOff x="1106455" y="3434089"/>
            <a:chExt cx="6639068" cy="164695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AB8E1E-70F7-1982-338A-0A3EE0405D66}"/>
                </a:ext>
              </a:extLst>
            </p:cNvPr>
            <p:cNvSpPr txBox="1"/>
            <p:nvPr/>
          </p:nvSpPr>
          <p:spPr>
            <a:xfrm>
              <a:off x="1113872" y="3434089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D3A959-2E08-C705-30D5-5C8124F61917}"/>
                </a:ext>
              </a:extLst>
            </p:cNvPr>
            <p:cNvSpPr txBox="1"/>
            <p:nvPr/>
          </p:nvSpPr>
          <p:spPr>
            <a:xfrm>
              <a:off x="1106455" y="4311607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24D7FC9-7F82-CF27-13B6-C46DA7DE3175}"/>
                </a:ext>
              </a:extLst>
            </p:cNvPr>
            <p:cNvCxnSpPr>
              <a:cxnSpLocks/>
            </p:cNvCxnSpPr>
            <p:nvPr/>
          </p:nvCxnSpPr>
          <p:spPr>
            <a:xfrm>
              <a:off x="1106455" y="4298134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36969F-FA4F-8F0D-30AC-107E841AB365}"/>
                </a:ext>
              </a:extLst>
            </p:cNvPr>
            <p:cNvSpPr txBox="1"/>
            <p:nvPr/>
          </p:nvSpPr>
          <p:spPr>
            <a:xfrm>
              <a:off x="1694224" y="3892641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8CFD02-1406-DBC4-9027-644E73E33A65}"/>
                </a:ext>
              </a:extLst>
            </p:cNvPr>
            <p:cNvSpPr txBox="1"/>
            <p:nvPr/>
          </p:nvSpPr>
          <p:spPr>
            <a:xfrm>
              <a:off x="2155343" y="3839326"/>
              <a:ext cx="10494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0,4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ECA12F-9B87-F079-8B30-34F519451661}"/>
                </a:ext>
              </a:extLst>
            </p:cNvPr>
            <p:cNvSpPr txBox="1"/>
            <p:nvPr/>
          </p:nvSpPr>
          <p:spPr>
            <a:xfrm>
              <a:off x="3133545" y="3865983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26ED0E-5E4D-34E6-A54B-8079F2E4D9B1}"/>
                </a:ext>
              </a:extLst>
            </p:cNvPr>
            <p:cNvSpPr txBox="1"/>
            <p:nvPr/>
          </p:nvSpPr>
          <p:spPr>
            <a:xfrm>
              <a:off x="4182965" y="3590248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5 x </a:t>
              </a:r>
              <a:r>
                <a:rPr lang="fr-FR" sz="4000" b="1" dirty="0">
                  <a:solidFill>
                    <a:srgbClr val="C00000"/>
                  </a:solidFill>
                </a:rPr>
                <a:t>5</a:t>
              </a:r>
              <a:r>
                <a:rPr lang="fr-FR" sz="4000" b="1" dirty="0">
                  <a:solidFill>
                    <a:srgbClr val="106585"/>
                  </a:solidFill>
                </a:rPr>
                <a:t> x </a:t>
              </a:r>
              <a:r>
                <a:rPr lang="fr-FR" sz="4000" b="1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A93266-C800-4EBA-DE6D-2F1FDC4CC430}"/>
                </a:ext>
              </a:extLst>
            </p:cNvPr>
            <p:cNvSpPr txBox="1"/>
            <p:nvPr/>
          </p:nvSpPr>
          <p:spPr>
            <a:xfrm>
              <a:off x="4527854" y="4295836"/>
              <a:ext cx="2202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106585"/>
                  </a:solidFill>
                </a:rPr>
                <a:t>2 x 4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FBB6660-3071-CAD0-FAAB-3353747F6681}"/>
                </a:ext>
              </a:extLst>
            </p:cNvPr>
            <p:cNvCxnSpPr>
              <a:cxnSpLocks/>
            </p:cNvCxnSpPr>
            <p:nvPr/>
          </p:nvCxnSpPr>
          <p:spPr>
            <a:xfrm>
              <a:off x="4021211" y="4255496"/>
              <a:ext cx="21018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6BFB17-4745-97CD-0B6F-2B61A189EB76}"/>
                </a:ext>
              </a:extLst>
            </p:cNvPr>
            <p:cNvSpPr txBox="1"/>
            <p:nvPr/>
          </p:nvSpPr>
          <p:spPr>
            <a:xfrm>
              <a:off x="6940331" y="3505177"/>
              <a:ext cx="8051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C00000"/>
                  </a:solidFill>
                </a:rPr>
                <a:t>25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FFF6C0-E66B-5298-4C78-59EE288709F6}"/>
                </a:ext>
              </a:extLst>
            </p:cNvPr>
            <p:cNvSpPr txBox="1"/>
            <p:nvPr/>
          </p:nvSpPr>
          <p:spPr>
            <a:xfrm>
              <a:off x="7128268" y="4216535"/>
              <a:ext cx="54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C00000"/>
                  </a:solidFill>
                </a:rPr>
                <a:t>4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FE598F1-CB11-525D-44C5-118AF4F08AEA}"/>
                </a:ext>
              </a:extLst>
            </p:cNvPr>
            <p:cNvCxnSpPr>
              <a:cxnSpLocks/>
            </p:cNvCxnSpPr>
            <p:nvPr/>
          </p:nvCxnSpPr>
          <p:spPr>
            <a:xfrm>
              <a:off x="6940331" y="4245682"/>
              <a:ext cx="80519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F0BEE1A-7D47-8644-E80A-F290694C9F5E}"/>
                </a:ext>
              </a:extLst>
            </p:cNvPr>
            <p:cNvSpPr txBox="1"/>
            <p:nvPr/>
          </p:nvSpPr>
          <p:spPr>
            <a:xfrm>
              <a:off x="6150316" y="3831815"/>
              <a:ext cx="6352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41A7F17-EACD-1657-469B-8DCBD9E09D06}"/>
                </a:ext>
              </a:extLst>
            </p:cNvPr>
            <p:cNvCxnSpPr/>
            <p:nvPr/>
          </p:nvCxnSpPr>
          <p:spPr>
            <a:xfrm flipH="1">
              <a:off x="5682664" y="3590248"/>
              <a:ext cx="440397" cy="613282"/>
            </a:xfrm>
            <a:prstGeom prst="line">
              <a:avLst/>
            </a:prstGeom>
            <a:ln w="28575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39D4643-231C-659B-CB7A-5E4EDE33C2BA}"/>
                </a:ext>
              </a:extLst>
            </p:cNvPr>
            <p:cNvCxnSpPr/>
            <p:nvPr/>
          </p:nvCxnSpPr>
          <p:spPr>
            <a:xfrm flipH="1">
              <a:off x="4502753" y="4372694"/>
              <a:ext cx="440397" cy="613282"/>
            </a:xfrm>
            <a:prstGeom prst="line">
              <a:avLst/>
            </a:prstGeom>
            <a:ln w="28575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57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6F3-6F6C-32DD-61FA-CFE13EC1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27068E2-58AB-9CB2-5696-B0A78DADC7FC}"/>
              </a:ext>
            </a:extLst>
          </p:cNvPr>
          <p:cNvSpPr txBox="1"/>
          <p:nvPr/>
        </p:nvSpPr>
        <p:spPr>
          <a:xfrm>
            <a:off x="1082168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خارج القسمة التالية.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F35B41-7053-3C7D-9630-84DBFF1D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C4CF85-069D-1870-393E-E30F0FB71860}"/>
              </a:ext>
            </a:extLst>
          </p:cNvPr>
          <p:cNvGrpSpPr/>
          <p:nvPr/>
        </p:nvGrpSpPr>
        <p:grpSpPr>
          <a:xfrm>
            <a:off x="2536257" y="2532177"/>
            <a:ext cx="4071487" cy="2028265"/>
            <a:chOff x="2725420" y="2532177"/>
            <a:chExt cx="4071487" cy="20282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1C66E1-92F3-3C4A-9413-E937AB3CC099}"/>
                </a:ext>
              </a:extLst>
            </p:cNvPr>
            <p:cNvSpPr txBox="1"/>
            <p:nvPr/>
          </p:nvSpPr>
          <p:spPr>
            <a:xfrm>
              <a:off x="2725420" y="2532177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F18A56-4ACB-5843-010D-F02A10B3DD78}"/>
                </a:ext>
              </a:extLst>
            </p:cNvPr>
            <p:cNvSpPr txBox="1"/>
            <p:nvPr/>
          </p:nvSpPr>
          <p:spPr>
            <a:xfrm>
              <a:off x="2725420" y="3544779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480FC7-DC18-AA6D-023E-AA16133EE805}"/>
                </a:ext>
              </a:extLst>
            </p:cNvPr>
            <p:cNvCxnSpPr>
              <a:cxnSpLocks/>
            </p:cNvCxnSpPr>
            <p:nvPr/>
          </p:nvCxnSpPr>
          <p:spPr>
            <a:xfrm>
              <a:off x="2725420" y="3544779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48E46-3C9A-E10E-3C41-AB6B0CFB8317}"/>
                </a:ext>
              </a:extLst>
            </p:cNvPr>
            <p:cNvSpPr txBox="1"/>
            <p:nvPr/>
          </p:nvSpPr>
          <p:spPr>
            <a:xfrm>
              <a:off x="3562818" y="304120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6DF40-3FDB-6089-7F63-32B347B5EFBF}"/>
                </a:ext>
              </a:extLst>
            </p:cNvPr>
            <p:cNvSpPr txBox="1"/>
            <p:nvPr/>
          </p:nvSpPr>
          <p:spPr>
            <a:xfrm>
              <a:off x="4275088" y="2944213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DA340D-52F9-E0CF-176A-DDF9D3979FF1}"/>
                </a:ext>
              </a:extLst>
            </p:cNvPr>
            <p:cNvSpPr txBox="1"/>
            <p:nvPr/>
          </p:nvSpPr>
          <p:spPr>
            <a:xfrm>
              <a:off x="5497497" y="2958550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D35A3F-DD2F-99B8-8729-232145F48CFD}"/>
                </a:ext>
              </a:extLst>
            </p:cNvPr>
            <p:cNvSpPr txBox="1"/>
            <p:nvPr/>
          </p:nvSpPr>
          <p:spPr>
            <a:xfrm>
              <a:off x="6161640" y="2972887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64718" y="9253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39A935-D31D-EB27-6D63-656B2DEB8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88518" y="8913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5F32B9-14BC-478B-185D-354FAAA22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FB85E9-C1C7-CFD8-33D6-E1DC94CDFF47}"/>
              </a:ext>
            </a:extLst>
          </p:cNvPr>
          <p:cNvGrpSpPr/>
          <p:nvPr/>
        </p:nvGrpSpPr>
        <p:grpSpPr>
          <a:xfrm>
            <a:off x="2287269" y="2709977"/>
            <a:ext cx="4671063" cy="2034959"/>
            <a:chOff x="2536257" y="2532177"/>
            <a:chExt cx="4671063" cy="20349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86FF9A-A6DD-7675-C13F-C1ED3361313D}"/>
                </a:ext>
              </a:extLst>
            </p:cNvPr>
            <p:cNvSpPr txBox="1"/>
            <p:nvPr/>
          </p:nvSpPr>
          <p:spPr>
            <a:xfrm>
              <a:off x="6036200" y="2532177"/>
              <a:ext cx="11711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15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E8BFFE-31DD-74D9-AD1B-514A051C71F5}"/>
                </a:ext>
              </a:extLst>
            </p:cNvPr>
            <p:cNvSpPr txBox="1"/>
            <p:nvPr/>
          </p:nvSpPr>
          <p:spPr>
            <a:xfrm>
              <a:off x="2536257" y="2532177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AABD58-478E-97B5-DF76-FE1FB89F8AEC}"/>
                </a:ext>
              </a:extLst>
            </p:cNvPr>
            <p:cNvSpPr txBox="1"/>
            <p:nvPr/>
          </p:nvSpPr>
          <p:spPr>
            <a:xfrm>
              <a:off x="2536257" y="3544779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2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4399AC-CDD4-E07F-B0D4-570340B9E8DD}"/>
                </a:ext>
              </a:extLst>
            </p:cNvPr>
            <p:cNvCxnSpPr>
              <a:cxnSpLocks/>
            </p:cNvCxnSpPr>
            <p:nvPr/>
          </p:nvCxnSpPr>
          <p:spPr>
            <a:xfrm>
              <a:off x="2536257" y="3544779"/>
              <a:ext cx="548640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2CDD71-C552-0631-B10A-47A366968F15}"/>
                </a:ext>
              </a:extLst>
            </p:cNvPr>
            <p:cNvSpPr txBox="1"/>
            <p:nvPr/>
          </p:nvSpPr>
          <p:spPr>
            <a:xfrm>
              <a:off x="3373655" y="3041202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÷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7E6DD6-8B7E-C0DA-AAAF-EB6F7AD2F885}"/>
                </a:ext>
              </a:extLst>
            </p:cNvPr>
            <p:cNvSpPr txBox="1"/>
            <p:nvPr/>
          </p:nvSpPr>
          <p:spPr>
            <a:xfrm>
              <a:off x="4085925" y="2944213"/>
              <a:ext cx="1694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0,8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8A1385-109A-71AD-E8FE-B2334AC02E39}"/>
                </a:ext>
              </a:extLst>
            </p:cNvPr>
            <p:cNvSpPr txBox="1"/>
            <p:nvPr/>
          </p:nvSpPr>
          <p:spPr>
            <a:xfrm>
              <a:off x="5308334" y="2958550"/>
              <a:ext cx="6352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579CCA-741D-A226-FA17-917A9150653A}"/>
                </a:ext>
              </a:extLst>
            </p:cNvPr>
            <p:cNvSpPr txBox="1"/>
            <p:nvPr/>
          </p:nvSpPr>
          <p:spPr>
            <a:xfrm>
              <a:off x="6349557" y="3551473"/>
              <a:ext cx="5486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C00000"/>
                  </a:solidFill>
                </a:rPr>
                <a:t>8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6E9723-B1B1-862B-37A4-530F2D886241}"/>
                </a:ext>
              </a:extLst>
            </p:cNvPr>
            <p:cNvCxnSpPr>
              <a:cxnSpLocks/>
            </p:cNvCxnSpPr>
            <p:nvPr/>
          </p:nvCxnSpPr>
          <p:spPr>
            <a:xfrm>
              <a:off x="6195439" y="3549656"/>
              <a:ext cx="81496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0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79845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CE80B-2544-7BC6-6741-D27224249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/>
          <a:stretch/>
        </p:blipFill>
        <p:spPr>
          <a:xfrm>
            <a:off x="830390" y="2105966"/>
            <a:ext cx="7334364" cy="3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1870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333615" y="2559654"/>
            <a:ext cx="2299426" cy="2299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FF363A-5C89-B5A3-B989-46950200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BE72-CF30-4DDB-36CA-BA46FE21E6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/>
          <a:stretch/>
        </p:blipFill>
        <p:spPr>
          <a:xfrm>
            <a:off x="367005" y="2455084"/>
            <a:ext cx="5692012" cy="2763746"/>
          </a:xfrm>
          <a:prstGeom prst="rect">
            <a:avLst/>
          </a:prstGeom>
        </p:spPr>
      </p:pic>
      <p:grpSp>
        <p:nvGrpSpPr>
          <p:cNvPr id="11" name="Groupe 8">
            <a:extLst>
              <a:ext uri="{FF2B5EF4-FFF2-40B4-BE49-F238E27FC236}">
                <a16:creationId xmlns:a16="http://schemas.microsoft.com/office/drawing/2014/main" id="{13279658-F79C-6318-95CF-21F0339C5C0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26042A03-304D-0F4F-D723-C11F4E340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0">
              <a:extLst>
                <a:ext uri="{FF2B5EF4-FFF2-40B4-BE49-F238E27FC236}">
                  <a16:creationId xmlns:a16="http://schemas.microsoft.com/office/drawing/2014/main" id="{4918D04E-091C-4E8F-18A2-28BC49F7C1E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5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5B41EA-E5FA-40BB-CDE3-BC44CAF5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42" y="2046744"/>
            <a:ext cx="6096528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7510" y="92115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0044FC8-5B8B-5BB6-DB1F-644411107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85" y="2217638"/>
            <a:ext cx="6174230" cy="334987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429F8A-C11E-A353-156C-188B59511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59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60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95693" y="792405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900" y="2557488"/>
            <a:ext cx="2142103" cy="2142103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23EBAB-BCAD-D059-DD85-94846FAC2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1"/>
            <a:ext cx="1008000" cy="1008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82690-0973-779E-61C2-5E04FCF48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187551"/>
            <a:ext cx="5520033" cy="1660895"/>
          </a:xfrm>
          <a:prstGeom prst="rect">
            <a:avLst/>
          </a:prstGeom>
        </p:spPr>
      </p:pic>
      <p:grpSp>
        <p:nvGrpSpPr>
          <p:cNvPr id="8" name="Groupe 8">
            <a:extLst>
              <a:ext uri="{FF2B5EF4-FFF2-40B4-BE49-F238E27FC236}">
                <a16:creationId xmlns:a16="http://schemas.microsoft.com/office/drawing/2014/main" id="{2EE2024C-11BE-76FC-0D28-391B87177C6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4" name="Image 9">
              <a:extLst>
                <a:ext uri="{FF2B5EF4-FFF2-40B4-BE49-F238E27FC236}">
                  <a16:creationId xmlns:a16="http://schemas.microsoft.com/office/drawing/2014/main" id="{9C8935B7-F052-CFBD-6A5A-7814613E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10">
              <a:extLst>
                <a:ext uri="{FF2B5EF4-FFF2-40B4-BE49-F238E27FC236}">
                  <a16:creationId xmlns:a16="http://schemas.microsoft.com/office/drawing/2014/main" id="{4E617E2A-61AA-0464-87C2-6B83075F2F0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5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62036" y="95072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01E30B5-4C85-43E7-9F8E-3AF98F8F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55" y="2506524"/>
            <a:ext cx="7063491" cy="293673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2DB511-BA5B-C07A-14F1-5281283D7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57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1C5D75C5-36B7-F4F8-6556-D39654758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4" y="776355"/>
            <a:ext cx="9491669" cy="6327779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52135" y="942259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FC57E7-DC4C-F650-5632-DF0A72DFB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29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266507" y="3853943"/>
            <a:ext cx="5578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كسري على عدد عشري.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69841" y="942259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56AC4B-B392-3BCE-BE4A-1519E2AC9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29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3" y="308518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66231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7243" y="412440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  <p:sp>
          <p:nvSpPr>
            <p:cNvPr id="2" name="ZoneTexte 13">
              <a:extLst>
                <a:ext uri="{FF2B5EF4-FFF2-40B4-BE49-F238E27FC236}">
                  <a16:creationId xmlns:a16="http://schemas.microsoft.com/office/drawing/2014/main" id="{792FA2F8-C98C-A1D1-82FB-D0C37B0B7203}"/>
                </a:ext>
              </a:extLst>
            </p:cNvPr>
            <p:cNvSpPr txBox="1"/>
            <p:nvPr/>
          </p:nvSpPr>
          <p:spPr>
            <a:xfrm>
              <a:off x="2303654" y="3143486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3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1793" y="93167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0E72D-B638-3F59-BD92-A7BFBB90F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926611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73859" y="900321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1D044-37C4-86AF-03AC-727D9E539CA6}"/>
              </a:ext>
            </a:extLst>
          </p:cNvPr>
          <p:cNvSpPr/>
          <p:nvPr/>
        </p:nvSpPr>
        <p:spPr>
          <a:xfrm flipH="1">
            <a:off x="1873859" y="4933507"/>
            <a:ext cx="2336633" cy="7123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74EFD4-AC94-BED3-0A5E-06BA8507E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18018</TotalTime>
  <Words>977</Words>
  <Application>Microsoft Office PowerPoint</Application>
  <PresentationFormat>Affichage à l'écran (4:3)</PresentationFormat>
  <Paragraphs>374</Paragraphs>
  <Slides>60</Slides>
  <Notes>18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71" baseType="lpstr">
      <vt:lpstr>Chalkboard</vt:lpstr>
      <vt:lpstr>Cambria Math</vt:lpstr>
      <vt:lpstr>DengXian</vt:lpstr>
      <vt:lpstr>Effra CC Arbc</vt:lpstr>
      <vt:lpstr>Calibri</vt:lpstr>
      <vt:lpstr>Dosis</vt:lpstr>
      <vt:lpstr>Aptos</vt:lpstr>
      <vt:lpstr>Arial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2025-11-18T20:24:03Z</dcterms:modified>
</cp:coreProperties>
</file>