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57"/>
  </p:notesMasterIdLst>
  <p:handoutMasterIdLst>
    <p:handoutMasterId r:id="rId58"/>
  </p:handoutMasterIdLst>
  <p:sldIdLst>
    <p:sldId id="779" r:id="rId4"/>
    <p:sldId id="1010" r:id="rId5"/>
    <p:sldId id="738" r:id="rId6"/>
    <p:sldId id="780" r:id="rId7"/>
    <p:sldId id="938" r:id="rId8"/>
    <p:sldId id="1011" r:id="rId9"/>
    <p:sldId id="1013" r:id="rId10"/>
    <p:sldId id="746" r:id="rId11"/>
    <p:sldId id="914" r:id="rId12"/>
    <p:sldId id="986" r:id="rId13"/>
    <p:sldId id="2134806750" r:id="rId14"/>
    <p:sldId id="766" r:id="rId15"/>
    <p:sldId id="769" r:id="rId16"/>
    <p:sldId id="2134806752" r:id="rId17"/>
    <p:sldId id="2134806753" r:id="rId18"/>
    <p:sldId id="786" r:id="rId19"/>
    <p:sldId id="812" r:id="rId20"/>
    <p:sldId id="751" r:id="rId21"/>
    <p:sldId id="909" r:id="rId22"/>
    <p:sldId id="833" r:id="rId23"/>
    <p:sldId id="918" r:id="rId24"/>
    <p:sldId id="849" r:id="rId25"/>
    <p:sldId id="919" r:id="rId26"/>
    <p:sldId id="851" r:id="rId27"/>
    <p:sldId id="2134806701" r:id="rId28"/>
    <p:sldId id="950" r:id="rId29"/>
    <p:sldId id="951" r:id="rId30"/>
    <p:sldId id="952" r:id="rId31"/>
    <p:sldId id="953" r:id="rId32"/>
    <p:sldId id="2134806742" r:id="rId33"/>
    <p:sldId id="2134806743" r:id="rId34"/>
    <p:sldId id="2134806744" r:id="rId35"/>
    <p:sldId id="2134806745" r:id="rId36"/>
    <p:sldId id="2134806746" r:id="rId37"/>
    <p:sldId id="2134806747" r:id="rId38"/>
    <p:sldId id="2134806748" r:id="rId39"/>
    <p:sldId id="2134806749" r:id="rId40"/>
    <p:sldId id="916" r:id="rId41"/>
    <p:sldId id="2134806732" r:id="rId42"/>
    <p:sldId id="2134806733" r:id="rId43"/>
    <p:sldId id="2134806734" r:id="rId44"/>
    <p:sldId id="2134806735" r:id="rId45"/>
    <p:sldId id="848" r:id="rId46"/>
    <p:sldId id="962" r:id="rId47"/>
    <p:sldId id="927" r:id="rId48"/>
    <p:sldId id="928" r:id="rId49"/>
    <p:sldId id="929" r:id="rId50"/>
    <p:sldId id="788" r:id="rId51"/>
    <p:sldId id="935" r:id="rId52"/>
    <p:sldId id="908" r:id="rId53"/>
    <p:sldId id="2134806699" r:id="rId54"/>
    <p:sldId id="937" r:id="rId55"/>
    <p:sldId id="2134806700" r:id="rId56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59"/>
      <p:bold r:id="rId60"/>
    </p:embeddedFont>
    <p:embeddedFont>
      <p:font typeface="Cambria Math" panose="02040503050406030204" pitchFamily="18" charset="0"/>
      <p:regular r:id="rId61"/>
    </p:embeddedFont>
    <p:embeddedFont>
      <p:font typeface="Dosis" pitchFamily="2" charset="0"/>
      <p:regular r:id="rId62"/>
      <p:bold r:id="rId6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6BB00"/>
    <a:srgbClr val="00AB9B"/>
    <a:srgbClr val="FFEFB9"/>
    <a:srgbClr val="FAE496"/>
    <a:srgbClr val="FC8D00"/>
    <a:srgbClr val="4B5050"/>
    <a:srgbClr val="B2B3AE"/>
    <a:srgbClr val="7F807F"/>
    <a:srgbClr val="17AB98"/>
    <a:srgbClr val="EEB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F627A3-D57F-485E-875A-A9BF083682D4}" v="591" dt="2025-11-17T16:55:05.6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06" autoAdjust="0"/>
    <p:restoredTop sz="96259" autoAdjust="0"/>
  </p:normalViewPr>
  <p:slideViewPr>
    <p:cSldViewPr snapToGrid="0">
      <p:cViewPr varScale="1">
        <p:scale>
          <a:sx n="71" d="100"/>
          <a:sy n="71" d="100"/>
        </p:scale>
        <p:origin x="778" y="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30" d="100"/>
          <a:sy n="130" d="100"/>
        </p:scale>
        <p:origin x="4112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font" Target="fonts/font5.fntdata"/><Relationship Id="rId68" Type="http://schemas.microsoft.com/office/2015/10/relationships/revisionInfo" Target="revisionInfo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handoutMaster" Target="handoutMasters/handoutMaster1.xml"/><Relationship Id="rId66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font" Target="fonts/font3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presProps" Target="presProps.xml"/><Relationship Id="rId69" Type="http://schemas.microsoft.com/office/2018/10/relationships/authors" Target="author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1.fntdata"/><Relationship Id="rId6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font" Target="fonts/font2.fntdata"/><Relationship Id="rId65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19/11/2025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19/11/2025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7945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15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1270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6279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24070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2669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65C034A-7343-0FD8-306C-A50449C6B0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0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69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65C034A-7343-0FD8-306C-A50449C6B0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16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6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87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99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18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13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18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C97C051-9C21-51CA-1CFA-A8A188306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18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27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04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900" r:id="rId3"/>
    <p:sldLayoutId id="2147483902" r:id="rId4"/>
    <p:sldLayoutId id="214748390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A6F6C51-F874-31A5-B58E-98ED294393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901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648" r:id="rId2"/>
    <p:sldLayoutId id="2147483906" r:id="rId3"/>
    <p:sldLayoutId id="2147483887" r:id="rId4"/>
    <p:sldLayoutId id="2147483898" r:id="rId5"/>
    <p:sldLayoutId id="2147483908" r:id="rId6"/>
    <p:sldLayoutId id="2147483907" r:id="rId7"/>
    <p:sldLayoutId id="214748389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27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27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5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9.gif"/><Relationship Id="rId5" Type="http://schemas.openxmlformats.org/officeDocument/2006/relationships/image" Target="../media/image13.emf"/><Relationship Id="rId4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4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2.png"/><Relationship Id="rId4" Type="http://schemas.openxmlformats.org/officeDocument/2006/relationships/image" Target="../media/image4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2.png"/><Relationship Id="rId4" Type="http://schemas.openxmlformats.org/officeDocument/2006/relationships/image" Target="../media/image4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2.png"/><Relationship Id="rId4" Type="http://schemas.openxmlformats.org/officeDocument/2006/relationships/image" Target="../media/image5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5.sv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8.png"/><Relationship Id="rId4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microsoft.com/office/2007/relationships/media" Target="../media/media6.mp4"/><Relationship Id="rId7" Type="http://schemas.openxmlformats.org/officeDocument/2006/relationships/image" Target="../media/image75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6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4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2.mp4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1216A2-EFBC-D426-3F82-F7E9456A77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/>
          <a:lstStyle/>
          <a:p>
            <a: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المرحلة 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760357" y="883472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sz="36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1BDB8D89-C571-AB60-BA52-362E30D340A3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5F478A2-E58A-1BDE-D210-AA6DBC10E684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4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75ED181-7F1D-C96D-3C5C-A164FCEE74B6}"/>
              </a:ext>
            </a:extLst>
          </p:cNvPr>
          <p:cNvGrpSpPr/>
          <p:nvPr/>
        </p:nvGrpSpPr>
        <p:grpSpPr>
          <a:xfrm>
            <a:off x="2346477" y="6026560"/>
            <a:ext cx="1190970" cy="288630"/>
            <a:chOff x="5305598" y="5882811"/>
            <a:chExt cx="1190970" cy="28863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DED09AA-724A-789B-59C1-C1765A0F466D}"/>
                </a:ext>
              </a:extLst>
            </p:cNvPr>
            <p:cNvSpPr/>
            <p:nvPr/>
          </p:nvSpPr>
          <p:spPr>
            <a:xfrm>
              <a:off x="5305598" y="588281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16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D726A75D-6A24-590A-8E6D-56D7347615A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92F9033-0DEC-4565-2940-99E9F1492D28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E7436B40-B623-0999-F20B-2FFCD5783E96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1DB98E70-63DE-1953-E3A1-3A0D5DBC94C0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97212F3-E030-AEED-26DE-F2DD2E6630E7}"/>
              </a:ext>
            </a:extLst>
          </p:cNvPr>
          <p:cNvSpPr/>
          <p:nvPr/>
        </p:nvSpPr>
        <p:spPr>
          <a:xfrm>
            <a:off x="4200959" y="6021192"/>
            <a:ext cx="1124468" cy="256655"/>
          </a:xfrm>
          <a:prstGeom prst="roundRect">
            <a:avLst>
              <a:gd name="adj" fmla="val 50000"/>
            </a:avLst>
          </a:prstGeom>
          <a:solidFill>
            <a:srgbClr val="F6BB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الدرس </a:t>
            </a:r>
            <a:r>
              <a:rPr lang="ar-SA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15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2BE3F2D-20F7-F44B-60B6-C470C5DF1726}"/>
              </a:ext>
            </a:extLst>
          </p:cNvPr>
          <p:cNvSpPr/>
          <p:nvPr/>
        </p:nvSpPr>
        <p:spPr>
          <a:xfrm>
            <a:off x="8063641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7194D79E-5371-B838-F8F0-7A168D2C7455}"/>
              </a:ext>
            </a:extLst>
          </p:cNvPr>
          <p:cNvGrpSpPr/>
          <p:nvPr/>
        </p:nvGrpSpPr>
        <p:grpSpPr>
          <a:xfrm>
            <a:off x="7170552" y="6021192"/>
            <a:ext cx="1179609" cy="288630"/>
            <a:chOff x="5316959" y="5877672"/>
            <a:chExt cx="1179609" cy="28863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2B42A5D5-E478-925C-EF42-3F56437992C0}"/>
                </a:ext>
              </a:extLst>
            </p:cNvPr>
            <p:cNvSpPr/>
            <p:nvPr/>
          </p:nvSpPr>
          <p:spPr>
            <a:xfrm>
              <a:off x="5316959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13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4FAAB862-D34F-EE56-27C2-FB4FE017F745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5" name="Ellipse 24">
            <a:extLst>
              <a:ext uri="{FF2B5EF4-FFF2-40B4-BE49-F238E27FC236}">
                <a16:creationId xmlns:a16="http://schemas.microsoft.com/office/drawing/2014/main" id="{D7932C3A-28B3-4B2D-71DD-79BFAED94915}"/>
              </a:ext>
            </a:extLst>
          </p:cNvPr>
          <p:cNvSpPr/>
          <p:nvPr/>
        </p:nvSpPr>
        <p:spPr>
          <a:xfrm>
            <a:off x="5218472" y="6021192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51F75E4-9607-3338-0D19-64809767D414}"/>
              </a:ext>
            </a:extLst>
          </p:cNvPr>
          <p:cNvGrpSpPr/>
          <p:nvPr/>
        </p:nvGrpSpPr>
        <p:grpSpPr>
          <a:xfrm>
            <a:off x="5716609" y="6036951"/>
            <a:ext cx="1179609" cy="288630"/>
            <a:chOff x="5316959" y="5877672"/>
            <a:chExt cx="1179609" cy="28863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A461CFBC-98FB-6B7B-ACFF-E0433E6AF0B3}"/>
                </a:ext>
              </a:extLst>
            </p:cNvPr>
            <p:cNvSpPr/>
            <p:nvPr/>
          </p:nvSpPr>
          <p:spPr>
            <a:xfrm>
              <a:off x="5316959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14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CDEB20F8-3849-9C7D-CB1D-0A7183DC8C35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222E-6 -4.07407E-6 L -0.0934 -0.0004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mph" presetSubtype="2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8D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222E-6 -4.07407E-6 L -0.0934 -0.0004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D6B4D-2573-D291-AD13-483741B7E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41DECD05-FCCF-ECB4-2B07-6AE7A4441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D1923DA-3A70-1362-5B5F-3BC5560F6025}"/>
              </a:ext>
            </a:extLst>
          </p:cNvPr>
          <p:cNvSpPr txBox="1"/>
          <p:nvPr/>
        </p:nvSpPr>
        <p:spPr>
          <a:xfrm>
            <a:off x="2801743" y="926611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D4606EF-8296-AFFA-79B2-8B66F2FE2E2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F5D9071E-8A11-A752-0868-47FBA448874F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C5AA02E-A57A-208A-FB74-B5EA24208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75D7311-F28E-68A9-74C9-CFFDF2B0DF8B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1</a:t>
              </a:r>
              <a:endParaRPr kumimoji="0" lang="fr-FR" sz="1900" b="1" i="0" u="none" strike="noStrike" kern="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D4064E47-7C6C-0E2F-E188-1A2D4DFF27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035" y="1961175"/>
            <a:ext cx="7961076" cy="427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5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41792" y="2239767"/>
            <a:ext cx="5104475" cy="2819009"/>
            <a:chOff x="2276859" y="2221113"/>
            <a:chExt cx="4704854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05174" y="3538971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276859" y="3605578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2" name="ZoneTexte 13">
              <a:extLst>
                <a:ext uri="{FF2B5EF4-FFF2-40B4-BE49-F238E27FC236}">
                  <a16:creationId xmlns:a16="http://schemas.microsoft.com/office/drawing/2014/main" id="{792FA2F8-C98C-A1D1-82FB-D0C37B0B7203}"/>
                </a:ext>
              </a:extLst>
            </p:cNvPr>
            <p:cNvSpPr txBox="1"/>
            <p:nvPr/>
          </p:nvSpPr>
          <p:spPr>
            <a:xfrm>
              <a:off x="2303654" y="3143486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620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667673" y="874657"/>
            <a:ext cx="6877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الحساب الذهني. خذوا دفاتر البحث</a:t>
            </a: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4E3E3B2-DAC2-33E4-D912-1F9D1DC9B38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42875" y="881801"/>
            <a:ext cx="740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هذه العمليات. دوّنوا النتيجة فقط في دفاتركم.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383443" y="2680014"/>
              <a:ext cx="14093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/>
                <a:t>5 + 7 = … 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2519021" y="2768475"/>
              <a:ext cx="46599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931210"/>
            <a:chOff x="2208522" y="3613351"/>
            <a:chExt cx="5090686" cy="931210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4122526" y="3879571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solidFill>
                    <a:schemeClr val="accent1"/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3</a:t>
              </a:r>
              <a:endParaRPr lang="fr-FR" sz="3200" b="1" dirty="0">
                <a:solidFill>
                  <a:schemeClr val="bg2">
                    <a:lumMod val="25000"/>
                  </a:schemeClr>
                </a:solidFill>
                <a:latin typeface="Chalkboard" panose="03050602040202020205" pitchFamily="66" charset="77"/>
                <a:cs typeface="JF Flat Bold" panose="02000500000000000000" pitchFamily="2" charset="-78"/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اُكْتُبُوا فِي </a:t>
              </a:r>
              <a:r>
                <a:rPr lang="ar-S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663664A-1D50-5A7B-AC18-27F86DB603BE}"/>
                  </a:ext>
                </a:extLst>
              </p:cNvPr>
              <p:cNvSpPr/>
              <p:nvPr/>
            </p:nvSpPr>
            <p:spPr>
              <a:xfrm>
                <a:off x="2196051" y="2657451"/>
                <a:ext cx="1739083" cy="466848"/>
              </a:xfrm>
              <a:prstGeom prst="roundRect">
                <a:avLst/>
              </a:prstGeom>
              <a:solidFill>
                <a:srgbClr val="FFEFB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2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𝟏𝟓</m:t>
                      </m:r>
                      <m:r>
                        <a:rPr lang="fr-FR" sz="2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fr-FR" sz="2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b="1" dirty="0"/>
              </a:p>
            </p:txBody>
          </p:sp>
        </mc:Choice>
        <mc:Fallback xmlns=""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663664A-1D50-5A7B-AC18-27F86DB603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6051" y="2657451"/>
                <a:ext cx="1739083" cy="466848"/>
              </a:xfrm>
              <a:prstGeom prst="roundRect">
                <a:avLst/>
              </a:prstGeom>
              <a:blipFill>
                <a:blip r:embed="rId5"/>
                <a:stretch>
                  <a:fillRect b="-157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uniteur.mp4">
            <a:hlinkClick r:id="" action="ppaction://media"/>
            <a:extLst>
              <a:ext uri="{FF2B5EF4-FFF2-40B4-BE49-F238E27FC236}">
                <a16:creationId xmlns:a16="http://schemas.microsoft.com/office/drawing/2014/main" id="{8BA37D0C-5C34-6FE4-37E7-D94EB9E4E7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9412" y="1787240"/>
            <a:ext cx="7805176" cy="4390412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877572" y="944466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الحساب الذهني 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37F038E-B599-330E-4B52-1CEDDAFC7BB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 : coins arrondis 3">
                <a:extLst>
                  <a:ext uri="{FF2B5EF4-FFF2-40B4-BE49-F238E27FC236}">
                    <a16:creationId xmlns:a16="http://schemas.microsoft.com/office/drawing/2014/main" id="{A7F7FBE8-514C-4136-9EF5-883EFBA4ED9E}"/>
                  </a:ext>
                </a:extLst>
              </p:cNvPr>
              <p:cNvSpPr/>
              <p:nvPr/>
            </p:nvSpPr>
            <p:spPr>
              <a:xfrm>
                <a:off x="971142" y="3064308"/>
                <a:ext cx="1425677" cy="449826"/>
              </a:xfrm>
              <a:prstGeom prst="roundRect">
                <a:avLst>
                  <a:gd name="adj" fmla="val 23224"/>
                </a:avLst>
              </a:prstGeom>
              <a:noFill/>
              <a:ln>
                <a:solidFill>
                  <a:srgbClr val="17AB9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fr-MA" b="1" dirty="0">
                    <a:solidFill>
                      <a:schemeClr val="tx1"/>
                    </a:solidFill>
                  </a:rPr>
                  <a:t>15 </a:t>
                </a:r>
                <a14:m>
                  <m:oMath xmlns:m="http://schemas.openxmlformats.org/officeDocument/2006/math">
                    <m:r>
                      <a:rPr lang="fr-FR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fr-FR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MA" b="1" dirty="0">
                    <a:solidFill>
                      <a:schemeClr val="tx1"/>
                    </a:solidFill>
                  </a:rPr>
                  <a:t>5  = ..</a:t>
                </a:r>
              </a:p>
            </p:txBody>
          </p:sp>
        </mc:Choice>
        <mc:Fallback xmlns="">
          <p:sp>
            <p:nvSpPr>
              <p:cNvPr id="4" name="Rectangle : coins arrondis 3">
                <a:extLst>
                  <a:ext uri="{FF2B5EF4-FFF2-40B4-BE49-F238E27FC236}">
                    <a16:creationId xmlns:a16="http://schemas.microsoft.com/office/drawing/2014/main" id="{A7F7FBE8-514C-4136-9EF5-883EFBA4ED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142" y="3064308"/>
                <a:ext cx="1425677" cy="449826"/>
              </a:xfrm>
              <a:prstGeom prst="roundRect">
                <a:avLst>
                  <a:gd name="adj" fmla="val 23224"/>
                </a:avLst>
              </a:prstGeom>
              <a:blipFill>
                <a:blip r:embed="rId6"/>
                <a:stretch>
                  <a:fillRect b="-10526"/>
                </a:stretch>
              </a:blipFill>
              <a:ln>
                <a:solidFill>
                  <a:srgbClr val="17AB98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 : coins arrondis 4">
                <a:extLst>
                  <a:ext uri="{FF2B5EF4-FFF2-40B4-BE49-F238E27FC236}">
                    <a16:creationId xmlns:a16="http://schemas.microsoft.com/office/drawing/2014/main" id="{05366825-4260-B6CD-4809-7576200E2B4E}"/>
                  </a:ext>
                </a:extLst>
              </p:cNvPr>
              <p:cNvSpPr/>
              <p:nvPr/>
            </p:nvSpPr>
            <p:spPr>
              <a:xfrm>
                <a:off x="2945728" y="3064308"/>
                <a:ext cx="1425677" cy="449826"/>
              </a:xfrm>
              <a:prstGeom prst="roundRect">
                <a:avLst>
                  <a:gd name="adj" fmla="val 23224"/>
                </a:avLst>
              </a:prstGeom>
              <a:noFill/>
              <a:ln>
                <a:solidFill>
                  <a:srgbClr val="17AB9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fr-MA" b="1" dirty="0">
                    <a:solidFill>
                      <a:schemeClr val="tx1"/>
                    </a:solidFill>
                  </a:rPr>
                  <a:t>42 </a:t>
                </a:r>
                <a14:m>
                  <m:oMath xmlns:m="http://schemas.openxmlformats.org/officeDocument/2006/math">
                    <m:r>
                      <a:rPr lang="fr-FR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fr-MA" b="1" dirty="0">
                    <a:solidFill>
                      <a:schemeClr val="tx1"/>
                    </a:solidFill>
                  </a:rPr>
                  <a:t> 6  = ..</a:t>
                </a:r>
              </a:p>
            </p:txBody>
          </p:sp>
        </mc:Choice>
        <mc:Fallback xmlns="">
          <p:sp>
            <p:nvSpPr>
              <p:cNvPr id="5" name="Rectangle : coins arrondis 4">
                <a:extLst>
                  <a:ext uri="{FF2B5EF4-FFF2-40B4-BE49-F238E27FC236}">
                    <a16:creationId xmlns:a16="http://schemas.microsoft.com/office/drawing/2014/main" id="{05366825-4260-B6CD-4809-7576200E2B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5728" y="3064308"/>
                <a:ext cx="1425677" cy="449826"/>
              </a:xfrm>
              <a:prstGeom prst="roundRect">
                <a:avLst>
                  <a:gd name="adj" fmla="val 23224"/>
                </a:avLst>
              </a:prstGeom>
              <a:blipFill>
                <a:blip r:embed="rId7"/>
                <a:stretch>
                  <a:fillRect b="-10526"/>
                </a:stretch>
              </a:blipFill>
              <a:ln>
                <a:solidFill>
                  <a:srgbClr val="17AB98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 : coins arrondis 6">
                <a:extLst>
                  <a:ext uri="{FF2B5EF4-FFF2-40B4-BE49-F238E27FC236}">
                    <a16:creationId xmlns:a16="http://schemas.microsoft.com/office/drawing/2014/main" id="{FD532820-F499-69B6-01E6-C14633D45E18}"/>
                  </a:ext>
                </a:extLst>
              </p:cNvPr>
              <p:cNvSpPr/>
              <p:nvPr/>
            </p:nvSpPr>
            <p:spPr>
              <a:xfrm>
                <a:off x="4920314" y="3064308"/>
                <a:ext cx="1425677" cy="449826"/>
              </a:xfrm>
              <a:prstGeom prst="roundRect">
                <a:avLst>
                  <a:gd name="adj" fmla="val 23224"/>
                </a:avLst>
              </a:prstGeom>
              <a:noFill/>
              <a:ln>
                <a:solidFill>
                  <a:srgbClr val="17AB9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fr-MA" b="1" dirty="0">
                    <a:solidFill>
                      <a:schemeClr val="tx1"/>
                    </a:solidFill>
                  </a:rPr>
                  <a:t>36 </a:t>
                </a:r>
                <a14:m>
                  <m:oMath xmlns:m="http://schemas.openxmlformats.org/officeDocument/2006/math">
                    <m:r>
                      <a:rPr lang="fr-FR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fr-MA" b="1" dirty="0">
                    <a:solidFill>
                      <a:schemeClr val="tx1"/>
                    </a:solidFill>
                  </a:rPr>
                  <a:t> 4  = ..</a:t>
                </a:r>
              </a:p>
            </p:txBody>
          </p:sp>
        </mc:Choice>
        <mc:Fallback xmlns="">
          <p:sp>
            <p:nvSpPr>
              <p:cNvPr id="7" name="Rectangle : coins arrondis 6">
                <a:extLst>
                  <a:ext uri="{FF2B5EF4-FFF2-40B4-BE49-F238E27FC236}">
                    <a16:creationId xmlns:a16="http://schemas.microsoft.com/office/drawing/2014/main" id="{FD532820-F499-69B6-01E6-C14633D45E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0314" y="3064308"/>
                <a:ext cx="1425677" cy="449826"/>
              </a:xfrm>
              <a:prstGeom prst="roundRect">
                <a:avLst>
                  <a:gd name="adj" fmla="val 23224"/>
                </a:avLst>
              </a:prstGeom>
              <a:blipFill>
                <a:blip r:embed="rId8"/>
                <a:stretch>
                  <a:fillRect b="-10526"/>
                </a:stretch>
              </a:blipFill>
              <a:ln>
                <a:solidFill>
                  <a:srgbClr val="17AB98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147A471B-A194-F109-52BB-08AC7F5E2E38}"/>
                  </a:ext>
                </a:extLst>
              </p:cNvPr>
              <p:cNvSpPr/>
              <p:nvPr/>
            </p:nvSpPr>
            <p:spPr>
              <a:xfrm>
                <a:off x="6894900" y="3064308"/>
                <a:ext cx="1425677" cy="449826"/>
              </a:xfrm>
              <a:prstGeom prst="roundRect">
                <a:avLst>
                  <a:gd name="adj" fmla="val 23224"/>
                </a:avLst>
              </a:prstGeom>
              <a:noFill/>
              <a:ln>
                <a:solidFill>
                  <a:srgbClr val="17AB9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fr-MA" b="1" dirty="0">
                    <a:solidFill>
                      <a:schemeClr val="tx1"/>
                    </a:solidFill>
                  </a:rPr>
                  <a:t>35 </a:t>
                </a:r>
                <a14:m>
                  <m:oMath xmlns:m="http://schemas.openxmlformats.org/officeDocument/2006/math">
                    <m:r>
                      <a:rPr lang="fr-FR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fr-MA" b="1" dirty="0">
                    <a:solidFill>
                      <a:schemeClr val="tx1"/>
                    </a:solidFill>
                  </a:rPr>
                  <a:t> 7  = ..</a:t>
                </a:r>
              </a:p>
            </p:txBody>
          </p:sp>
        </mc:Choice>
        <mc:Fallback xmlns=""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147A471B-A194-F109-52BB-08AC7F5E2E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4900" y="3064308"/>
                <a:ext cx="1425677" cy="449826"/>
              </a:xfrm>
              <a:prstGeom prst="roundRect">
                <a:avLst>
                  <a:gd name="adj" fmla="val 23224"/>
                </a:avLst>
              </a:prstGeom>
              <a:blipFill>
                <a:blip r:embed="rId9"/>
                <a:stretch>
                  <a:fillRect b="-10526"/>
                </a:stretch>
              </a:blipFill>
              <a:ln>
                <a:solidFill>
                  <a:srgbClr val="17AB98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 : coins arrondis 18">
                <a:extLst>
                  <a:ext uri="{FF2B5EF4-FFF2-40B4-BE49-F238E27FC236}">
                    <a16:creationId xmlns:a16="http://schemas.microsoft.com/office/drawing/2014/main" id="{F122D059-65A1-2597-86A1-773F7CF1E712}"/>
                  </a:ext>
                </a:extLst>
              </p:cNvPr>
              <p:cNvSpPr/>
              <p:nvPr/>
            </p:nvSpPr>
            <p:spPr>
              <a:xfrm>
                <a:off x="6894899" y="3778748"/>
                <a:ext cx="1425677" cy="449826"/>
              </a:xfrm>
              <a:prstGeom prst="roundRect">
                <a:avLst>
                  <a:gd name="adj" fmla="val 23224"/>
                </a:avLst>
              </a:prstGeom>
              <a:noFill/>
              <a:ln>
                <a:solidFill>
                  <a:srgbClr val="17AB9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fr-MA" b="1" dirty="0">
                    <a:solidFill>
                      <a:schemeClr val="tx1"/>
                    </a:solidFill>
                  </a:rPr>
                  <a:t>56 </a:t>
                </a:r>
                <a14:m>
                  <m:oMath xmlns:m="http://schemas.openxmlformats.org/officeDocument/2006/math">
                    <m:r>
                      <a:rPr lang="fr-FR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fr-MA" b="1" dirty="0">
                    <a:solidFill>
                      <a:schemeClr val="tx1"/>
                    </a:solidFill>
                  </a:rPr>
                  <a:t> 7  = ..</a:t>
                </a:r>
              </a:p>
            </p:txBody>
          </p:sp>
        </mc:Choice>
        <mc:Fallback xmlns="">
          <p:sp>
            <p:nvSpPr>
              <p:cNvPr id="19" name="Rectangle : coins arrondis 18">
                <a:extLst>
                  <a:ext uri="{FF2B5EF4-FFF2-40B4-BE49-F238E27FC236}">
                    <a16:creationId xmlns:a16="http://schemas.microsoft.com/office/drawing/2014/main" id="{F122D059-65A1-2597-86A1-773F7CF1E7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4899" y="3778748"/>
                <a:ext cx="1425677" cy="449826"/>
              </a:xfrm>
              <a:prstGeom prst="roundRect">
                <a:avLst>
                  <a:gd name="adj" fmla="val 23224"/>
                </a:avLst>
              </a:prstGeom>
              <a:blipFill>
                <a:blip r:embed="rId10"/>
                <a:stretch>
                  <a:fillRect b="-7895"/>
                </a:stretch>
              </a:blipFill>
              <a:ln>
                <a:solidFill>
                  <a:srgbClr val="17AB98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 : coins arrondis 19">
                <a:extLst>
                  <a:ext uri="{FF2B5EF4-FFF2-40B4-BE49-F238E27FC236}">
                    <a16:creationId xmlns:a16="http://schemas.microsoft.com/office/drawing/2014/main" id="{654E8515-F387-F52E-F683-CE54EA54C841}"/>
                  </a:ext>
                </a:extLst>
              </p:cNvPr>
              <p:cNvSpPr/>
              <p:nvPr/>
            </p:nvSpPr>
            <p:spPr>
              <a:xfrm>
                <a:off x="2945727" y="3778748"/>
                <a:ext cx="1425677" cy="449826"/>
              </a:xfrm>
              <a:prstGeom prst="roundRect">
                <a:avLst>
                  <a:gd name="adj" fmla="val 23224"/>
                </a:avLst>
              </a:prstGeom>
              <a:noFill/>
              <a:ln>
                <a:solidFill>
                  <a:srgbClr val="17AB9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fr-MA" b="1" dirty="0">
                    <a:solidFill>
                      <a:schemeClr val="tx1"/>
                    </a:solidFill>
                  </a:rPr>
                  <a:t>54 </a:t>
                </a:r>
                <a14:m>
                  <m:oMath xmlns:m="http://schemas.openxmlformats.org/officeDocument/2006/math">
                    <m:r>
                      <a:rPr lang="fr-FR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fr-MA" b="1" dirty="0">
                    <a:solidFill>
                      <a:schemeClr val="tx1"/>
                    </a:solidFill>
                  </a:rPr>
                  <a:t> 6  = ..</a:t>
                </a:r>
              </a:p>
            </p:txBody>
          </p:sp>
        </mc:Choice>
        <mc:Fallback xmlns="">
          <p:sp>
            <p:nvSpPr>
              <p:cNvPr id="20" name="Rectangle : coins arrondis 19">
                <a:extLst>
                  <a:ext uri="{FF2B5EF4-FFF2-40B4-BE49-F238E27FC236}">
                    <a16:creationId xmlns:a16="http://schemas.microsoft.com/office/drawing/2014/main" id="{654E8515-F387-F52E-F683-CE54EA54C8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5727" y="3778748"/>
                <a:ext cx="1425677" cy="449826"/>
              </a:xfrm>
              <a:prstGeom prst="roundRect">
                <a:avLst>
                  <a:gd name="adj" fmla="val 23224"/>
                </a:avLst>
              </a:prstGeom>
              <a:blipFill>
                <a:blip r:embed="rId11"/>
                <a:stretch>
                  <a:fillRect b="-7895"/>
                </a:stretch>
              </a:blipFill>
              <a:ln>
                <a:solidFill>
                  <a:srgbClr val="17AB98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 : coins arrondis 20">
                <a:extLst>
                  <a:ext uri="{FF2B5EF4-FFF2-40B4-BE49-F238E27FC236}">
                    <a16:creationId xmlns:a16="http://schemas.microsoft.com/office/drawing/2014/main" id="{9683C03E-1CAB-CC02-9200-C053BA7976F6}"/>
                  </a:ext>
                </a:extLst>
              </p:cNvPr>
              <p:cNvSpPr/>
              <p:nvPr/>
            </p:nvSpPr>
            <p:spPr>
              <a:xfrm>
                <a:off x="4920313" y="3778748"/>
                <a:ext cx="1425677" cy="449826"/>
              </a:xfrm>
              <a:prstGeom prst="roundRect">
                <a:avLst>
                  <a:gd name="adj" fmla="val 23224"/>
                </a:avLst>
              </a:prstGeom>
              <a:noFill/>
              <a:ln>
                <a:solidFill>
                  <a:srgbClr val="17AB9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fr-MA" b="1" dirty="0">
                    <a:solidFill>
                      <a:schemeClr val="tx1"/>
                    </a:solidFill>
                  </a:rPr>
                  <a:t>64 </a:t>
                </a:r>
                <a14:m>
                  <m:oMath xmlns:m="http://schemas.openxmlformats.org/officeDocument/2006/math">
                    <m:r>
                      <a:rPr lang="fr-FR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fr-MA" b="1" dirty="0">
                    <a:solidFill>
                      <a:schemeClr val="tx1"/>
                    </a:solidFill>
                  </a:rPr>
                  <a:t> 8  = ..</a:t>
                </a:r>
              </a:p>
            </p:txBody>
          </p:sp>
        </mc:Choice>
        <mc:Fallback xmlns="">
          <p:sp>
            <p:nvSpPr>
              <p:cNvPr id="21" name="Rectangle : coins arrondis 20">
                <a:extLst>
                  <a:ext uri="{FF2B5EF4-FFF2-40B4-BE49-F238E27FC236}">
                    <a16:creationId xmlns:a16="http://schemas.microsoft.com/office/drawing/2014/main" id="{9683C03E-1CAB-CC02-9200-C053BA7976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0313" y="3778748"/>
                <a:ext cx="1425677" cy="449826"/>
              </a:xfrm>
              <a:prstGeom prst="roundRect">
                <a:avLst>
                  <a:gd name="adj" fmla="val 23224"/>
                </a:avLst>
              </a:prstGeom>
              <a:blipFill>
                <a:blip r:embed="rId12"/>
                <a:stretch>
                  <a:fillRect b="-7895"/>
                </a:stretch>
              </a:blipFill>
              <a:ln>
                <a:solidFill>
                  <a:srgbClr val="17AB98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 : coins arrondis 28">
                <a:extLst>
                  <a:ext uri="{FF2B5EF4-FFF2-40B4-BE49-F238E27FC236}">
                    <a16:creationId xmlns:a16="http://schemas.microsoft.com/office/drawing/2014/main" id="{899809C6-D410-3D35-1D5D-603E8956116D}"/>
                  </a:ext>
                </a:extLst>
              </p:cNvPr>
              <p:cNvSpPr/>
              <p:nvPr/>
            </p:nvSpPr>
            <p:spPr>
              <a:xfrm>
                <a:off x="971141" y="3778748"/>
                <a:ext cx="1425677" cy="449826"/>
              </a:xfrm>
              <a:prstGeom prst="roundRect">
                <a:avLst>
                  <a:gd name="adj" fmla="val 23224"/>
                </a:avLst>
              </a:prstGeom>
              <a:noFill/>
              <a:ln>
                <a:solidFill>
                  <a:srgbClr val="17AB9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fr-MA" b="1" dirty="0">
                    <a:solidFill>
                      <a:schemeClr val="tx1"/>
                    </a:solidFill>
                  </a:rPr>
                  <a:t>49 </a:t>
                </a:r>
                <a14:m>
                  <m:oMath xmlns:m="http://schemas.openxmlformats.org/officeDocument/2006/math">
                    <m:r>
                      <a:rPr lang="fr-FR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fr-MA" b="1" dirty="0">
                    <a:solidFill>
                      <a:schemeClr val="tx1"/>
                    </a:solidFill>
                  </a:rPr>
                  <a:t> 7  = ..</a:t>
                </a:r>
              </a:p>
            </p:txBody>
          </p:sp>
        </mc:Choice>
        <mc:Fallback xmlns="">
          <p:sp>
            <p:nvSpPr>
              <p:cNvPr id="29" name="Rectangle : coins arrondis 28">
                <a:extLst>
                  <a:ext uri="{FF2B5EF4-FFF2-40B4-BE49-F238E27FC236}">
                    <a16:creationId xmlns:a16="http://schemas.microsoft.com/office/drawing/2014/main" id="{899809C6-D410-3D35-1D5D-603E895611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141" y="3778748"/>
                <a:ext cx="1425677" cy="449826"/>
              </a:xfrm>
              <a:prstGeom prst="roundRect">
                <a:avLst>
                  <a:gd name="adj" fmla="val 23224"/>
                </a:avLst>
              </a:prstGeom>
              <a:blipFill>
                <a:blip r:embed="rId13"/>
                <a:stretch>
                  <a:fillRect b="-7895"/>
                </a:stretch>
              </a:blipFill>
              <a:ln>
                <a:solidFill>
                  <a:srgbClr val="17AB98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roupe 44">
            <a:extLst>
              <a:ext uri="{FF2B5EF4-FFF2-40B4-BE49-F238E27FC236}">
                <a16:creationId xmlns:a16="http://schemas.microsoft.com/office/drawing/2014/main" id="{17162CBF-D75A-3D8F-C59F-6BF67C775FC6}"/>
              </a:ext>
            </a:extLst>
          </p:cNvPr>
          <p:cNvGrpSpPr/>
          <p:nvPr/>
        </p:nvGrpSpPr>
        <p:grpSpPr>
          <a:xfrm>
            <a:off x="534726" y="3025335"/>
            <a:ext cx="396000" cy="461665"/>
            <a:chOff x="558769" y="3701196"/>
            <a:chExt cx="396000" cy="461665"/>
          </a:xfrm>
        </p:grpSpPr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0ADC9167-9422-DE67-D2F5-BCE117E3A786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9738A118-2EC8-18F0-4170-B2149F9929CE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A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5BB27D34-810E-E915-16C2-9EAF40B2D043}"/>
              </a:ext>
            </a:extLst>
          </p:cNvPr>
          <p:cNvGrpSpPr/>
          <p:nvPr/>
        </p:nvGrpSpPr>
        <p:grpSpPr>
          <a:xfrm>
            <a:off x="535173" y="3751614"/>
            <a:ext cx="396000" cy="461665"/>
            <a:chOff x="558769" y="3701196"/>
            <a:chExt cx="396000" cy="461665"/>
          </a:xfrm>
        </p:grpSpPr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4E279B9F-BD0A-A8DD-153F-B11974F129EC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4FA47068-2548-4521-EC22-E3C9EC6E0269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E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D59D9E18-AEAF-284E-FE5B-D9212FA14538}"/>
              </a:ext>
            </a:extLst>
          </p:cNvPr>
          <p:cNvGrpSpPr/>
          <p:nvPr/>
        </p:nvGrpSpPr>
        <p:grpSpPr>
          <a:xfrm>
            <a:off x="2507154" y="3025335"/>
            <a:ext cx="396000" cy="461665"/>
            <a:chOff x="558769" y="3701196"/>
            <a:chExt cx="396000" cy="461665"/>
          </a:xfrm>
        </p:grpSpPr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FD1BB672-F857-1EF4-6E09-D147E807B67F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418814B4-EC7C-0F90-AA52-AEA94C7BD2F9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B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FA44A3B2-5E03-7A3C-F62D-70DD8CC25B05}"/>
              </a:ext>
            </a:extLst>
          </p:cNvPr>
          <p:cNvGrpSpPr/>
          <p:nvPr/>
        </p:nvGrpSpPr>
        <p:grpSpPr>
          <a:xfrm>
            <a:off x="2517867" y="3751614"/>
            <a:ext cx="396000" cy="461665"/>
            <a:chOff x="558769" y="3701196"/>
            <a:chExt cx="396000" cy="461665"/>
          </a:xfrm>
        </p:grpSpPr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A516A4CB-4183-B886-BE66-7EEB8CCE4F79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8BD1388B-B987-18AE-78EF-61229392B6BD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F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1B84AF11-840E-C610-C676-ED59E085B34B}"/>
              </a:ext>
            </a:extLst>
          </p:cNvPr>
          <p:cNvGrpSpPr/>
          <p:nvPr/>
        </p:nvGrpSpPr>
        <p:grpSpPr>
          <a:xfrm>
            <a:off x="4488571" y="3751614"/>
            <a:ext cx="396000" cy="461665"/>
            <a:chOff x="558769" y="3701196"/>
            <a:chExt cx="396000" cy="461665"/>
          </a:xfrm>
        </p:grpSpPr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0E12AC98-1CB6-75B4-ED73-FFA77CA6D016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F01588C3-0701-B5F5-EC4C-C34C08FF7FB9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G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3BC845E1-0EE5-869C-9761-A7298E8FE48A}"/>
              </a:ext>
            </a:extLst>
          </p:cNvPr>
          <p:cNvGrpSpPr/>
          <p:nvPr/>
        </p:nvGrpSpPr>
        <p:grpSpPr>
          <a:xfrm>
            <a:off x="4484308" y="3025335"/>
            <a:ext cx="396000" cy="461665"/>
            <a:chOff x="558769" y="3701196"/>
            <a:chExt cx="396000" cy="461665"/>
          </a:xfrm>
        </p:grpSpPr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0BCB97BC-0650-B332-318F-D8E4BA565D57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B6AD2B6F-529C-1964-A719-FCB6F0670013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C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603B203B-F0C2-B4AE-15E1-5D92BCB21DB3}"/>
              </a:ext>
            </a:extLst>
          </p:cNvPr>
          <p:cNvGrpSpPr/>
          <p:nvPr/>
        </p:nvGrpSpPr>
        <p:grpSpPr>
          <a:xfrm>
            <a:off x="6458484" y="3025335"/>
            <a:ext cx="396000" cy="461665"/>
            <a:chOff x="558769" y="3701196"/>
            <a:chExt cx="396000" cy="461665"/>
          </a:xfrm>
        </p:grpSpPr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1C3C65B1-3FE7-817C-BCC4-5231C8DDB823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783D6FF7-183D-FA26-A46D-73C8955E855B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D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EA94BFA6-B380-DEC5-E284-520C7CB626EE}"/>
              </a:ext>
            </a:extLst>
          </p:cNvPr>
          <p:cNvGrpSpPr/>
          <p:nvPr/>
        </p:nvGrpSpPr>
        <p:grpSpPr>
          <a:xfrm>
            <a:off x="6448157" y="3751614"/>
            <a:ext cx="396000" cy="461665"/>
            <a:chOff x="558769" y="3701196"/>
            <a:chExt cx="396000" cy="461665"/>
          </a:xfrm>
        </p:grpSpPr>
        <p:sp>
          <p:nvSpPr>
            <p:cNvPr id="67" name="Ellipse 66">
              <a:extLst>
                <a:ext uri="{FF2B5EF4-FFF2-40B4-BE49-F238E27FC236}">
                  <a16:creationId xmlns:a16="http://schemas.microsoft.com/office/drawing/2014/main" id="{0A8C397D-88B3-874B-C940-0539C1D9B404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68" name="ZoneTexte 67">
              <a:extLst>
                <a:ext uri="{FF2B5EF4-FFF2-40B4-BE49-F238E27FC236}">
                  <a16:creationId xmlns:a16="http://schemas.microsoft.com/office/drawing/2014/main" id="{FC65BA26-5121-7226-B538-20804677AC85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H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 : coins arrondis 68">
                <a:extLst>
                  <a:ext uri="{FF2B5EF4-FFF2-40B4-BE49-F238E27FC236}">
                    <a16:creationId xmlns:a16="http://schemas.microsoft.com/office/drawing/2014/main" id="{36B62BC7-0678-30B6-0ADE-2CB917F3FBB6}"/>
                  </a:ext>
                </a:extLst>
              </p:cNvPr>
              <p:cNvSpPr/>
              <p:nvPr/>
            </p:nvSpPr>
            <p:spPr>
              <a:xfrm>
                <a:off x="2945727" y="4477893"/>
                <a:ext cx="1425677" cy="449826"/>
              </a:xfrm>
              <a:prstGeom prst="roundRect">
                <a:avLst>
                  <a:gd name="adj" fmla="val 23224"/>
                </a:avLst>
              </a:prstGeom>
              <a:noFill/>
              <a:ln>
                <a:solidFill>
                  <a:srgbClr val="17AB9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fr-MA" b="1" dirty="0">
                    <a:solidFill>
                      <a:schemeClr val="tx1"/>
                    </a:solidFill>
                  </a:rPr>
                  <a:t>63 </a:t>
                </a:r>
                <a14:m>
                  <m:oMath xmlns:m="http://schemas.openxmlformats.org/officeDocument/2006/math">
                    <m:r>
                      <a:rPr lang="fr-FR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fr-MA" b="1" dirty="0">
                    <a:solidFill>
                      <a:schemeClr val="tx1"/>
                    </a:solidFill>
                  </a:rPr>
                  <a:t> 9  = ..</a:t>
                </a:r>
              </a:p>
            </p:txBody>
          </p:sp>
        </mc:Choice>
        <mc:Fallback xmlns="">
          <p:sp>
            <p:nvSpPr>
              <p:cNvPr id="69" name="Rectangle : coins arrondis 68">
                <a:extLst>
                  <a:ext uri="{FF2B5EF4-FFF2-40B4-BE49-F238E27FC236}">
                    <a16:creationId xmlns:a16="http://schemas.microsoft.com/office/drawing/2014/main" id="{36B62BC7-0678-30B6-0ADE-2CB917F3FB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5727" y="4477893"/>
                <a:ext cx="1425677" cy="449826"/>
              </a:xfrm>
              <a:prstGeom prst="roundRect">
                <a:avLst>
                  <a:gd name="adj" fmla="val 23224"/>
                </a:avLst>
              </a:prstGeom>
              <a:blipFill>
                <a:blip r:embed="rId14"/>
                <a:stretch>
                  <a:fillRect b="-10811"/>
                </a:stretch>
              </a:blipFill>
              <a:ln>
                <a:solidFill>
                  <a:srgbClr val="17AB98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 : coins arrondis 69">
                <a:extLst>
                  <a:ext uri="{FF2B5EF4-FFF2-40B4-BE49-F238E27FC236}">
                    <a16:creationId xmlns:a16="http://schemas.microsoft.com/office/drawing/2014/main" id="{DE2FE481-6396-E862-8945-A6746F04FEEF}"/>
                  </a:ext>
                </a:extLst>
              </p:cNvPr>
              <p:cNvSpPr/>
              <p:nvPr/>
            </p:nvSpPr>
            <p:spPr>
              <a:xfrm>
                <a:off x="4920313" y="4477893"/>
                <a:ext cx="1425677" cy="449826"/>
              </a:xfrm>
              <a:prstGeom prst="roundRect">
                <a:avLst>
                  <a:gd name="adj" fmla="val 23224"/>
                </a:avLst>
              </a:prstGeom>
              <a:noFill/>
              <a:ln>
                <a:solidFill>
                  <a:srgbClr val="17AB9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fr-MA" b="1" dirty="0">
                    <a:solidFill>
                      <a:schemeClr val="tx1"/>
                    </a:solidFill>
                  </a:rPr>
                  <a:t>72 </a:t>
                </a:r>
                <a14:m>
                  <m:oMath xmlns:m="http://schemas.openxmlformats.org/officeDocument/2006/math">
                    <m:r>
                      <a:rPr lang="fr-FR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fr-MA" b="1" dirty="0">
                    <a:solidFill>
                      <a:schemeClr val="tx1"/>
                    </a:solidFill>
                  </a:rPr>
                  <a:t> 8  = ..</a:t>
                </a:r>
              </a:p>
            </p:txBody>
          </p:sp>
        </mc:Choice>
        <mc:Fallback xmlns="">
          <p:sp>
            <p:nvSpPr>
              <p:cNvPr id="70" name="Rectangle : coins arrondis 69">
                <a:extLst>
                  <a:ext uri="{FF2B5EF4-FFF2-40B4-BE49-F238E27FC236}">
                    <a16:creationId xmlns:a16="http://schemas.microsoft.com/office/drawing/2014/main" id="{DE2FE481-6396-E862-8945-A6746F04FE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0313" y="4477893"/>
                <a:ext cx="1425677" cy="449826"/>
              </a:xfrm>
              <a:prstGeom prst="roundRect">
                <a:avLst>
                  <a:gd name="adj" fmla="val 23224"/>
                </a:avLst>
              </a:prstGeom>
              <a:blipFill>
                <a:blip r:embed="rId15"/>
                <a:stretch>
                  <a:fillRect b="-10811"/>
                </a:stretch>
              </a:blipFill>
              <a:ln>
                <a:solidFill>
                  <a:srgbClr val="17AB98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1" name="Groupe 70">
            <a:extLst>
              <a:ext uri="{FF2B5EF4-FFF2-40B4-BE49-F238E27FC236}">
                <a16:creationId xmlns:a16="http://schemas.microsoft.com/office/drawing/2014/main" id="{B3F2904B-2E0F-CF31-FB09-1A7C9FB1EC11}"/>
              </a:ext>
            </a:extLst>
          </p:cNvPr>
          <p:cNvGrpSpPr/>
          <p:nvPr/>
        </p:nvGrpSpPr>
        <p:grpSpPr>
          <a:xfrm>
            <a:off x="2517867" y="4450759"/>
            <a:ext cx="396000" cy="461665"/>
            <a:chOff x="558769" y="3701196"/>
            <a:chExt cx="396000" cy="461665"/>
          </a:xfrm>
        </p:grpSpPr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AD00A44A-79F1-BC60-1C3C-7E4716613F4C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id="{DA658626-FA25-5355-214B-73D0DD40FCDD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I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4" name="Groupe 73">
            <a:extLst>
              <a:ext uri="{FF2B5EF4-FFF2-40B4-BE49-F238E27FC236}">
                <a16:creationId xmlns:a16="http://schemas.microsoft.com/office/drawing/2014/main" id="{56D71388-F500-1D23-3E76-12373C42102E}"/>
              </a:ext>
            </a:extLst>
          </p:cNvPr>
          <p:cNvGrpSpPr/>
          <p:nvPr/>
        </p:nvGrpSpPr>
        <p:grpSpPr>
          <a:xfrm>
            <a:off x="4488571" y="4450759"/>
            <a:ext cx="396000" cy="461665"/>
            <a:chOff x="558769" y="3701196"/>
            <a:chExt cx="396000" cy="461665"/>
          </a:xfrm>
        </p:grpSpPr>
        <p:sp>
          <p:nvSpPr>
            <p:cNvPr id="75" name="Ellipse 74">
              <a:extLst>
                <a:ext uri="{FF2B5EF4-FFF2-40B4-BE49-F238E27FC236}">
                  <a16:creationId xmlns:a16="http://schemas.microsoft.com/office/drawing/2014/main" id="{714B6611-F7E8-3240-E1AF-BC34280C892B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6DE23AE6-584C-83E1-3B49-F71BDF8D07BA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J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987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89062B6-B166-72E0-4B9E-A4912E382D31}"/>
              </a:ext>
            </a:extLst>
          </p:cNvPr>
          <p:cNvSpPr txBox="1"/>
          <p:nvPr/>
        </p:nvSpPr>
        <p:spPr>
          <a:xfrm>
            <a:off x="2857518" y="863797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5EC4B3D-4B42-F75F-B539-7B370559225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 : coins arrondis 1">
                <a:extLst>
                  <a:ext uri="{FF2B5EF4-FFF2-40B4-BE49-F238E27FC236}">
                    <a16:creationId xmlns:a16="http://schemas.microsoft.com/office/drawing/2014/main" id="{1685F0F4-A7B0-404A-82A7-0785BA4B6E4B}"/>
                  </a:ext>
                </a:extLst>
              </p:cNvPr>
              <p:cNvSpPr/>
              <p:nvPr/>
            </p:nvSpPr>
            <p:spPr>
              <a:xfrm>
                <a:off x="971142" y="3064308"/>
                <a:ext cx="1425677" cy="449826"/>
              </a:xfrm>
              <a:prstGeom prst="roundRect">
                <a:avLst>
                  <a:gd name="adj" fmla="val 23224"/>
                </a:avLst>
              </a:prstGeom>
              <a:noFill/>
              <a:ln>
                <a:solidFill>
                  <a:srgbClr val="17AB9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fr-MA" b="1" dirty="0">
                    <a:solidFill>
                      <a:schemeClr val="tx1"/>
                    </a:solidFill>
                  </a:rPr>
                  <a:t>15 </a:t>
                </a:r>
                <a14:m>
                  <m:oMath xmlns:m="http://schemas.openxmlformats.org/officeDocument/2006/math">
                    <m:r>
                      <a:rPr lang="fr-FR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fr-FR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MA" b="1" dirty="0">
                    <a:solidFill>
                      <a:schemeClr val="tx1"/>
                    </a:solidFill>
                  </a:rPr>
                  <a:t>5  = </a:t>
                </a:r>
                <a:r>
                  <a:rPr lang="fr-MA" b="1" dirty="0">
                    <a:solidFill>
                      <a:srgbClr val="CF1F3C"/>
                    </a:solidFill>
                  </a:rPr>
                  <a:t>3</a:t>
                </a:r>
                <a:endParaRPr lang="fr-MA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Rectangle : coins arrondis 1">
                <a:extLst>
                  <a:ext uri="{FF2B5EF4-FFF2-40B4-BE49-F238E27FC236}">
                    <a16:creationId xmlns:a16="http://schemas.microsoft.com/office/drawing/2014/main" id="{1685F0F4-A7B0-404A-82A7-0785BA4B6E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142" y="3064308"/>
                <a:ext cx="1425677" cy="449826"/>
              </a:xfrm>
              <a:prstGeom prst="roundRect">
                <a:avLst>
                  <a:gd name="adj" fmla="val 23224"/>
                </a:avLst>
              </a:prstGeom>
              <a:blipFill>
                <a:blip r:embed="rId4"/>
                <a:stretch>
                  <a:fillRect b="-10526"/>
                </a:stretch>
              </a:blipFill>
              <a:ln>
                <a:solidFill>
                  <a:srgbClr val="17AB98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 : coins arrondis 3">
                <a:extLst>
                  <a:ext uri="{FF2B5EF4-FFF2-40B4-BE49-F238E27FC236}">
                    <a16:creationId xmlns:a16="http://schemas.microsoft.com/office/drawing/2014/main" id="{C7A83C69-FA0F-489A-AE94-A033B8719317}"/>
                  </a:ext>
                </a:extLst>
              </p:cNvPr>
              <p:cNvSpPr/>
              <p:nvPr/>
            </p:nvSpPr>
            <p:spPr>
              <a:xfrm>
                <a:off x="2945728" y="3064308"/>
                <a:ext cx="1425677" cy="449826"/>
              </a:xfrm>
              <a:prstGeom prst="roundRect">
                <a:avLst>
                  <a:gd name="adj" fmla="val 23224"/>
                </a:avLst>
              </a:prstGeom>
              <a:noFill/>
              <a:ln>
                <a:solidFill>
                  <a:srgbClr val="17AB9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fr-MA" b="1" dirty="0">
                    <a:solidFill>
                      <a:schemeClr val="tx1"/>
                    </a:solidFill>
                  </a:rPr>
                  <a:t>42 </a:t>
                </a:r>
                <a14:m>
                  <m:oMath xmlns:m="http://schemas.openxmlformats.org/officeDocument/2006/math">
                    <m:r>
                      <a:rPr lang="fr-FR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fr-MA" b="1" dirty="0">
                    <a:solidFill>
                      <a:schemeClr val="tx1"/>
                    </a:solidFill>
                  </a:rPr>
                  <a:t> 6  = </a:t>
                </a:r>
                <a:r>
                  <a:rPr lang="fr-MA" b="1" dirty="0">
                    <a:solidFill>
                      <a:srgbClr val="CF1F3C"/>
                    </a:solidFill>
                  </a:rPr>
                  <a:t>7</a:t>
                </a:r>
                <a:endParaRPr lang="fr-MA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Rectangle : coins arrondis 3">
                <a:extLst>
                  <a:ext uri="{FF2B5EF4-FFF2-40B4-BE49-F238E27FC236}">
                    <a16:creationId xmlns:a16="http://schemas.microsoft.com/office/drawing/2014/main" id="{C7A83C69-FA0F-489A-AE94-A033B87193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5728" y="3064308"/>
                <a:ext cx="1425677" cy="449826"/>
              </a:xfrm>
              <a:prstGeom prst="roundRect">
                <a:avLst>
                  <a:gd name="adj" fmla="val 23224"/>
                </a:avLst>
              </a:prstGeom>
              <a:blipFill>
                <a:blip r:embed="rId5"/>
                <a:stretch>
                  <a:fillRect b="-10526"/>
                </a:stretch>
              </a:blipFill>
              <a:ln>
                <a:solidFill>
                  <a:srgbClr val="17AB98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 : coins arrondis 5">
                <a:extLst>
                  <a:ext uri="{FF2B5EF4-FFF2-40B4-BE49-F238E27FC236}">
                    <a16:creationId xmlns:a16="http://schemas.microsoft.com/office/drawing/2014/main" id="{8AAAAE3E-F28A-1F3F-D870-246D83FAB9AC}"/>
                  </a:ext>
                </a:extLst>
              </p:cNvPr>
              <p:cNvSpPr/>
              <p:nvPr/>
            </p:nvSpPr>
            <p:spPr>
              <a:xfrm>
                <a:off x="4920314" y="3064308"/>
                <a:ext cx="1425677" cy="449826"/>
              </a:xfrm>
              <a:prstGeom prst="roundRect">
                <a:avLst>
                  <a:gd name="adj" fmla="val 23224"/>
                </a:avLst>
              </a:prstGeom>
              <a:noFill/>
              <a:ln>
                <a:solidFill>
                  <a:srgbClr val="17AB9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fr-MA" b="1" dirty="0">
                    <a:solidFill>
                      <a:schemeClr val="tx1"/>
                    </a:solidFill>
                  </a:rPr>
                  <a:t>36 </a:t>
                </a:r>
                <a14:m>
                  <m:oMath xmlns:m="http://schemas.openxmlformats.org/officeDocument/2006/math">
                    <m:r>
                      <a:rPr lang="fr-FR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fr-MA" b="1" dirty="0">
                    <a:solidFill>
                      <a:schemeClr val="tx1"/>
                    </a:solidFill>
                  </a:rPr>
                  <a:t> 4  = </a:t>
                </a:r>
                <a:r>
                  <a:rPr lang="fr-MA" b="1" dirty="0">
                    <a:solidFill>
                      <a:srgbClr val="CF1F3C"/>
                    </a:solidFill>
                  </a:rPr>
                  <a:t>9</a:t>
                </a:r>
                <a:endParaRPr lang="fr-MA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angle : coins arrondis 5">
                <a:extLst>
                  <a:ext uri="{FF2B5EF4-FFF2-40B4-BE49-F238E27FC236}">
                    <a16:creationId xmlns:a16="http://schemas.microsoft.com/office/drawing/2014/main" id="{8AAAAE3E-F28A-1F3F-D870-246D83FAB9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0314" y="3064308"/>
                <a:ext cx="1425677" cy="449826"/>
              </a:xfrm>
              <a:prstGeom prst="roundRect">
                <a:avLst>
                  <a:gd name="adj" fmla="val 23224"/>
                </a:avLst>
              </a:prstGeom>
              <a:blipFill>
                <a:blip r:embed="rId6"/>
                <a:stretch>
                  <a:fillRect b="-10526"/>
                </a:stretch>
              </a:blipFill>
              <a:ln>
                <a:solidFill>
                  <a:srgbClr val="17AB98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B2139ED4-D945-470D-83EC-C3C89D5C9CA9}"/>
                  </a:ext>
                </a:extLst>
              </p:cNvPr>
              <p:cNvSpPr/>
              <p:nvPr/>
            </p:nvSpPr>
            <p:spPr>
              <a:xfrm>
                <a:off x="6894900" y="3064308"/>
                <a:ext cx="1425677" cy="449826"/>
              </a:xfrm>
              <a:prstGeom prst="roundRect">
                <a:avLst>
                  <a:gd name="adj" fmla="val 23224"/>
                </a:avLst>
              </a:prstGeom>
              <a:noFill/>
              <a:ln>
                <a:solidFill>
                  <a:srgbClr val="17AB9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fr-MA" b="1" dirty="0">
                    <a:solidFill>
                      <a:schemeClr val="tx1"/>
                    </a:solidFill>
                  </a:rPr>
                  <a:t>35 </a:t>
                </a:r>
                <a14:m>
                  <m:oMath xmlns:m="http://schemas.openxmlformats.org/officeDocument/2006/math">
                    <m:r>
                      <a:rPr lang="fr-FR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fr-MA" b="1" dirty="0">
                    <a:solidFill>
                      <a:schemeClr val="tx1"/>
                    </a:solidFill>
                  </a:rPr>
                  <a:t> 7  = </a:t>
                </a:r>
                <a:r>
                  <a:rPr lang="fr-MA" b="1" dirty="0">
                    <a:solidFill>
                      <a:srgbClr val="CF1F3C"/>
                    </a:solidFill>
                  </a:rPr>
                  <a:t>5</a:t>
                </a:r>
                <a:endParaRPr lang="fr-MA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B2139ED4-D945-470D-83EC-C3C89D5C9C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4900" y="3064308"/>
                <a:ext cx="1425677" cy="449826"/>
              </a:xfrm>
              <a:prstGeom prst="roundRect">
                <a:avLst>
                  <a:gd name="adj" fmla="val 23224"/>
                </a:avLst>
              </a:prstGeom>
              <a:blipFill>
                <a:blip r:embed="rId7"/>
                <a:stretch>
                  <a:fillRect b="-10526"/>
                </a:stretch>
              </a:blipFill>
              <a:ln>
                <a:solidFill>
                  <a:srgbClr val="17AB98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 : coins arrondis 8">
                <a:extLst>
                  <a:ext uri="{FF2B5EF4-FFF2-40B4-BE49-F238E27FC236}">
                    <a16:creationId xmlns:a16="http://schemas.microsoft.com/office/drawing/2014/main" id="{5D8BCDC1-5289-81B6-69A0-9C020216CBE8}"/>
                  </a:ext>
                </a:extLst>
              </p:cNvPr>
              <p:cNvSpPr/>
              <p:nvPr/>
            </p:nvSpPr>
            <p:spPr>
              <a:xfrm>
                <a:off x="6894899" y="3778748"/>
                <a:ext cx="1425677" cy="449826"/>
              </a:xfrm>
              <a:prstGeom prst="roundRect">
                <a:avLst>
                  <a:gd name="adj" fmla="val 23224"/>
                </a:avLst>
              </a:prstGeom>
              <a:noFill/>
              <a:ln>
                <a:solidFill>
                  <a:srgbClr val="17AB9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fr-MA" b="1" dirty="0">
                    <a:solidFill>
                      <a:schemeClr val="tx1"/>
                    </a:solidFill>
                  </a:rPr>
                  <a:t>56 </a:t>
                </a:r>
                <a14:m>
                  <m:oMath xmlns:m="http://schemas.openxmlformats.org/officeDocument/2006/math">
                    <m:r>
                      <a:rPr lang="fr-FR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fr-MA" b="1" dirty="0">
                    <a:solidFill>
                      <a:schemeClr val="tx1"/>
                    </a:solidFill>
                  </a:rPr>
                  <a:t> 7  = </a:t>
                </a:r>
                <a:r>
                  <a:rPr lang="fr-MA" b="1" dirty="0">
                    <a:solidFill>
                      <a:srgbClr val="CF1F3C"/>
                    </a:solidFill>
                  </a:rPr>
                  <a:t>8</a:t>
                </a:r>
                <a:endParaRPr lang="fr-MA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 : coins arrondis 8">
                <a:extLst>
                  <a:ext uri="{FF2B5EF4-FFF2-40B4-BE49-F238E27FC236}">
                    <a16:creationId xmlns:a16="http://schemas.microsoft.com/office/drawing/2014/main" id="{5D8BCDC1-5289-81B6-69A0-9C020216CB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4899" y="3778748"/>
                <a:ext cx="1425677" cy="449826"/>
              </a:xfrm>
              <a:prstGeom prst="roundRect">
                <a:avLst>
                  <a:gd name="adj" fmla="val 23224"/>
                </a:avLst>
              </a:prstGeom>
              <a:blipFill>
                <a:blip r:embed="rId8"/>
                <a:stretch>
                  <a:fillRect b="-7895"/>
                </a:stretch>
              </a:blipFill>
              <a:ln>
                <a:solidFill>
                  <a:srgbClr val="17AB98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 : coins arrondis 9">
                <a:extLst>
                  <a:ext uri="{FF2B5EF4-FFF2-40B4-BE49-F238E27FC236}">
                    <a16:creationId xmlns:a16="http://schemas.microsoft.com/office/drawing/2014/main" id="{D826A633-802C-C94C-E1A9-0AEB623FBE8E}"/>
                  </a:ext>
                </a:extLst>
              </p:cNvPr>
              <p:cNvSpPr/>
              <p:nvPr/>
            </p:nvSpPr>
            <p:spPr>
              <a:xfrm>
                <a:off x="2945727" y="3778748"/>
                <a:ext cx="1425677" cy="449826"/>
              </a:xfrm>
              <a:prstGeom prst="roundRect">
                <a:avLst>
                  <a:gd name="adj" fmla="val 23224"/>
                </a:avLst>
              </a:prstGeom>
              <a:noFill/>
              <a:ln>
                <a:solidFill>
                  <a:srgbClr val="17AB9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fr-MA" b="1" dirty="0">
                    <a:solidFill>
                      <a:schemeClr val="tx1"/>
                    </a:solidFill>
                  </a:rPr>
                  <a:t>54 </a:t>
                </a:r>
                <a14:m>
                  <m:oMath xmlns:m="http://schemas.openxmlformats.org/officeDocument/2006/math">
                    <m:r>
                      <a:rPr lang="fr-FR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fr-MA" b="1" dirty="0">
                    <a:solidFill>
                      <a:schemeClr val="tx1"/>
                    </a:solidFill>
                  </a:rPr>
                  <a:t> 6  = </a:t>
                </a:r>
                <a:r>
                  <a:rPr lang="fr-MA" b="1" dirty="0">
                    <a:solidFill>
                      <a:srgbClr val="CF1F3C"/>
                    </a:solidFill>
                  </a:rPr>
                  <a:t>9</a:t>
                </a:r>
                <a:endParaRPr lang="fr-MA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 : coins arrondis 9">
                <a:extLst>
                  <a:ext uri="{FF2B5EF4-FFF2-40B4-BE49-F238E27FC236}">
                    <a16:creationId xmlns:a16="http://schemas.microsoft.com/office/drawing/2014/main" id="{D826A633-802C-C94C-E1A9-0AEB623FBE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5727" y="3778748"/>
                <a:ext cx="1425677" cy="449826"/>
              </a:xfrm>
              <a:prstGeom prst="roundRect">
                <a:avLst>
                  <a:gd name="adj" fmla="val 23224"/>
                </a:avLst>
              </a:prstGeom>
              <a:blipFill>
                <a:blip r:embed="rId9"/>
                <a:stretch>
                  <a:fillRect b="-7895"/>
                </a:stretch>
              </a:blipFill>
              <a:ln>
                <a:solidFill>
                  <a:srgbClr val="17AB98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 : coins arrondis 10">
                <a:extLst>
                  <a:ext uri="{FF2B5EF4-FFF2-40B4-BE49-F238E27FC236}">
                    <a16:creationId xmlns:a16="http://schemas.microsoft.com/office/drawing/2014/main" id="{C725C86F-3DF2-6CD1-8E9E-15B9E811AD9E}"/>
                  </a:ext>
                </a:extLst>
              </p:cNvPr>
              <p:cNvSpPr/>
              <p:nvPr/>
            </p:nvSpPr>
            <p:spPr>
              <a:xfrm>
                <a:off x="4920313" y="3778748"/>
                <a:ext cx="1425677" cy="449826"/>
              </a:xfrm>
              <a:prstGeom prst="roundRect">
                <a:avLst>
                  <a:gd name="adj" fmla="val 23224"/>
                </a:avLst>
              </a:prstGeom>
              <a:noFill/>
              <a:ln>
                <a:solidFill>
                  <a:srgbClr val="17AB9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fr-MA" b="1" dirty="0">
                    <a:solidFill>
                      <a:schemeClr val="tx1"/>
                    </a:solidFill>
                  </a:rPr>
                  <a:t>64 </a:t>
                </a:r>
                <a14:m>
                  <m:oMath xmlns:m="http://schemas.openxmlformats.org/officeDocument/2006/math">
                    <m:r>
                      <a:rPr lang="fr-FR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fr-MA" b="1" dirty="0">
                    <a:solidFill>
                      <a:schemeClr val="tx1"/>
                    </a:solidFill>
                  </a:rPr>
                  <a:t> 8  = </a:t>
                </a:r>
                <a:r>
                  <a:rPr lang="fr-MA" b="1" dirty="0">
                    <a:solidFill>
                      <a:srgbClr val="CF1F3C"/>
                    </a:solidFill>
                  </a:rPr>
                  <a:t>8</a:t>
                </a:r>
                <a:endParaRPr lang="fr-MA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ectangle : coins arrondis 10">
                <a:extLst>
                  <a:ext uri="{FF2B5EF4-FFF2-40B4-BE49-F238E27FC236}">
                    <a16:creationId xmlns:a16="http://schemas.microsoft.com/office/drawing/2014/main" id="{C725C86F-3DF2-6CD1-8E9E-15B9E811AD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0313" y="3778748"/>
                <a:ext cx="1425677" cy="449826"/>
              </a:xfrm>
              <a:prstGeom prst="roundRect">
                <a:avLst>
                  <a:gd name="adj" fmla="val 23224"/>
                </a:avLst>
              </a:prstGeom>
              <a:blipFill>
                <a:blip r:embed="rId10"/>
                <a:stretch>
                  <a:fillRect b="-7895"/>
                </a:stretch>
              </a:blipFill>
              <a:ln>
                <a:solidFill>
                  <a:srgbClr val="17AB98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 : coins arrondis 11">
                <a:extLst>
                  <a:ext uri="{FF2B5EF4-FFF2-40B4-BE49-F238E27FC236}">
                    <a16:creationId xmlns:a16="http://schemas.microsoft.com/office/drawing/2014/main" id="{D8BFEB07-5CE1-F857-A51B-B0743D182491}"/>
                  </a:ext>
                </a:extLst>
              </p:cNvPr>
              <p:cNvSpPr/>
              <p:nvPr/>
            </p:nvSpPr>
            <p:spPr>
              <a:xfrm>
                <a:off x="971141" y="3778748"/>
                <a:ext cx="1425677" cy="449826"/>
              </a:xfrm>
              <a:prstGeom prst="roundRect">
                <a:avLst>
                  <a:gd name="adj" fmla="val 23224"/>
                </a:avLst>
              </a:prstGeom>
              <a:noFill/>
              <a:ln>
                <a:solidFill>
                  <a:srgbClr val="17AB9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fr-MA" b="1" dirty="0">
                    <a:solidFill>
                      <a:schemeClr val="tx1"/>
                    </a:solidFill>
                  </a:rPr>
                  <a:t>49 </a:t>
                </a:r>
                <a14:m>
                  <m:oMath xmlns:m="http://schemas.openxmlformats.org/officeDocument/2006/math">
                    <m:r>
                      <a:rPr lang="fr-FR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fr-MA" b="1" dirty="0">
                    <a:solidFill>
                      <a:schemeClr val="tx1"/>
                    </a:solidFill>
                  </a:rPr>
                  <a:t> 7  = </a:t>
                </a:r>
                <a:r>
                  <a:rPr lang="fr-MA" b="1" dirty="0">
                    <a:solidFill>
                      <a:srgbClr val="CF1F3C"/>
                    </a:solidFill>
                  </a:rPr>
                  <a:t>7</a:t>
                </a:r>
                <a:endParaRPr lang="fr-MA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 : coins arrondis 11">
                <a:extLst>
                  <a:ext uri="{FF2B5EF4-FFF2-40B4-BE49-F238E27FC236}">
                    <a16:creationId xmlns:a16="http://schemas.microsoft.com/office/drawing/2014/main" id="{D8BFEB07-5CE1-F857-A51B-B0743D1824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141" y="3778748"/>
                <a:ext cx="1425677" cy="449826"/>
              </a:xfrm>
              <a:prstGeom prst="roundRect">
                <a:avLst>
                  <a:gd name="adj" fmla="val 23224"/>
                </a:avLst>
              </a:prstGeom>
              <a:blipFill>
                <a:blip r:embed="rId11"/>
                <a:stretch>
                  <a:fillRect b="-7895"/>
                </a:stretch>
              </a:blipFill>
              <a:ln>
                <a:solidFill>
                  <a:srgbClr val="17AB98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e 19">
            <a:extLst>
              <a:ext uri="{FF2B5EF4-FFF2-40B4-BE49-F238E27FC236}">
                <a16:creationId xmlns:a16="http://schemas.microsoft.com/office/drawing/2014/main" id="{8F964487-79F2-014E-AED1-6EC7B8071330}"/>
              </a:ext>
            </a:extLst>
          </p:cNvPr>
          <p:cNvGrpSpPr/>
          <p:nvPr/>
        </p:nvGrpSpPr>
        <p:grpSpPr>
          <a:xfrm>
            <a:off x="534726" y="3025335"/>
            <a:ext cx="396000" cy="461665"/>
            <a:chOff x="558769" y="3701196"/>
            <a:chExt cx="396000" cy="461665"/>
          </a:xfrm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B9ED6B8D-87CF-1A46-38C5-0BDB9AEB65BE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A5D2A797-8ACF-6368-5654-6DE61E64C543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A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91A1504D-6FF2-B1F6-55A8-55C01962D9B5}"/>
              </a:ext>
            </a:extLst>
          </p:cNvPr>
          <p:cNvGrpSpPr/>
          <p:nvPr/>
        </p:nvGrpSpPr>
        <p:grpSpPr>
          <a:xfrm>
            <a:off x="535173" y="3751614"/>
            <a:ext cx="396000" cy="461665"/>
            <a:chOff x="558769" y="3701196"/>
            <a:chExt cx="396000" cy="461665"/>
          </a:xfrm>
        </p:grpSpPr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4CFFA3A5-1931-4303-70B5-0D8A7B444D79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57089AB1-98BA-F4AF-87F4-97EE86A1070A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E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7425939-A3DB-FF89-08AA-D5877DC00D6E}"/>
              </a:ext>
            </a:extLst>
          </p:cNvPr>
          <p:cNvGrpSpPr/>
          <p:nvPr/>
        </p:nvGrpSpPr>
        <p:grpSpPr>
          <a:xfrm>
            <a:off x="2507154" y="3025335"/>
            <a:ext cx="396000" cy="461665"/>
            <a:chOff x="558769" y="3701196"/>
            <a:chExt cx="396000" cy="461665"/>
          </a:xfrm>
        </p:grpSpPr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FB2310F1-D568-32A1-349B-1D90795EC423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CEBFAAC2-BF00-A215-2F85-CDBE0AE7E033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B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6C95C104-BBDF-F332-03A6-C7D5FAD6A124}"/>
              </a:ext>
            </a:extLst>
          </p:cNvPr>
          <p:cNvGrpSpPr/>
          <p:nvPr/>
        </p:nvGrpSpPr>
        <p:grpSpPr>
          <a:xfrm>
            <a:off x="2517867" y="3751614"/>
            <a:ext cx="396000" cy="461665"/>
            <a:chOff x="558769" y="3701196"/>
            <a:chExt cx="396000" cy="461665"/>
          </a:xfrm>
        </p:grpSpPr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A1BF4119-3ECD-E854-46A4-C1FA93E086B9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DB17FD7F-2478-F81E-54DF-8C0F52B6B242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F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25555195-1CFF-A96B-FD08-4893173A950C}"/>
              </a:ext>
            </a:extLst>
          </p:cNvPr>
          <p:cNvGrpSpPr/>
          <p:nvPr/>
        </p:nvGrpSpPr>
        <p:grpSpPr>
          <a:xfrm>
            <a:off x="4488571" y="3751614"/>
            <a:ext cx="396000" cy="461665"/>
            <a:chOff x="558769" y="3701196"/>
            <a:chExt cx="396000" cy="461665"/>
          </a:xfrm>
        </p:grpSpPr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5EF2879C-E217-47A9-D38E-72F7B686323C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BCB8466E-5111-BDEC-5A5E-A595B8307A15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G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FC0BA8DE-4EC9-245F-BBF8-16EEA80CAD3A}"/>
              </a:ext>
            </a:extLst>
          </p:cNvPr>
          <p:cNvGrpSpPr/>
          <p:nvPr/>
        </p:nvGrpSpPr>
        <p:grpSpPr>
          <a:xfrm>
            <a:off x="4484308" y="3025335"/>
            <a:ext cx="396000" cy="461665"/>
            <a:chOff x="558769" y="3701196"/>
            <a:chExt cx="396000" cy="461665"/>
          </a:xfrm>
        </p:grpSpPr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6F075317-B429-C5F9-F969-A3791314C680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4D68187A-1699-6CB2-9D5A-FC15C6ACD875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C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5E8257BF-D077-5514-7204-DD196C2B1D13}"/>
              </a:ext>
            </a:extLst>
          </p:cNvPr>
          <p:cNvGrpSpPr/>
          <p:nvPr/>
        </p:nvGrpSpPr>
        <p:grpSpPr>
          <a:xfrm>
            <a:off x="6458484" y="3025335"/>
            <a:ext cx="396000" cy="461665"/>
            <a:chOff x="558769" y="3701196"/>
            <a:chExt cx="396000" cy="461665"/>
          </a:xfrm>
        </p:grpSpPr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961C2DC5-2B9B-DC30-ED27-F9EC5D9FCB94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C0379D41-F935-50D1-1F44-864F2173BBC7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D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263638E0-CA1D-D2F1-4134-AAEA5C24B4E2}"/>
              </a:ext>
            </a:extLst>
          </p:cNvPr>
          <p:cNvGrpSpPr/>
          <p:nvPr/>
        </p:nvGrpSpPr>
        <p:grpSpPr>
          <a:xfrm>
            <a:off x="6448157" y="3751614"/>
            <a:ext cx="396000" cy="461665"/>
            <a:chOff x="558769" y="3701196"/>
            <a:chExt cx="396000" cy="461665"/>
          </a:xfrm>
        </p:grpSpPr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AEE52B3B-8385-93CF-9775-BA4BBEF0C514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AD33BDD3-E282-9EDE-8FF0-A5C3C2484CD2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H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 : coins arrondis 67">
                <a:extLst>
                  <a:ext uri="{FF2B5EF4-FFF2-40B4-BE49-F238E27FC236}">
                    <a16:creationId xmlns:a16="http://schemas.microsoft.com/office/drawing/2014/main" id="{E58F5719-C48B-937C-C8C7-51F0FE5BEEA1}"/>
                  </a:ext>
                </a:extLst>
              </p:cNvPr>
              <p:cNvSpPr/>
              <p:nvPr/>
            </p:nvSpPr>
            <p:spPr>
              <a:xfrm>
                <a:off x="2945727" y="4477893"/>
                <a:ext cx="1425677" cy="449826"/>
              </a:xfrm>
              <a:prstGeom prst="roundRect">
                <a:avLst>
                  <a:gd name="adj" fmla="val 23224"/>
                </a:avLst>
              </a:prstGeom>
              <a:noFill/>
              <a:ln>
                <a:solidFill>
                  <a:srgbClr val="17AB9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fr-MA" b="1" dirty="0">
                    <a:solidFill>
                      <a:schemeClr val="tx1"/>
                    </a:solidFill>
                  </a:rPr>
                  <a:t>63 </a:t>
                </a:r>
                <a14:m>
                  <m:oMath xmlns:m="http://schemas.openxmlformats.org/officeDocument/2006/math">
                    <m:r>
                      <a:rPr lang="fr-FR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fr-MA" b="1" dirty="0">
                    <a:solidFill>
                      <a:schemeClr val="tx1"/>
                    </a:solidFill>
                  </a:rPr>
                  <a:t> 9  = </a:t>
                </a:r>
                <a:r>
                  <a:rPr lang="fr-MA" b="1" dirty="0">
                    <a:solidFill>
                      <a:srgbClr val="CF1F3C"/>
                    </a:solidFill>
                  </a:rPr>
                  <a:t>7</a:t>
                </a:r>
                <a:endParaRPr lang="fr-MA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8" name="Rectangle : coins arrondis 67">
                <a:extLst>
                  <a:ext uri="{FF2B5EF4-FFF2-40B4-BE49-F238E27FC236}">
                    <a16:creationId xmlns:a16="http://schemas.microsoft.com/office/drawing/2014/main" id="{E58F5719-C48B-937C-C8C7-51F0FE5BEE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5727" y="4477893"/>
                <a:ext cx="1425677" cy="449826"/>
              </a:xfrm>
              <a:prstGeom prst="roundRect">
                <a:avLst>
                  <a:gd name="adj" fmla="val 23224"/>
                </a:avLst>
              </a:prstGeom>
              <a:blipFill>
                <a:blip r:embed="rId12"/>
                <a:stretch>
                  <a:fillRect b="-10811"/>
                </a:stretch>
              </a:blipFill>
              <a:ln>
                <a:solidFill>
                  <a:srgbClr val="17AB98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 : coins arrondis 68">
                <a:extLst>
                  <a:ext uri="{FF2B5EF4-FFF2-40B4-BE49-F238E27FC236}">
                    <a16:creationId xmlns:a16="http://schemas.microsoft.com/office/drawing/2014/main" id="{5ACD157D-E957-B5D1-B376-A380C71973BB}"/>
                  </a:ext>
                </a:extLst>
              </p:cNvPr>
              <p:cNvSpPr/>
              <p:nvPr/>
            </p:nvSpPr>
            <p:spPr>
              <a:xfrm>
                <a:off x="4920313" y="4477893"/>
                <a:ext cx="1425677" cy="449826"/>
              </a:xfrm>
              <a:prstGeom prst="roundRect">
                <a:avLst>
                  <a:gd name="adj" fmla="val 23224"/>
                </a:avLst>
              </a:prstGeom>
              <a:noFill/>
              <a:ln>
                <a:solidFill>
                  <a:srgbClr val="17AB9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fr-MA" b="1" dirty="0">
                    <a:solidFill>
                      <a:schemeClr val="tx1"/>
                    </a:solidFill>
                  </a:rPr>
                  <a:t>72 </a:t>
                </a:r>
                <a14:m>
                  <m:oMath xmlns:m="http://schemas.openxmlformats.org/officeDocument/2006/math">
                    <m:r>
                      <a:rPr lang="fr-FR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fr-MA" b="1" dirty="0">
                    <a:solidFill>
                      <a:schemeClr val="tx1"/>
                    </a:solidFill>
                  </a:rPr>
                  <a:t> 8  = </a:t>
                </a:r>
                <a:r>
                  <a:rPr lang="fr-MA" b="1" dirty="0">
                    <a:solidFill>
                      <a:srgbClr val="CF1F3C"/>
                    </a:solidFill>
                  </a:rPr>
                  <a:t>8</a:t>
                </a:r>
                <a:endParaRPr lang="fr-MA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9" name="Rectangle : coins arrondis 68">
                <a:extLst>
                  <a:ext uri="{FF2B5EF4-FFF2-40B4-BE49-F238E27FC236}">
                    <a16:creationId xmlns:a16="http://schemas.microsoft.com/office/drawing/2014/main" id="{5ACD157D-E957-B5D1-B376-A380C71973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0313" y="4477893"/>
                <a:ext cx="1425677" cy="449826"/>
              </a:xfrm>
              <a:prstGeom prst="roundRect">
                <a:avLst>
                  <a:gd name="adj" fmla="val 23224"/>
                </a:avLst>
              </a:prstGeom>
              <a:blipFill>
                <a:blip r:embed="rId13"/>
                <a:stretch>
                  <a:fillRect b="-10811"/>
                </a:stretch>
              </a:blipFill>
              <a:ln>
                <a:solidFill>
                  <a:srgbClr val="17AB98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0" name="Groupe 69">
            <a:extLst>
              <a:ext uri="{FF2B5EF4-FFF2-40B4-BE49-F238E27FC236}">
                <a16:creationId xmlns:a16="http://schemas.microsoft.com/office/drawing/2014/main" id="{13FBE88F-59D7-C3BE-9339-BD3A6C2E3F7D}"/>
              </a:ext>
            </a:extLst>
          </p:cNvPr>
          <p:cNvGrpSpPr/>
          <p:nvPr/>
        </p:nvGrpSpPr>
        <p:grpSpPr>
          <a:xfrm>
            <a:off x="2517867" y="4450759"/>
            <a:ext cx="396000" cy="461665"/>
            <a:chOff x="558769" y="3701196"/>
            <a:chExt cx="396000" cy="461665"/>
          </a:xfrm>
        </p:grpSpPr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76312521-2037-E767-950A-B83378AA69F6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72" name="ZoneTexte 71">
              <a:extLst>
                <a:ext uri="{FF2B5EF4-FFF2-40B4-BE49-F238E27FC236}">
                  <a16:creationId xmlns:a16="http://schemas.microsoft.com/office/drawing/2014/main" id="{641A62C9-0B15-98DE-9E57-038209F841C3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I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3" name="Groupe 72">
            <a:extLst>
              <a:ext uri="{FF2B5EF4-FFF2-40B4-BE49-F238E27FC236}">
                <a16:creationId xmlns:a16="http://schemas.microsoft.com/office/drawing/2014/main" id="{1C6ACD4A-C0A9-B442-3F43-6F26496BCAAE}"/>
              </a:ext>
            </a:extLst>
          </p:cNvPr>
          <p:cNvGrpSpPr/>
          <p:nvPr/>
        </p:nvGrpSpPr>
        <p:grpSpPr>
          <a:xfrm>
            <a:off x="4488571" y="4450759"/>
            <a:ext cx="396000" cy="461665"/>
            <a:chOff x="558769" y="3701196"/>
            <a:chExt cx="396000" cy="461665"/>
          </a:xfrm>
        </p:grpSpPr>
        <p:sp>
          <p:nvSpPr>
            <p:cNvPr id="74" name="Ellipse 73">
              <a:extLst>
                <a:ext uri="{FF2B5EF4-FFF2-40B4-BE49-F238E27FC236}">
                  <a16:creationId xmlns:a16="http://schemas.microsoft.com/office/drawing/2014/main" id="{A7E10B1F-312C-3A4B-68D6-B3748CAE5935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EC1706B7-8611-566A-CAE6-5E1E11D09026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J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823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4DD3F4E-5A5D-83FD-8598-F0484878920C}"/>
              </a:ext>
            </a:extLst>
          </p:cNvPr>
          <p:cNvSpPr/>
          <p:nvPr/>
        </p:nvSpPr>
        <p:spPr>
          <a:xfrm>
            <a:off x="1860004" y="2677003"/>
            <a:ext cx="5178971" cy="18507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D21B3DA-01E2-D948-BC0C-02DBB74084F8}"/>
              </a:ext>
            </a:extLst>
          </p:cNvPr>
          <p:cNvSpPr txBox="1"/>
          <p:nvPr/>
        </p:nvSpPr>
        <p:spPr>
          <a:xfrm>
            <a:off x="1783804" y="3327583"/>
            <a:ext cx="4597052" cy="993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حساب جداء وخارج قسمة أعداد كسرية في وضعيات مركبة.</a:t>
            </a:r>
            <a:endParaRPr lang="en-US" sz="28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lowchart: Alternate Process 54">
            <a:extLst>
              <a:ext uri="{FF2B5EF4-FFF2-40B4-BE49-F238E27FC236}">
                <a16:creationId xmlns:a16="http://schemas.microsoft.com/office/drawing/2014/main" id="{1A4E9495-F284-F6CE-A933-0D5722399079}"/>
              </a:ext>
            </a:extLst>
          </p:cNvPr>
          <p:cNvSpPr/>
          <p:nvPr/>
        </p:nvSpPr>
        <p:spPr>
          <a:xfrm>
            <a:off x="3067666" y="2166867"/>
            <a:ext cx="3047384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 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8ED64A6B-D116-E5C6-2C02-FE651915FAF0}"/>
              </a:ext>
            </a:extLst>
          </p:cNvPr>
          <p:cNvSpPr>
            <a:spLocks noChangeAspect="1"/>
          </p:cNvSpPr>
          <p:nvPr/>
        </p:nvSpPr>
        <p:spPr>
          <a:xfrm>
            <a:off x="5729755" y="2205686"/>
            <a:ext cx="644500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13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05E33F9F-EA29-390E-FE98-5E3263C1FF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368603" y="3299165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79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A0ADCF1-EFE2-5766-A498-D83C6C7F0BB0}"/>
              </a:ext>
            </a:extLst>
          </p:cNvPr>
          <p:cNvSpPr txBox="1"/>
          <p:nvPr/>
        </p:nvSpPr>
        <p:spPr>
          <a:xfrm>
            <a:off x="74600" y="881256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سنتعلم</a:t>
            </a:r>
            <a:r>
              <a:rPr lang="fr-FR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حساب جداء وخارج قسمة أعداد كسرية في وضعيات مركبة.</a:t>
            </a:r>
            <a:endParaRPr lang="en-US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9114F17-2472-7B07-22D8-52BD11DB5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5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44203C0-5519-D78D-2979-C4C85775F12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9D856E9-37BA-6D4F-D7F6-F1425BD7CA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75" y="2123768"/>
            <a:ext cx="4014698" cy="390414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A9D968E-9D17-97ED-8BA2-F8384FA7B7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68" y="2268578"/>
            <a:ext cx="2554216" cy="383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0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71392" y="882158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عرض فيديو النمذجة  </a:t>
            </a:r>
          </a:p>
        </p:txBody>
      </p:sp>
      <p:pic>
        <p:nvPicPr>
          <p:cNvPr id="5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6769C432-8C0A-1F11-96C0-A6E60CCC9E4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6.P1.S4.L3">
            <a:hlinkClick r:id="" action="ppaction://media"/>
            <a:extLst>
              <a:ext uri="{FF2B5EF4-FFF2-40B4-BE49-F238E27FC236}">
                <a16:creationId xmlns:a16="http://schemas.microsoft.com/office/drawing/2014/main" id="{8A8B7518-71B6-1F77-3E0D-16530780CE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8246" y="2005781"/>
            <a:ext cx="7649497" cy="397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88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FD4DA-F0C9-B1EA-F9DB-0F395DBED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E282070-46D3-213C-6B62-1EB6A2DE778B}"/>
              </a:ext>
            </a:extLst>
          </p:cNvPr>
          <p:cNvSpPr txBox="1"/>
          <p:nvPr/>
        </p:nvSpPr>
        <p:spPr>
          <a:xfrm>
            <a:off x="66211" y="864478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ذ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كرنا بخطوات 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حساب جداء وخارج قسمة أعداد كسرية في وضعيات مركبة؟</a:t>
            </a:r>
            <a:endParaRPr lang="en-US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1917827-45F6-1FF2-9359-F2F2CA23C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4EDB9DC-03FD-BEDD-ABC9-165C78389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301" y="2225414"/>
            <a:ext cx="5705398" cy="328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9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102D4-BFBB-6A43-47DF-872DC0E4F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96B7A42-E209-C4E8-7556-892D56A324EB}"/>
              </a:ext>
            </a:extLst>
          </p:cNvPr>
          <p:cNvSpPr/>
          <p:nvPr/>
        </p:nvSpPr>
        <p:spPr>
          <a:xfrm>
            <a:off x="1720931" y="2610517"/>
            <a:ext cx="5884432" cy="28938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4CFFDCA-B173-C19B-EB57-25F050E73F59}"/>
              </a:ext>
            </a:extLst>
          </p:cNvPr>
          <p:cNvSpPr txBox="1"/>
          <p:nvPr/>
        </p:nvSpPr>
        <p:spPr>
          <a:xfrm>
            <a:off x="1284391" y="3199943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D107971-6A82-48ED-40FE-FC7C9BA9D5F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9" name="Image 8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C958444-BDE9-97D4-2BC5-AA819B7A7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91627" y="3199063"/>
            <a:ext cx="765221" cy="765221"/>
          </a:xfrm>
          <a:prstGeom prst="rect">
            <a:avLst/>
          </a:prstGeom>
        </p:spPr>
      </p:pic>
      <p:sp>
        <p:nvSpPr>
          <p:cNvPr id="2" name="Oval 80">
            <a:extLst>
              <a:ext uri="{FF2B5EF4-FFF2-40B4-BE49-F238E27FC236}">
                <a16:creationId xmlns:a16="http://schemas.microsoft.com/office/drawing/2014/main" id="{9DDC4EE3-4C07-3921-1E93-4CEDFFBC338F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8" name="Flowchart: Alternate Process 54">
            <a:extLst>
              <a:ext uri="{FF2B5EF4-FFF2-40B4-BE49-F238E27FC236}">
                <a16:creationId xmlns:a16="http://schemas.microsoft.com/office/drawing/2014/main" id="{09983B5B-47F9-824E-3288-1A2A4A9AA9C2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الممارسة الموجهة</a:t>
            </a: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357C6041-A2EB-49C4-EDE7-E59CCBD4DE10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0F60B19-7CA7-9E82-9D0A-FEC7DDA520A2}"/>
              </a:ext>
            </a:extLst>
          </p:cNvPr>
          <p:cNvSpPr txBox="1"/>
          <p:nvPr/>
        </p:nvSpPr>
        <p:spPr>
          <a:xfrm>
            <a:off x="1295932" y="3865752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</a:t>
            </a:r>
            <a:r>
              <a:rPr lang="fr-FR" sz="36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2</a:t>
            </a:r>
            <a:endParaRPr lang="ar-SA" sz="3600" b="1" dirty="0">
              <a:solidFill>
                <a:srgbClr val="B2B3AE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8F7350D-DA83-7C9D-E39D-8F32D65BBA9A}"/>
              </a:ext>
            </a:extLst>
          </p:cNvPr>
          <p:cNvSpPr txBox="1"/>
          <p:nvPr/>
        </p:nvSpPr>
        <p:spPr>
          <a:xfrm>
            <a:off x="1284390" y="4590126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395937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383287" y="866674"/>
            <a:ext cx="7165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،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سنحسب خارج هذه العملية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خُطْوَةً خطوة مثل مجد وندى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ECEAC09-C2D2-EFA9-F6E7-65DB1F693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594" y="626156"/>
            <a:ext cx="984119" cy="1014068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3EAF0C10-9D50-E169-C2A2-2156A331723F}"/>
                  </a:ext>
                </a:extLst>
              </p:cNvPr>
              <p:cNvSpPr txBox="1"/>
              <p:nvPr/>
            </p:nvSpPr>
            <p:spPr>
              <a:xfrm>
                <a:off x="2040778" y="2506807"/>
                <a:ext cx="4376583" cy="1845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6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6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lang="fr-FR" sz="6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  <m:r>
                        <a:rPr lang="ar-SA" sz="6000" b="1" i="1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f>
                        <m:fPr>
                          <m:ctrlPr>
                            <a:rPr lang="ar-SA" sz="6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ar-SA" sz="6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fr-FR" sz="6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  <m:r>
                        <a:rPr lang="fr-FR" sz="6000" b="1" i="1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÷</m:t>
                      </m:r>
                      <m:f>
                        <m:fPr>
                          <m:ctrlPr>
                            <a:rPr lang="fr-FR" sz="6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6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lang="fr-FR" sz="6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</m:den>
                      </m:f>
                      <m:r>
                        <a:rPr lang="fr-FR" sz="6000" b="1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fr-FR" sz="6000" b="1" dirty="0">
                  <a:solidFill>
                    <a:srgbClr val="10658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3EAF0C10-9D50-E169-C2A2-2156A33172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0778" y="2506807"/>
                <a:ext cx="4376583" cy="18457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Graphic 1" descr="Question Mark with solid fill">
            <a:extLst>
              <a:ext uri="{FF2B5EF4-FFF2-40B4-BE49-F238E27FC236}">
                <a16:creationId xmlns:a16="http://schemas.microsoft.com/office/drawing/2014/main" id="{747342C0-D004-9EDB-09AB-994E210528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88822" y="278092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50047-DE88-0C61-40AE-980630187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93D5ACA-56F3-31D0-FE3E-6ECAB61AB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210C64D1-27A3-57C0-9796-BE2A25BB5E12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الأولى؟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533E129-D13F-78B2-4FCE-5F16D6F6D2E1}"/>
              </a:ext>
            </a:extLst>
          </p:cNvPr>
          <p:cNvSpPr/>
          <p:nvPr/>
        </p:nvSpPr>
        <p:spPr>
          <a:xfrm>
            <a:off x="6577445" y="1809020"/>
            <a:ext cx="1508874" cy="588569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أحول القسمة</a:t>
            </a:r>
            <a:br>
              <a: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ar-S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إلى ضرب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1B3BD865-6AA4-BA6B-ED5C-6A4A638607AA}"/>
              </a:ext>
            </a:extLst>
          </p:cNvPr>
          <p:cNvSpPr>
            <a:spLocks noChangeAspect="1"/>
          </p:cNvSpPr>
          <p:nvPr/>
        </p:nvSpPr>
        <p:spPr>
          <a:xfrm>
            <a:off x="8130128" y="1883105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1</a:t>
            </a:r>
            <a:endParaRPr lang="fr-MA" sz="2400" b="1" dirty="0"/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74014386-9979-0644-4558-7650698FA28B}"/>
              </a:ext>
            </a:extLst>
          </p:cNvPr>
          <p:cNvSpPr>
            <a:spLocks noChangeAspect="1"/>
          </p:cNvSpPr>
          <p:nvPr/>
        </p:nvSpPr>
        <p:spPr>
          <a:xfrm>
            <a:off x="6093239" y="1911405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2</a:t>
            </a:r>
            <a:endParaRPr lang="fr-MA" sz="2400" b="1" dirty="0"/>
          </a:p>
        </p:txBody>
      </p:sp>
      <p:sp>
        <p:nvSpPr>
          <p:cNvPr id="19" name="Rectangle : coins arrondis 4">
            <a:extLst>
              <a:ext uri="{FF2B5EF4-FFF2-40B4-BE49-F238E27FC236}">
                <a16:creationId xmlns:a16="http://schemas.microsoft.com/office/drawing/2014/main" id="{E06712E9-278D-89B3-431B-38FB476A0B96}"/>
              </a:ext>
            </a:extLst>
          </p:cNvPr>
          <p:cNvSpPr/>
          <p:nvPr/>
        </p:nvSpPr>
        <p:spPr>
          <a:xfrm>
            <a:off x="4540556" y="1826585"/>
            <a:ext cx="1508874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أضرب البسط في البسط والمقام ...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2B0730EF-336C-CE96-B4D9-BB4C27946FF4}"/>
                  </a:ext>
                </a:extLst>
              </p:cNvPr>
              <p:cNvSpPr txBox="1"/>
              <p:nvPr/>
            </p:nvSpPr>
            <p:spPr>
              <a:xfrm>
                <a:off x="2002521" y="2879503"/>
                <a:ext cx="4376583" cy="1845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6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6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lang="fr-FR" sz="6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  <m:r>
                        <a:rPr lang="ar-SA" sz="6000" b="1" i="1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f>
                        <m:fPr>
                          <m:ctrlPr>
                            <a:rPr lang="ar-SA" sz="6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ar-SA" sz="6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fr-FR" sz="6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  <m:r>
                        <a:rPr lang="fr-FR" sz="6000" b="1" i="1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÷</m:t>
                      </m:r>
                      <m:f>
                        <m:fPr>
                          <m:ctrlPr>
                            <a:rPr lang="fr-FR" sz="6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6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lang="fr-FR" sz="6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</m:den>
                      </m:f>
                      <m:r>
                        <a:rPr lang="fr-FR" sz="6000" b="1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fr-FR" sz="6000" b="1" dirty="0">
                  <a:solidFill>
                    <a:srgbClr val="10658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2B0730EF-336C-CE96-B4D9-BB4C27946F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2521" y="2879503"/>
                <a:ext cx="4376583" cy="184576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raphic 1" descr="Question Mark with solid fill">
            <a:extLst>
              <a:ext uri="{FF2B5EF4-FFF2-40B4-BE49-F238E27FC236}">
                <a16:creationId xmlns:a16="http://schemas.microsoft.com/office/drawing/2014/main" id="{C360E3A0-5B25-C3F6-4947-13131531A0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50565" y="3153624"/>
            <a:ext cx="914400" cy="914400"/>
          </a:xfrm>
          <a:prstGeom prst="rect">
            <a:avLst/>
          </a:prstGeom>
        </p:spPr>
      </p:pic>
      <p:sp>
        <p:nvSpPr>
          <p:cNvPr id="7" name="Oval 80">
            <a:extLst>
              <a:ext uri="{FF2B5EF4-FFF2-40B4-BE49-F238E27FC236}">
                <a16:creationId xmlns:a16="http://schemas.microsoft.com/office/drawing/2014/main" id="{B0938D60-89F6-9A67-7800-7FF1A132B434}"/>
              </a:ext>
            </a:extLst>
          </p:cNvPr>
          <p:cNvSpPr>
            <a:spLocks noChangeAspect="1"/>
          </p:cNvSpPr>
          <p:nvPr/>
        </p:nvSpPr>
        <p:spPr>
          <a:xfrm>
            <a:off x="4047880" y="1949741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dirty="0"/>
              <a:t>3</a:t>
            </a:r>
            <a:endParaRPr lang="fr-MA" sz="2400" b="1" dirty="0"/>
          </a:p>
        </p:txBody>
      </p:sp>
      <p:sp>
        <p:nvSpPr>
          <p:cNvPr id="9" name="Rectangle : coins arrondis 4">
            <a:extLst>
              <a:ext uri="{FF2B5EF4-FFF2-40B4-BE49-F238E27FC236}">
                <a16:creationId xmlns:a16="http://schemas.microsoft.com/office/drawing/2014/main" id="{55B9B84B-FF54-CD5A-EEEA-807B883A7BD6}"/>
              </a:ext>
            </a:extLst>
          </p:cNvPr>
          <p:cNvSpPr/>
          <p:nvPr/>
        </p:nvSpPr>
        <p:spPr>
          <a:xfrm>
            <a:off x="2495197" y="1864921"/>
            <a:ext cx="1508874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أختزل العوامل المشتركة 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7C2A6E82-010C-48A2-B6D9-8BA506F81595}"/>
              </a:ext>
            </a:extLst>
          </p:cNvPr>
          <p:cNvSpPr>
            <a:spLocks noChangeAspect="1"/>
          </p:cNvSpPr>
          <p:nvPr/>
        </p:nvSpPr>
        <p:spPr>
          <a:xfrm>
            <a:off x="2002521" y="1967925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dirty="0"/>
              <a:t>4</a:t>
            </a:r>
            <a:endParaRPr lang="fr-MA" sz="2400" b="1" dirty="0"/>
          </a:p>
        </p:txBody>
      </p:sp>
      <p:sp>
        <p:nvSpPr>
          <p:cNvPr id="14" name="Rectangle : coins arrondis 4">
            <a:extLst>
              <a:ext uri="{FF2B5EF4-FFF2-40B4-BE49-F238E27FC236}">
                <a16:creationId xmlns:a16="http://schemas.microsoft.com/office/drawing/2014/main" id="{4A3CEC50-9355-5261-1BEC-E07381CA22B7}"/>
              </a:ext>
            </a:extLst>
          </p:cNvPr>
          <p:cNvSpPr/>
          <p:nvPr/>
        </p:nvSpPr>
        <p:spPr>
          <a:xfrm>
            <a:off x="449838" y="1883105"/>
            <a:ext cx="1508874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أحسب </a:t>
            </a:r>
            <a:r>
              <a:rPr lang="ar-SA" sz="1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الجداءات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03FA413-0DE4-5212-3E7C-563A146C1E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1307" y="4965511"/>
            <a:ext cx="1153028" cy="140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0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C94CA-7E54-0CCF-2831-91289145D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7AB76BA-C1CA-149F-345C-26FECDAC1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32505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E59A499F-BF40-7C9F-2A69-335FCE0835B3}"/>
              </a:ext>
            </a:extLst>
          </p:cNvPr>
          <p:cNvSpPr txBox="1"/>
          <p:nvPr/>
        </p:nvSpPr>
        <p:spPr>
          <a:xfrm>
            <a:off x="465514" y="853335"/>
            <a:ext cx="6986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حولوا القسمة إلى ضرب في مقلوب العدد الموالي.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D1B4EE8-D9B0-EF49-DDDA-0CDAE0BA2B49}"/>
              </a:ext>
            </a:extLst>
          </p:cNvPr>
          <p:cNvSpPr/>
          <p:nvPr/>
        </p:nvSpPr>
        <p:spPr>
          <a:xfrm>
            <a:off x="6577445" y="1809020"/>
            <a:ext cx="1508874" cy="588569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أحول القسمة  إلى ضرب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F4C4D1B4-404F-8600-EBCC-BACCD8B8835D}"/>
              </a:ext>
            </a:extLst>
          </p:cNvPr>
          <p:cNvSpPr>
            <a:spLocks noChangeAspect="1"/>
          </p:cNvSpPr>
          <p:nvPr/>
        </p:nvSpPr>
        <p:spPr>
          <a:xfrm>
            <a:off x="8130128" y="1883105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3185C32E-86CF-0F70-9C83-7C962709CAC1}"/>
              </a:ext>
            </a:extLst>
          </p:cNvPr>
          <p:cNvSpPr>
            <a:spLocks noChangeAspect="1"/>
          </p:cNvSpPr>
          <p:nvPr/>
        </p:nvSpPr>
        <p:spPr>
          <a:xfrm>
            <a:off x="6093239" y="1911405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4" name="Rectangle : coins arrondis 4">
            <a:extLst>
              <a:ext uri="{FF2B5EF4-FFF2-40B4-BE49-F238E27FC236}">
                <a16:creationId xmlns:a16="http://schemas.microsoft.com/office/drawing/2014/main" id="{58BED2D5-9101-E094-5239-37B272486594}"/>
              </a:ext>
            </a:extLst>
          </p:cNvPr>
          <p:cNvSpPr/>
          <p:nvPr/>
        </p:nvSpPr>
        <p:spPr>
          <a:xfrm>
            <a:off x="4540556" y="1826585"/>
            <a:ext cx="1508874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أضرب البسط في البسط والمقام ...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D810D519-62A1-DEEC-D5BF-35E8A6E685A5}"/>
              </a:ext>
            </a:extLst>
          </p:cNvPr>
          <p:cNvSpPr>
            <a:spLocks noChangeAspect="1"/>
          </p:cNvSpPr>
          <p:nvPr/>
        </p:nvSpPr>
        <p:spPr>
          <a:xfrm>
            <a:off x="4047880" y="1949741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16" name="Rectangle : coins arrondis 4">
            <a:extLst>
              <a:ext uri="{FF2B5EF4-FFF2-40B4-BE49-F238E27FC236}">
                <a16:creationId xmlns:a16="http://schemas.microsoft.com/office/drawing/2014/main" id="{2BADBC24-3DB0-CBDF-3C58-D822F2EE6397}"/>
              </a:ext>
            </a:extLst>
          </p:cNvPr>
          <p:cNvSpPr/>
          <p:nvPr/>
        </p:nvSpPr>
        <p:spPr>
          <a:xfrm>
            <a:off x="2495197" y="1864921"/>
            <a:ext cx="1508874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أختزل العوامل المشتركة 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A6D8F9CA-B2BC-07FB-904F-2B863F81A66C}"/>
              </a:ext>
            </a:extLst>
          </p:cNvPr>
          <p:cNvSpPr>
            <a:spLocks noChangeAspect="1"/>
          </p:cNvSpPr>
          <p:nvPr/>
        </p:nvSpPr>
        <p:spPr>
          <a:xfrm>
            <a:off x="2002521" y="1967925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4</a:t>
            </a:r>
            <a:endParaRPr lang="fr-MA" sz="3200" b="1" dirty="0"/>
          </a:p>
        </p:txBody>
      </p:sp>
      <p:sp>
        <p:nvSpPr>
          <p:cNvPr id="18" name="Rectangle : coins arrondis 4">
            <a:extLst>
              <a:ext uri="{FF2B5EF4-FFF2-40B4-BE49-F238E27FC236}">
                <a16:creationId xmlns:a16="http://schemas.microsoft.com/office/drawing/2014/main" id="{304EC824-64DA-5061-4548-91846A49656F}"/>
              </a:ext>
            </a:extLst>
          </p:cNvPr>
          <p:cNvSpPr/>
          <p:nvPr/>
        </p:nvSpPr>
        <p:spPr>
          <a:xfrm>
            <a:off x="449838" y="1883105"/>
            <a:ext cx="1508874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أحسب </a:t>
            </a:r>
            <a:r>
              <a:rPr lang="ar-SA" sz="1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الجداءات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A71CC797-8943-8CF8-72D2-7B78D04CE0C8}"/>
                  </a:ext>
                </a:extLst>
              </p:cNvPr>
              <p:cNvSpPr txBox="1"/>
              <p:nvPr/>
            </p:nvSpPr>
            <p:spPr>
              <a:xfrm>
                <a:off x="2002521" y="2879503"/>
                <a:ext cx="4376583" cy="1845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6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6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lang="fr-FR" sz="6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  <m:r>
                        <a:rPr lang="ar-SA" sz="6000" b="1" i="1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f>
                        <m:fPr>
                          <m:ctrlPr>
                            <a:rPr lang="ar-SA" sz="6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ar-SA" sz="6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fr-FR" sz="6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  <m:r>
                        <a:rPr lang="fr-FR" sz="6000" b="1" i="1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÷</m:t>
                      </m:r>
                      <m:f>
                        <m:fPr>
                          <m:ctrlPr>
                            <a:rPr lang="fr-FR" sz="6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6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lang="fr-FR" sz="6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</m:den>
                      </m:f>
                      <m:r>
                        <a:rPr lang="fr-FR" sz="6000" b="1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fr-FR" sz="6000" b="1" dirty="0">
                  <a:solidFill>
                    <a:srgbClr val="10658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A71CC797-8943-8CF8-72D2-7B78D04CE0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2521" y="2879503"/>
                <a:ext cx="4376583" cy="18457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Graphic 1" descr="Question Mark with solid fill">
            <a:extLst>
              <a:ext uri="{FF2B5EF4-FFF2-40B4-BE49-F238E27FC236}">
                <a16:creationId xmlns:a16="http://schemas.microsoft.com/office/drawing/2014/main" id="{F6E4DA43-8028-9F8C-43FB-23C80FA4A2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50565" y="315362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5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536BE-4D75-1855-D9F2-004FADDCE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97AC48E-AA09-5E10-C458-D727C3524889}"/>
              </a:ext>
            </a:extLst>
          </p:cNvPr>
          <p:cNvSpPr txBox="1"/>
          <p:nvPr/>
        </p:nvSpPr>
        <p:spPr>
          <a:xfrm>
            <a:off x="1271068" y="8638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BBC2370-4696-C502-9A33-F314D9F46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2FCCFE8-2830-F912-15BD-15CDABAD8C1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184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10C11-8883-D223-5FA2-99BF082D6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9C1DCBF-C12A-0705-B94D-40F403EBE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32505"/>
            <a:ext cx="999174" cy="999174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05076FF-33DD-9F92-6552-9D181F169F07}"/>
              </a:ext>
            </a:extLst>
          </p:cNvPr>
          <p:cNvSpPr txBox="1"/>
          <p:nvPr/>
        </p:nvSpPr>
        <p:spPr>
          <a:xfrm>
            <a:off x="822374" y="853335"/>
            <a:ext cx="662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للجواب؟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C7B0374-E576-2E31-2172-59C390650199}"/>
              </a:ext>
            </a:extLst>
          </p:cNvPr>
          <p:cNvSpPr/>
          <p:nvPr/>
        </p:nvSpPr>
        <p:spPr>
          <a:xfrm>
            <a:off x="6577445" y="1809020"/>
            <a:ext cx="1508874" cy="588569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أحول القسمة  إلى ضرب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735551CF-1D3E-3C6A-C550-394AB84F6C60}"/>
              </a:ext>
            </a:extLst>
          </p:cNvPr>
          <p:cNvSpPr>
            <a:spLocks noChangeAspect="1"/>
          </p:cNvSpPr>
          <p:nvPr/>
        </p:nvSpPr>
        <p:spPr>
          <a:xfrm>
            <a:off x="8130128" y="1883105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1</a:t>
            </a:r>
            <a:endParaRPr lang="fr-MA" sz="2400" b="1" dirty="0"/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D9F21AAF-04E6-3A54-B113-92A1B87EC7A1}"/>
              </a:ext>
            </a:extLst>
          </p:cNvPr>
          <p:cNvSpPr>
            <a:spLocks noChangeAspect="1"/>
          </p:cNvSpPr>
          <p:nvPr/>
        </p:nvSpPr>
        <p:spPr>
          <a:xfrm>
            <a:off x="6093239" y="1911405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2</a:t>
            </a:r>
            <a:endParaRPr lang="fr-MA" sz="2400" b="1" dirty="0"/>
          </a:p>
        </p:txBody>
      </p:sp>
      <p:sp>
        <p:nvSpPr>
          <p:cNvPr id="14" name="Rectangle : coins arrondis 4">
            <a:extLst>
              <a:ext uri="{FF2B5EF4-FFF2-40B4-BE49-F238E27FC236}">
                <a16:creationId xmlns:a16="http://schemas.microsoft.com/office/drawing/2014/main" id="{FB0F9603-13C1-02BD-4C70-5C3D0F1A6A34}"/>
              </a:ext>
            </a:extLst>
          </p:cNvPr>
          <p:cNvSpPr/>
          <p:nvPr/>
        </p:nvSpPr>
        <p:spPr>
          <a:xfrm>
            <a:off x="4540556" y="1826585"/>
            <a:ext cx="1508874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أضرب البسط في البسط والمقام ...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83EFD186-78E7-97A4-3AC5-2C32F1504EB8}"/>
              </a:ext>
            </a:extLst>
          </p:cNvPr>
          <p:cNvSpPr>
            <a:spLocks noChangeAspect="1"/>
          </p:cNvSpPr>
          <p:nvPr/>
        </p:nvSpPr>
        <p:spPr>
          <a:xfrm>
            <a:off x="4047880" y="1949741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dirty="0"/>
              <a:t>3</a:t>
            </a:r>
            <a:endParaRPr lang="fr-MA" sz="2400" b="1" dirty="0"/>
          </a:p>
        </p:txBody>
      </p:sp>
      <p:sp>
        <p:nvSpPr>
          <p:cNvPr id="16" name="Rectangle : coins arrondis 4">
            <a:extLst>
              <a:ext uri="{FF2B5EF4-FFF2-40B4-BE49-F238E27FC236}">
                <a16:creationId xmlns:a16="http://schemas.microsoft.com/office/drawing/2014/main" id="{7BCC4D84-B784-BD4A-4A22-B0898BA026F2}"/>
              </a:ext>
            </a:extLst>
          </p:cNvPr>
          <p:cNvSpPr/>
          <p:nvPr/>
        </p:nvSpPr>
        <p:spPr>
          <a:xfrm>
            <a:off x="2495197" y="1864921"/>
            <a:ext cx="1508874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أختزل العوامل المشتركة 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DB0B2FB4-585B-424E-F435-04FEE0E2DDAD}"/>
              </a:ext>
            </a:extLst>
          </p:cNvPr>
          <p:cNvSpPr>
            <a:spLocks noChangeAspect="1"/>
          </p:cNvSpPr>
          <p:nvPr/>
        </p:nvSpPr>
        <p:spPr>
          <a:xfrm>
            <a:off x="2002521" y="1967925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dirty="0"/>
              <a:t>4</a:t>
            </a:r>
            <a:endParaRPr lang="fr-MA" sz="2400" b="1" dirty="0"/>
          </a:p>
        </p:txBody>
      </p:sp>
      <p:sp>
        <p:nvSpPr>
          <p:cNvPr id="18" name="Rectangle : coins arrondis 4">
            <a:extLst>
              <a:ext uri="{FF2B5EF4-FFF2-40B4-BE49-F238E27FC236}">
                <a16:creationId xmlns:a16="http://schemas.microsoft.com/office/drawing/2014/main" id="{EA2FB885-088A-2EC5-D007-C3FB2CBBA15A}"/>
              </a:ext>
            </a:extLst>
          </p:cNvPr>
          <p:cNvSpPr/>
          <p:nvPr/>
        </p:nvSpPr>
        <p:spPr>
          <a:xfrm>
            <a:off x="449838" y="1883105"/>
            <a:ext cx="1508874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أحسب </a:t>
            </a:r>
            <a:r>
              <a:rPr lang="ar-SA" sz="1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الجداءات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2F2C56C1-1B68-23BF-3966-664DA59DE490}"/>
                  </a:ext>
                </a:extLst>
              </p:cNvPr>
              <p:cNvSpPr txBox="1"/>
              <p:nvPr/>
            </p:nvSpPr>
            <p:spPr>
              <a:xfrm>
                <a:off x="1350891" y="3137524"/>
                <a:ext cx="5393977" cy="12488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lang="fr-FR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  <m:r>
                        <a:rPr lang="ar-SA" sz="4000" b="1" i="1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f>
                        <m:fPr>
                          <m:ctrlPr>
                            <a:rPr lang="ar-SA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ar-SA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fr-FR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  <m:r>
                        <a:rPr lang="fr-FR" sz="4000" b="1" i="1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÷</m:t>
                      </m:r>
                      <m:f>
                        <m:fPr>
                          <m:ctrlPr>
                            <a:rPr lang="fr-FR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ar-SA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lang="ar-SA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</m:den>
                      </m:f>
                      <m:r>
                        <a:rPr lang="fr-FR" sz="4000" b="1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fr-FR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ar-SA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lang="ar-SA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  <m:r>
                        <a:rPr lang="fr-FR" sz="4000" b="1" i="1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f>
                        <m:fPr>
                          <m:ctrlPr>
                            <a:rPr lang="fr-FR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ar-SA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ar-SA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  <m:r>
                        <a:rPr lang="fr-FR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f>
                        <m:fPr>
                          <m:ctrlPr>
                            <a:rPr lang="fr-FR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</m:num>
                        <m:den>
                          <m:r>
                            <a:rPr lang="fr-FR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fr-FR" sz="4000" b="1" dirty="0">
                  <a:solidFill>
                    <a:srgbClr val="10658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2F2C56C1-1B68-23BF-3966-664DA59DE4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0891" y="3137524"/>
                <a:ext cx="5393977" cy="1248803"/>
              </a:xfrm>
              <a:prstGeom prst="rect">
                <a:avLst/>
              </a:prstGeom>
              <a:blipFill>
                <a:blip r:embed="rId3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946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2C11D-12BA-D8CB-B586-38E7185D7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6F7E9E3-55AC-424A-C4DD-75FB5CA65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A92E17A3-1CDA-F9D5-5D79-B721D0F3A476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الثانية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676CEAE7-AFF4-4249-0BBA-83B54E12051B}"/>
              </a:ext>
            </a:extLst>
          </p:cNvPr>
          <p:cNvSpPr/>
          <p:nvPr/>
        </p:nvSpPr>
        <p:spPr>
          <a:xfrm>
            <a:off x="6577445" y="1809020"/>
            <a:ext cx="1508874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أحول القسمة  إلى ضرب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78CC27A9-4EF1-F7E0-5E6A-704E1E3A4595}"/>
              </a:ext>
            </a:extLst>
          </p:cNvPr>
          <p:cNvSpPr>
            <a:spLocks noChangeAspect="1"/>
          </p:cNvSpPr>
          <p:nvPr/>
        </p:nvSpPr>
        <p:spPr>
          <a:xfrm>
            <a:off x="8130128" y="1883105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1</a:t>
            </a:r>
            <a:endParaRPr lang="fr-MA" sz="2400" b="1" dirty="0"/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4BB4FBD5-7D15-D011-63EE-31BBB0704524}"/>
              </a:ext>
            </a:extLst>
          </p:cNvPr>
          <p:cNvSpPr>
            <a:spLocks noChangeAspect="1"/>
          </p:cNvSpPr>
          <p:nvPr/>
        </p:nvSpPr>
        <p:spPr>
          <a:xfrm>
            <a:off x="6093239" y="1911405"/>
            <a:ext cx="440397" cy="44039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2</a:t>
            </a:r>
            <a:endParaRPr lang="fr-MA" sz="2400" b="1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21965FC-B836-B238-55B8-74442140D14F}"/>
              </a:ext>
            </a:extLst>
          </p:cNvPr>
          <p:cNvSpPr/>
          <p:nvPr/>
        </p:nvSpPr>
        <p:spPr>
          <a:xfrm>
            <a:off x="4540556" y="1826585"/>
            <a:ext cx="1508874" cy="58856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أضرب البسط في البسط والمقام ...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BFFD9AF2-4A12-4060-1F69-F501F1D28BF8}"/>
              </a:ext>
            </a:extLst>
          </p:cNvPr>
          <p:cNvSpPr>
            <a:spLocks noChangeAspect="1"/>
          </p:cNvSpPr>
          <p:nvPr/>
        </p:nvSpPr>
        <p:spPr>
          <a:xfrm>
            <a:off x="4047880" y="1949741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dirty="0"/>
              <a:t>3</a:t>
            </a:r>
            <a:endParaRPr lang="fr-MA" sz="2400" b="1" dirty="0"/>
          </a:p>
        </p:txBody>
      </p:sp>
      <p:sp>
        <p:nvSpPr>
          <p:cNvPr id="16" name="Rectangle : coins arrondis 4">
            <a:extLst>
              <a:ext uri="{FF2B5EF4-FFF2-40B4-BE49-F238E27FC236}">
                <a16:creationId xmlns:a16="http://schemas.microsoft.com/office/drawing/2014/main" id="{04D08FB9-A87F-7B23-AEB8-1137901B8A8A}"/>
              </a:ext>
            </a:extLst>
          </p:cNvPr>
          <p:cNvSpPr/>
          <p:nvPr/>
        </p:nvSpPr>
        <p:spPr>
          <a:xfrm>
            <a:off x="2495197" y="1864921"/>
            <a:ext cx="1508874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أختزل العوامل المشتركة 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E5420E93-C0F5-F5A1-95A0-8294BAAF8716}"/>
              </a:ext>
            </a:extLst>
          </p:cNvPr>
          <p:cNvSpPr>
            <a:spLocks noChangeAspect="1"/>
          </p:cNvSpPr>
          <p:nvPr/>
        </p:nvSpPr>
        <p:spPr>
          <a:xfrm>
            <a:off x="2002521" y="1967925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dirty="0"/>
              <a:t>4</a:t>
            </a:r>
            <a:endParaRPr lang="fr-MA" sz="2400" b="1" dirty="0"/>
          </a:p>
        </p:txBody>
      </p:sp>
      <p:sp>
        <p:nvSpPr>
          <p:cNvPr id="18" name="Rectangle : coins arrondis 4">
            <a:extLst>
              <a:ext uri="{FF2B5EF4-FFF2-40B4-BE49-F238E27FC236}">
                <a16:creationId xmlns:a16="http://schemas.microsoft.com/office/drawing/2014/main" id="{FAF0A464-86D1-A052-F5FC-1DC2306466C4}"/>
              </a:ext>
            </a:extLst>
          </p:cNvPr>
          <p:cNvSpPr/>
          <p:nvPr/>
        </p:nvSpPr>
        <p:spPr>
          <a:xfrm>
            <a:off x="449838" y="1883105"/>
            <a:ext cx="1508874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أحسب </a:t>
            </a:r>
            <a:r>
              <a:rPr lang="ar-SA" sz="1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الجداءات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39C4A322-DC0A-B142-DB71-AA1A0B69F948}"/>
                  </a:ext>
                </a:extLst>
              </p:cNvPr>
              <p:cNvSpPr txBox="1"/>
              <p:nvPr/>
            </p:nvSpPr>
            <p:spPr>
              <a:xfrm>
                <a:off x="1159591" y="3137524"/>
                <a:ext cx="5393977" cy="12488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  <m:r>
                        <a:rPr lang="ar-SA" sz="4000" b="1" i="1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f>
                        <m:fPr>
                          <m:ctrlP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  <m:r>
                        <a:rPr lang="fr-FR" sz="4000" b="1" i="1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÷</m:t>
                      </m:r>
                      <m:f>
                        <m:fPr>
                          <m:ctrlP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ar-SA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lang="ar-SA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</m:den>
                      </m:f>
                      <m:r>
                        <a:rPr lang="fr-FR" sz="4000" b="1" i="1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  <m:r>
                        <a:rPr lang="fr-FR" sz="4000" b="1" i="1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f>
                        <m:fPr>
                          <m:ctrlP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  <m:r>
                        <a:rPr lang="fr-FR" sz="4000" b="1" i="1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f>
                        <m:fPr>
                          <m:ctrlP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</m:num>
                        <m:den>
                          <m:r>
                            <a:rPr lang="fr-FR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fr-FR" sz="4000" b="1" i="1" dirty="0">
                  <a:solidFill>
                    <a:srgbClr val="106585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39C4A322-DC0A-B142-DB71-AA1A0B69F9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591" y="3137524"/>
                <a:ext cx="5393977" cy="12488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3A73ADCF-1BAE-2B75-A5FC-57C0340B1F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7497" y="5103163"/>
            <a:ext cx="1153028" cy="140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7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B086E-A1A2-2B9F-5C5F-0F0FA428C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F15585F-AC97-92A2-93B2-00C94A139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A18DADF5-0AA8-6A5F-05E9-E82DDC19815E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اضربوا البسط في البسط والمقام في المقام.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F19467F-1044-EB12-7E36-9A72D8746DCA}"/>
              </a:ext>
            </a:extLst>
          </p:cNvPr>
          <p:cNvSpPr/>
          <p:nvPr/>
        </p:nvSpPr>
        <p:spPr>
          <a:xfrm>
            <a:off x="6577445" y="1809020"/>
            <a:ext cx="1508874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أحول القسمة  إلى ضرب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BA42E549-DB43-C25F-977E-80CC42AEEFFF}"/>
              </a:ext>
            </a:extLst>
          </p:cNvPr>
          <p:cNvSpPr>
            <a:spLocks noChangeAspect="1"/>
          </p:cNvSpPr>
          <p:nvPr/>
        </p:nvSpPr>
        <p:spPr>
          <a:xfrm>
            <a:off x="8130128" y="1883105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1</a:t>
            </a:r>
            <a:endParaRPr lang="fr-MA" sz="2400" b="1" dirty="0"/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FB351069-CD23-F601-16AF-C0E420FF8AB1}"/>
              </a:ext>
            </a:extLst>
          </p:cNvPr>
          <p:cNvSpPr>
            <a:spLocks noChangeAspect="1"/>
          </p:cNvSpPr>
          <p:nvPr/>
        </p:nvSpPr>
        <p:spPr>
          <a:xfrm>
            <a:off x="6093239" y="1911405"/>
            <a:ext cx="440397" cy="44039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2</a:t>
            </a:r>
            <a:endParaRPr lang="fr-MA" sz="2400" b="1" dirty="0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D5780F78-54A3-1BAA-390B-1ADF64778F67}"/>
              </a:ext>
            </a:extLst>
          </p:cNvPr>
          <p:cNvSpPr/>
          <p:nvPr/>
        </p:nvSpPr>
        <p:spPr>
          <a:xfrm>
            <a:off x="4540556" y="1826585"/>
            <a:ext cx="1508874" cy="58856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أضرب البسط في البسط والمقام ...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519135A6-025A-45F0-0665-857825EF2450}"/>
              </a:ext>
            </a:extLst>
          </p:cNvPr>
          <p:cNvSpPr>
            <a:spLocks noChangeAspect="1"/>
          </p:cNvSpPr>
          <p:nvPr/>
        </p:nvSpPr>
        <p:spPr>
          <a:xfrm>
            <a:off x="4047880" y="1949741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dirty="0"/>
              <a:t>3</a:t>
            </a:r>
            <a:endParaRPr lang="fr-MA" sz="2400" b="1" dirty="0"/>
          </a:p>
        </p:txBody>
      </p:sp>
      <p:sp>
        <p:nvSpPr>
          <p:cNvPr id="16" name="Rectangle : coins arrondis 4">
            <a:extLst>
              <a:ext uri="{FF2B5EF4-FFF2-40B4-BE49-F238E27FC236}">
                <a16:creationId xmlns:a16="http://schemas.microsoft.com/office/drawing/2014/main" id="{51F8D4F3-DE1C-BDF5-7E9A-8805AD7B7A3D}"/>
              </a:ext>
            </a:extLst>
          </p:cNvPr>
          <p:cNvSpPr/>
          <p:nvPr/>
        </p:nvSpPr>
        <p:spPr>
          <a:xfrm>
            <a:off x="2495197" y="1864921"/>
            <a:ext cx="1508874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أختزل العوامل المشتركة 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60E4EF97-7A2D-627F-F5D0-77EBD5B417E8}"/>
              </a:ext>
            </a:extLst>
          </p:cNvPr>
          <p:cNvSpPr>
            <a:spLocks noChangeAspect="1"/>
          </p:cNvSpPr>
          <p:nvPr/>
        </p:nvSpPr>
        <p:spPr>
          <a:xfrm>
            <a:off x="2002521" y="1967925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dirty="0"/>
              <a:t>4</a:t>
            </a:r>
            <a:endParaRPr lang="fr-MA" sz="2400" b="1" dirty="0"/>
          </a:p>
        </p:txBody>
      </p:sp>
      <p:sp>
        <p:nvSpPr>
          <p:cNvPr id="18" name="Rectangle : coins arrondis 4">
            <a:extLst>
              <a:ext uri="{FF2B5EF4-FFF2-40B4-BE49-F238E27FC236}">
                <a16:creationId xmlns:a16="http://schemas.microsoft.com/office/drawing/2014/main" id="{9C523C4D-85C6-A602-9027-FCA14F549B67}"/>
              </a:ext>
            </a:extLst>
          </p:cNvPr>
          <p:cNvSpPr/>
          <p:nvPr/>
        </p:nvSpPr>
        <p:spPr>
          <a:xfrm>
            <a:off x="449838" y="1883105"/>
            <a:ext cx="1508874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أحسب </a:t>
            </a:r>
            <a:r>
              <a:rPr lang="ar-SA" sz="1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الجداءات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24DCDCCC-63D3-DBC3-7154-1E294FF4F4FB}"/>
                  </a:ext>
                </a:extLst>
              </p:cNvPr>
              <p:cNvSpPr txBox="1"/>
              <p:nvPr/>
            </p:nvSpPr>
            <p:spPr>
              <a:xfrm>
                <a:off x="1571089" y="3137524"/>
                <a:ext cx="5393977" cy="12488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  <m:r>
                        <a:rPr lang="ar-SA" sz="4000" b="1" i="1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f>
                        <m:fPr>
                          <m:ctrlP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  <m:r>
                        <a:rPr lang="fr-FR" sz="4000" b="1" i="1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÷</m:t>
                      </m:r>
                      <m:f>
                        <m:fPr>
                          <m:ctrlP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ar-SA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lang="ar-SA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</m:den>
                      </m:f>
                      <m:r>
                        <a:rPr lang="fr-FR" sz="4000" b="1" i="1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  <m:r>
                        <a:rPr lang="fr-FR" sz="4000" b="1" i="1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f>
                        <m:fPr>
                          <m:ctrlP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  <m:r>
                        <a:rPr lang="fr-FR" sz="4000" b="1" i="1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f>
                        <m:fPr>
                          <m:ctrlP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</m:num>
                        <m:den>
                          <m:r>
                            <a:rPr lang="fr-FR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fr-FR" sz="4000" b="1" i="1" dirty="0">
                  <a:solidFill>
                    <a:srgbClr val="106585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24DCDCCC-63D3-DBC3-7154-1E294FF4F4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089" y="3137524"/>
                <a:ext cx="5393977" cy="1248803"/>
              </a:xfrm>
              <a:prstGeom prst="rect">
                <a:avLst/>
              </a:prstGeom>
              <a:blipFill>
                <a:blip r:embed="rId3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7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1DD09-326C-826B-D0F3-9A17A561E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5B3A4F3-2F5E-A789-48D6-A3C867977808}"/>
              </a:ext>
            </a:extLst>
          </p:cNvPr>
          <p:cNvSpPr txBox="1"/>
          <p:nvPr/>
        </p:nvSpPr>
        <p:spPr>
          <a:xfrm>
            <a:off x="1271068" y="8638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11F0698-BE23-D64C-5871-6B1648F4C7F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5785E91-0DB7-7AC2-8CD7-F8E650E93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59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8657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DD291-5BB9-10F7-8587-C25CEDE70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E1EA738-0526-BDB0-AEEC-673180130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65F0BA03-925E-9FF8-3F61-37D7966FA164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للجواب؟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DBD9D20-82B6-8DF9-26A6-51D02CE6ABE8}"/>
              </a:ext>
            </a:extLst>
          </p:cNvPr>
          <p:cNvSpPr/>
          <p:nvPr/>
        </p:nvSpPr>
        <p:spPr>
          <a:xfrm>
            <a:off x="6577445" y="1809020"/>
            <a:ext cx="1508874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أحول القسمة  إلى ضرب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21A8931D-8596-F372-6A2A-E961083AD5B3}"/>
              </a:ext>
            </a:extLst>
          </p:cNvPr>
          <p:cNvSpPr>
            <a:spLocks noChangeAspect="1"/>
          </p:cNvSpPr>
          <p:nvPr/>
        </p:nvSpPr>
        <p:spPr>
          <a:xfrm>
            <a:off x="8130128" y="1883105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1</a:t>
            </a:r>
            <a:endParaRPr lang="fr-MA" sz="2400" b="1" dirty="0"/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B83571AA-04ED-C45F-B88E-987935A816D5}"/>
              </a:ext>
            </a:extLst>
          </p:cNvPr>
          <p:cNvSpPr>
            <a:spLocks noChangeAspect="1"/>
          </p:cNvSpPr>
          <p:nvPr/>
        </p:nvSpPr>
        <p:spPr>
          <a:xfrm>
            <a:off x="6093239" y="1911405"/>
            <a:ext cx="440397" cy="44039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2</a:t>
            </a:r>
            <a:endParaRPr lang="fr-MA" sz="2400" b="1" dirty="0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3A618A36-752F-C3B8-146E-BFF7443FCE4C}"/>
              </a:ext>
            </a:extLst>
          </p:cNvPr>
          <p:cNvSpPr/>
          <p:nvPr/>
        </p:nvSpPr>
        <p:spPr>
          <a:xfrm>
            <a:off x="4540556" y="1826585"/>
            <a:ext cx="1508874" cy="58856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أضرب البسط في البسط والمقام ...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44A95BBF-601B-0A32-1DD6-199BCD21525E}"/>
              </a:ext>
            </a:extLst>
          </p:cNvPr>
          <p:cNvSpPr>
            <a:spLocks noChangeAspect="1"/>
          </p:cNvSpPr>
          <p:nvPr/>
        </p:nvSpPr>
        <p:spPr>
          <a:xfrm>
            <a:off x="4047880" y="1949741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dirty="0"/>
              <a:t>3</a:t>
            </a:r>
            <a:endParaRPr lang="fr-MA" sz="2400" b="1" dirty="0"/>
          </a:p>
        </p:txBody>
      </p:sp>
      <p:sp>
        <p:nvSpPr>
          <p:cNvPr id="16" name="Rectangle : coins arrondis 4">
            <a:extLst>
              <a:ext uri="{FF2B5EF4-FFF2-40B4-BE49-F238E27FC236}">
                <a16:creationId xmlns:a16="http://schemas.microsoft.com/office/drawing/2014/main" id="{58D3E9F3-F101-624B-F853-2D62E147A3F7}"/>
              </a:ext>
            </a:extLst>
          </p:cNvPr>
          <p:cNvSpPr/>
          <p:nvPr/>
        </p:nvSpPr>
        <p:spPr>
          <a:xfrm>
            <a:off x="2495197" y="1864921"/>
            <a:ext cx="1508874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أختزل العوامل المشتركة 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BF1792C5-C6F2-C57D-41BA-BD1509B83CF8}"/>
              </a:ext>
            </a:extLst>
          </p:cNvPr>
          <p:cNvSpPr>
            <a:spLocks noChangeAspect="1"/>
          </p:cNvSpPr>
          <p:nvPr/>
        </p:nvSpPr>
        <p:spPr>
          <a:xfrm>
            <a:off x="2002521" y="1967925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dirty="0"/>
              <a:t>4</a:t>
            </a:r>
            <a:endParaRPr lang="fr-MA" sz="2400" b="1" dirty="0"/>
          </a:p>
        </p:txBody>
      </p:sp>
      <p:sp>
        <p:nvSpPr>
          <p:cNvPr id="18" name="Rectangle : coins arrondis 4">
            <a:extLst>
              <a:ext uri="{FF2B5EF4-FFF2-40B4-BE49-F238E27FC236}">
                <a16:creationId xmlns:a16="http://schemas.microsoft.com/office/drawing/2014/main" id="{54548908-8E5A-EC37-B34E-B6E9668C0F6B}"/>
              </a:ext>
            </a:extLst>
          </p:cNvPr>
          <p:cNvSpPr/>
          <p:nvPr/>
        </p:nvSpPr>
        <p:spPr>
          <a:xfrm>
            <a:off x="449838" y="1883105"/>
            <a:ext cx="1508874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أحسب </a:t>
            </a:r>
            <a:r>
              <a:rPr lang="ar-SA" sz="1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الجداءات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22684E85-1594-5EC3-8776-E8640ECEEA22}"/>
                  </a:ext>
                </a:extLst>
              </p:cNvPr>
              <p:cNvSpPr txBox="1"/>
              <p:nvPr/>
            </p:nvSpPr>
            <p:spPr>
              <a:xfrm>
                <a:off x="1159591" y="3137524"/>
                <a:ext cx="5228867" cy="12488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lang="fr-FR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  <m:r>
                        <a:rPr lang="ar-SA" sz="4000" b="1" i="1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f>
                        <m:fPr>
                          <m:ctrlPr>
                            <a:rPr lang="ar-SA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ar-SA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fr-FR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  <m:r>
                        <a:rPr lang="fr-FR" sz="4000" b="1" i="1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÷</m:t>
                      </m:r>
                      <m:f>
                        <m:fPr>
                          <m:ctrlPr>
                            <a:rPr lang="fr-FR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ar-SA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lang="ar-SA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</m:den>
                      </m:f>
                      <m:r>
                        <a:rPr lang="fr-FR" sz="4000" b="1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fr-FR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ar-SA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  <m:r>
                            <a:rPr lang="ar-SA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ar-SA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  <m:r>
                            <a:rPr lang="ar-SA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ar-SA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</m:num>
                        <m:den>
                          <m:r>
                            <a:rPr lang="ar-SA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  <m:r>
                            <a:rPr lang="ar-SA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ar-SA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  <m:r>
                            <a:rPr lang="ar-SA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ar-SA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fr-FR" sz="4000" b="1" dirty="0">
                  <a:solidFill>
                    <a:srgbClr val="10658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22684E85-1594-5EC3-8776-E8640ECEEA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591" y="3137524"/>
                <a:ext cx="5228867" cy="12488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753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</a:t>
            </a:r>
            <a:r>
              <a:rPr lang="ar-S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الرابع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405078" y="2237188"/>
            <a:ext cx="3780000" cy="1143003"/>
            <a:chOff x="4638075" y="1710540"/>
            <a:chExt cx="3780000" cy="1143003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4638075" y="1976465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6834774" y="1710540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13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4773204" y="2092764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قسمة الأعداد الكسرية (1)</a:t>
              </a: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المسائل : </a:t>
              </a: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وضعيات المقارنة </a:t>
              </a: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  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370132" y="2230392"/>
            <a:ext cx="3780000" cy="1143129"/>
            <a:chOff x="1706164" y="3374704"/>
            <a:chExt cx="3780000" cy="1143129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1706164" y="3640755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3947734" y="3374704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14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1886164" y="3756928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قسمة الأعداد الكسرية (2)</a:t>
              </a: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</a:rPr>
                <a:t>مراجعة وتثبيت دروس الأسبوع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179D69D-226B-A9BC-4EBB-E2A85CA07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691" y="4119004"/>
            <a:ext cx="3938021" cy="94082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14D1CC3-0D67-6AB6-D7B3-1E7ACC0502EF}"/>
              </a:ext>
            </a:extLst>
          </p:cNvPr>
          <p:cNvSpPr txBox="1"/>
          <p:nvPr/>
        </p:nvSpPr>
        <p:spPr>
          <a:xfrm>
            <a:off x="4478421" y="4287564"/>
            <a:ext cx="3444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457200" rtl="1">
              <a:defRPr/>
            </a:pPr>
            <a:r>
              <a:rPr lang="ar-SA" b="1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ضرب وقسمة الأعداد الكسرية</a:t>
            </a:r>
            <a:endParaRPr lang="ar-MA" b="1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rganigramme : Terminateur 21">
            <a:extLst>
              <a:ext uri="{FF2B5EF4-FFF2-40B4-BE49-F238E27FC236}">
                <a16:creationId xmlns:a16="http://schemas.microsoft.com/office/drawing/2014/main" id="{7F81C5A0-EC5A-084E-5760-50A05FBCAAAA}"/>
              </a:ext>
            </a:extLst>
          </p:cNvPr>
          <p:cNvSpPr/>
          <p:nvPr/>
        </p:nvSpPr>
        <p:spPr>
          <a:xfrm>
            <a:off x="6562665" y="3882114"/>
            <a:ext cx="126762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S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endParaRPr lang="fr-FR" sz="1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2EEE5-EAB1-40D0-AAF1-E56894079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4675FAD-92BE-F9E4-23DF-6C0DF1046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BC96422D-F4EB-038B-7CF8-323DE0956585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الثالثة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62FB299-55C6-A3B5-7D06-26D3063706AC}"/>
              </a:ext>
            </a:extLst>
          </p:cNvPr>
          <p:cNvSpPr/>
          <p:nvPr/>
        </p:nvSpPr>
        <p:spPr>
          <a:xfrm>
            <a:off x="6577445" y="1809020"/>
            <a:ext cx="1508874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أحول القسمة  إلى ضرب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67DD8EDE-7E6C-B2E5-2474-728A6F634742}"/>
              </a:ext>
            </a:extLst>
          </p:cNvPr>
          <p:cNvSpPr>
            <a:spLocks noChangeAspect="1"/>
          </p:cNvSpPr>
          <p:nvPr/>
        </p:nvSpPr>
        <p:spPr>
          <a:xfrm>
            <a:off x="8130128" y="1883105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1</a:t>
            </a:r>
            <a:endParaRPr lang="fr-MA" sz="2400" b="1" dirty="0"/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13587170-374F-26EF-B2F1-32C3C37FCE72}"/>
              </a:ext>
            </a:extLst>
          </p:cNvPr>
          <p:cNvSpPr>
            <a:spLocks noChangeAspect="1"/>
          </p:cNvSpPr>
          <p:nvPr/>
        </p:nvSpPr>
        <p:spPr>
          <a:xfrm>
            <a:off x="6093239" y="1911405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2</a:t>
            </a:r>
            <a:endParaRPr lang="fr-MA" sz="2400" b="1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FE16165-239C-8FF4-1EE3-B84D53C9B94A}"/>
              </a:ext>
            </a:extLst>
          </p:cNvPr>
          <p:cNvSpPr/>
          <p:nvPr/>
        </p:nvSpPr>
        <p:spPr>
          <a:xfrm>
            <a:off x="4540556" y="1826585"/>
            <a:ext cx="1508874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أضرب البسط في البسط والمقام ...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5130C2D0-EC52-CAFC-4FBF-02C46B5C5DD1}"/>
              </a:ext>
            </a:extLst>
          </p:cNvPr>
          <p:cNvSpPr>
            <a:spLocks noChangeAspect="1"/>
          </p:cNvSpPr>
          <p:nvPr/>
        </p:nvSpPr>
        <p:spPr>
          <a:xfrm>
            <a:off x="4047880" y="1949741"/>
            <a:ext cx="440397" cy="44039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dirty="0"/>
              <a:t>3</a:t>
            </a:r>
            <a:endParaRPr lang="fr-MA" sz="2400" b="1" dirty="0"/>
          </a:p>
        </p:txBody>
      </p:sp>
      <p:sp>
        <p:nvSpPr>
          <p:cNvPr id="14" name="Rectangle : coins arrondis 4">
            <a:extLst>
              <a:ext uri="{FF2B5EF4-FFF2-40B4-BE49-F238E27FC236}">
                <a16:creationId xmlns:a16="http://schemas.microsoft.com/office/drawing/2014/main" id="{62DA8A58-FABE-0C18-D7D3-B6AC8D143F60}"/>
              </a:ext>
            </a:extLst>
          </p:cNvPr>
          <p:cNvSpPr/>
          <p:nvPr/>
        </p:nvSpPr>
        <p:spPr>
          <a:xfrm>
            <a:off x="2495197" y="1864921"/>
            <a:ext cx="1508874" cy="58856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أختزل العوامل المشتركة 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628DBB3B-AB78-7BFD-6E3D-D89006D8AD33}"/>
              </a:ext>
            </a:extLst>
          </p:cNvPr>
          <p:cNvSpPr>
            <a:spLocks noChangeAspect="1"/>
          </p:cNvSpPr>
          <p:nvPr/>
        </p:nvSpPr>
        <p:spPr>
          <a:xfrm>
            <a:off x="2002521" y="1967925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dirty="0"/>
              <a:t>4</a:t>
            </a:r>
            <a:endParaRPr lang="fr-MA" sz="2400" b="1" dirty="0"/>
          </a:p>
        </p:txBody>
      </p:sp>
      <p:sp>
        <p:nvSpPr>
          <p:cNvPr id="16" name="Rectangle : coins arrondis 4">
            <a:extLst>
              <a:ext uri="{FF2B5EF4-FFF2-40B4-BE49-F238E27FC236}">
                <a16:creationId xmlns:a16="http://schemas.microsoft.com/office/drawing/2014/main" id="{D4854648-5198-6480-26D1-94E4A321F727}"/>
              </a:ext>
            </a:extLst>
          </p:cNvPr>
          <p:cNvSpPr/>
          <p:nvPr/>
        </p:nvSpPr>
        <p:spPr>
          <a:xfrm>
            <a:off x="449838" y="1883105"/>
            <a:ext cx="1508874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أحسب </a:t>
            </a:r>
            <a:r>
              <a:rPr lang="ar-SA" sz="1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الجداءات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A8A155BB-FCEE-08CE-F104-62AA88EA86D3}"/>
                  </a:ext>
                </a:extLst>
              </p:cNvPr>
              <p:cNvSpPr txBox="1"/>
              <p:nvPr/>
            </p:nvSpPr>
            <p:spPr>
              <a:xfrm>
                <a:off x="1159591" y="3137524"/>
                <a:ext cx="5228867" cy="12488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  <m:r>
                        <a:rPr lang="ar-SA" sz="4000" b="1" i="1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f>
                        <m:fPr>
                          <m:ctrlP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  <m:r>
                        <a:rPr lang="fr-FR" sz="4000" b="1" i="1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÷</m:t>
                      </m:r>
                      <m:f>
                        <m:fPr>
                          <m:ctrlP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ar-SA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lang="ar-SA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</m:den>
                      </m:f>
                      <m:r>
                        <a:rPr lang="fr-FR" sz="4000" b="1" i="1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</m:num>
                        <m:den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fr-FR" sz="4000" b="1" i="1" dirty="0">
                  <a:solidFill>
                    <a:srgbClr val="106585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A8A155BB-FCEE-08CE-F104-62AA88EA86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591" y="3137524"/>
                <a:ext cx="5228867" cy="12488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 3">
            <a:extLst>
              <a:ext uri="{FF2B5EF4-FFF2-40B4-BE49-F238E27FC236}">
                <a16:creationId xmlns:a16="http://schemas.microsoft.com/office/drawing/2014/main" id="{0DD52B66-789C-387D-57BD-3385AA0E0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7497" y="5063834"/>
            <a:ext cx="1153028" cy="140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8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0DF95-F8AE-D5FE-99E9-19E807857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6963886-9A68-5525-3D1D-FB9D9F6A1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32505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9A99CED7-CBDD-12B8-013E-624DC6FBF491}"/>
              </a:ext>
            </a:extLst>
          </p:cNvPr>
          <p:cNvSpPr txBox="1"/>
          <p:nvPr/>
        </p:nvSpPr>
        <p:spPr>
          <a:xfrm>
            <a:off x="465514" y="853335"/>
            <a:ext cx="6986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اختزلوا العوامل المشتركة.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DCCE599-A361-00E9-B2FC-49B901214D90}"/>
              </a:ext>
            </a:extLst>
          </p:cNvPr>
          <p:cNvSpPr/>
          <p:nvPr/>
        </p:nvSpPr>
        <p:spPr>
          <a:xfrm>
            <a:off x="6577445" y="1809020"/>
            <a:ext cx="1508874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أحول القسمة  إلى ضرب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856063F1-F69B-F160-2971-2A2FA8D41D4C}"/>
              </a:ext>
            </a:extLst>
          </p:cNvPr>
          <p:cNvSpPr>
            <a:spLocks noChangeAspect="1"/>
          </p:cNvSpPr>
          <p:nvPr/>
        </p:nvSpPr>
        <p:spPr>
          <a:xfrm>
            <a:off x="8130128" y="1883105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1</a:t>
            </a:r>
            <a:endParaRPr lang="fr-MA" sz="2400" b="1" dirty="0"/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1E464C87-AE8F-7473-C2D0-42B7104F477C}"/>
              </a:ext>
            </a:extLst>
          </p:cNvPr>
          <p:cNvSpPr>
            <a:spLocks noChangeAspect="1"/>
          </p:cNvSpPr>
          <p:nvPr/>
        </p:nvSpPr>
        <p:spPr>
          <a:xfrm>
            <a:off x="6093239" y="1911405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2</a:t>
            </a:r>
            <a:endParaRPr lang="fr-MA" sz="2400" b="1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478B299-13B2-E22F-D021-AED6FC652F49}"/>
              </a:ext>
            </a:extLst>
          </p:cNvPr>
          <p:cNvSpPr/>
          <p:nvPr/>
        </p:nvSpPr>
        <p:spPr>
          <a:xfrm>
            <a:off x="4540556" y="1826585"/>
            <a:ext cx="1508874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أضرب البسط في البسط والمقام ...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B5E710F8-CAA5-6B50-9662-799C86366E04}"/>
              </a:ext>
            </a:extLst>
          </p:cNvPr>
          <p:cNvSpPr>
            <a:spLocks noChangeAspect="1"/>
          </p:cNvSpPr>
          <p:nvPr/>
        </p:nvSpPr>
        <p:spPr>
          <a:xfrm>
            <a:off x="4047880" y="1949741"/>
            <a:ext cx="440397" cy="44039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dirty="0"/>
              <a:t>3</a:t>
            </a:r>
            <a:endParaRPr lang="fr-MA" sz="2400" b="1" dirty="0"/>
          </a:p>
        </p:txBody>
      </p:sp>
      <p:sp>
        <p:nvSpPr>
          <p:cNvPr id="12" name="Rectangle : coins arrondis 4">
            <a:extLst>
              <a:ext uri="{FF2B5EF4-FFF2-40B4-BE49-F238E27FC236}">
                <a16:creationId xmlns:a16="http://schemas.microsoft.com/office/drawing/2014/main" id="{3457FEE5-E57C-BEFA-B749-DF0ABD31C060}"/>
              </a:ext>
            </a:extLst>
          </p:cNvPr>
          <p:cNvSpPr/>
          <p:nvPr/>
        </p:nvSpPr>
        <p:spPr>
          <a:xfrm>
            <a:off x="2495197" y="1864921"/>
            <a:ext cx="1508874" cy="58856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أختزل العوامل المشتركة 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24135515-4131-D858-3101-66997177A2AE}"/>
              </a:ext>
            </a:extLst>
          </p:cNvPr>
          <p:cNvSpPr>
            <a:spLocks noChangeAspect="1"/>
          </p:cNvSpPr>
          <p:nvPr/>
        </p:nvSpPr>
        <p:spPr>
          <a:xfrm>
            <a:off x="2002521" y="1967925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dirty="0"/>
              <a:t>4</a:t>
            </a:r>
            <a:endParaRPr lang="fr-MA" sz="2400" b="1" dirty="0"/>
          </a:p>
        </p:txBody>
      </p:sp>
      <p:sp>
        <p:nvSpPr>
          <p:cNvPr id="18" name="Rectangle : coins arrondis 4">
            <a:extLst>
              <a:ext uri="{FF2B5EF4-FFF2-40B4-BE49-F238E27FC236}">
                <a16:creationId xmlns:a16="http://schemas.microsoft.com/office/drawing/2014/main" id="{B5D50942-D9F2-11FF-C2A7-887B8239A78D}"/>
              </a:ext>
            </a:extLst>
          </p:cNvPr>
          <p:cNvSpPr/>
          <p:nvPr/>
        </p:nvSpPr>
        <p:spPr>
          <a:xfrm>
            <a:off x="449838" y="1883105"/>
            <a:ext cx="1508874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أحسب </a:t>
            </a:r>
            <a:r>
              <a:rPr lang="ar-SA" sz="1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الجداءات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4D6008D0-4F40-F83D-B4D1-FC863B6204DA}"/>
                  </a:ext>
                </a:extLst>
              </p:cNvPr>
              <p:cNvSpPr txBox="1"/>
              <p:nvPr/>
            </p:nvSpPr>
            <p:spPr>
              <a:xfrm>
                <a:off x="1159591" y="3137524"/>
                <a:ext cx="5228867" cy="12488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  <m:r>
                        <a:rPr lang="ar-SA" sz="4000" b="1" i="1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f>
                        <m:fPr>
                          <m:ctrlP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  <m:r>
                        <a:rPr lang="fr-FR" sz="4000" b="1" i="1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÷</m:t>
                      </m:r>
                      <m:f>
                        <m:fPr>
                          <m:ctrlP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ar-SA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lang="ar-SA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</m:den>
                      </m:f>
                      <m:r>
                        <a:rPr lang="fr-FR" sz="4000" b="1" i="1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</m:num>
                        <m:den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fr-FR" sz="4000" b="1" i="1" dirty="0">
                  <a:solidFill>
                    <a:srgbClr val="106585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4D6008D0-4F40-F83D-B4D1-FC863B6204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591" y="3137524"/>
                <a:ext cx="5228867" cy="12488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753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B81C2-F011-D28E-A58F-024942513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5DDC685-D742-EF23-1F7A-AB0490A8C67F}"/>
              </a:ext>
            </a:extLst>
          </p:cNvPr>
          <p:cNvSpPr txBox="1"/>
          <p:nvPr/>
        </p:nvSpPr>
        <p:spPr>
          <a:xfrm>
            <a:off x="1271068" y="8638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246AFFE-7C65-9D7B-5EA5-D6495135F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11AA4AD-9D7B-9AD5-8BE3-B495D5F40AA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361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7283D-CE7A-1BD3-9C5F-3EACFEE2E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6F4FE12-A447-5D02-0C10-1002CB310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32505"/>
            <a:ext cx="999174" cy="999174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BE21290-01A9-3DF1-DF7A-31C845B676CC}"/>
              </a:ext>
            </a:extLst>
          </p:cNvPr>
          <p:cNvSpPr txBox="1"/>
          <p:nvPr/>
        </p:nvSpPr>
        <p:spPr>
          <a:xfrm>
            <a:off x="822374" y="853335"/>
            <a:ext cx="662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للجواب؟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EF5FD881-137F-1FFB-FEF7-F3A08FF17F9D}"/>
              </a:ext>
            </a:extLst>
          </p:cNvPr>
          <p:cNvSpPr/>
          <p:nvPr/>
        </p:nvSpPr>
        <p:spPr>
          <a:xfrm>
            <a:off x="6577445" y="1809020"/>
            <a:ext cx="1508874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أحول القسمة  إلى ضرب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23" name="Oval 80">
            <a:extLst>
              <a:ext uri="{FF2B5EF4-FFF2-40B4-BE49-F238E27FC236}">
                <a16:creationId xmlns:a16="http://schemas.microsoft.com/office/drawing/2014/main" id="{DEF49499-66A8-BE08-884A-723A36F0EADE}"/>
              </a:ext>
            </a:extLst>
          </p:cNvPr>
          <p:cNvSpPr>
            <a:spLocks noChangeAspect="1"/>
          </p:cNvSpPr>
          <p:nvPr/>
        </p:nvSpPr>
        <p:spPr>
          <a:xfrm>
            <a:off x="8130128" y="1883105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1</a:t>
            </a:r>
            <a:endParaRPr lang="fr-MA" sz="2400" b="1" dirty="0"/>
          </a:p>
        </p:txBody>
      </p:sp>
      <p:sp>
        <p:nvSpPr>
          <p:cNvPr id="24" name="Oval 80">
            <a:extLst>
              <a:ext uri="{FF2B5EF4-FFF2-40B4-BE49-F238E27FC236}">
                <a16:creationId xmlns:a16="http://schemas.microsoft.com/office/drawing/2014/main" id="{B4F6F5CD-856C-A195-9CD3-D36D7C407374}"/>
              </a:ext>
            </a:extLst>
          </p:cNvPr>
          <p:cNvSpPr>
            <a:spLocks noChangeAspect="1"/>
          </p:cNvSpPr>
          <p:nvPr/>
        </p:nvSpPr>
        <p:spPr>
          <a:xfrm>
            <a:off x="6093239" y="1911405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BBBFC755-EE1F-7E61-96C7-E1BDF414C39D}"/>
              </a:ext>
            </a:extLst>
          </p:cNvPr>
          <p:cNvSpPr/>
          <p:nvPr/>
        </p:nvSpPr>
        <p:spPr>
          <a:xfrm>
            <a:off x="4540556" y="1826585"/>
            <a:ext cx="1508874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أضرب البسط في البسط والمقام ...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Oval 80">
            <a:extLst>
              <a:ext uri="{FF2B5EF4-FFF2-40B4-BE49-F238E27FC236}">
                <a16:creationId xmlns:a16="http://schemas.microsoft.com/office/drawing/2014/main" id="{7F66D998-2365-8CC9-7DE6-EB3EF232115C}"/>
              </a:ext>
            </a:extLst>
          </p:cNvPr>
          <p:cNvSpPr>
            <a:spLocks noChangeAspect="1"/>
          </p:cNvSpPr>
          <p:nvPr/>
        </p:nvSpPr>
        <p:spPr>
          <a:xfrm>
            <a:off x="4047880" y="1949741"/>
            <a:ext cx="440397" cy="44039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27" name="Rectangle : coins arrondis 4">
            <a:extLst>
              <a:ext uri="{FF2B5EF4-FFF2-40B4-BE49-F238E27FC236}">
                <a16:creationId xmlns:a16="http://schemas.microsoft.com/office/drawing/2014/main" id="{42BF8C2E-252E-6783-D011-A87671F0B1C6}"/>
              </a:ext>
            </a:extLst>
          </p:cNvPr>
          <p:cNvSpPr/>
          <p:nvPr/>
        </p:nvSpPr>
        <p:spPr>
          <a:xfrm>
            <a:off x="2495197" y="1864921"/>
            <a:ext cx="1508874" cy="58856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أختزل العوامل المشتركة 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Oval 80">
            <a:extLst>
              <a:ext uri="{FF2B5EF4-FFF2-40B4-BE49-F238E27FC236}">
                <a16:creationId xmlns:a16="http://schemas.microsoft.com/office/drawing/2014/main" id="{CA4C4C32-6DEE-4F20-711E-7DBF0A969A3D}"/>
              </a:ext>
            </a:extLst>
          </p:cNvPr>
          <p:cNvSpPr>
            <a:spLocks noChangeAspect="1"/>
          </p:cNvSpPr>
          <p:nvPr/>
        </p:nvSpPr>
        <p:spPr>
          <a:xfrm>
            <a:off x="2002521" y="1967925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4</a:t>
            </a:r>
            <a:endParaRPr lang="fr-MA" sz="3200" b="1" dirty="0"/>
          </a:p>
        </p:txBody>
      </p:sp>
      <p:sp>
        <p:nvSpPr>
          <p:cNvPr id="29" name="Rectangle : coins arrondis 4">
            <a:extLst>
              <a:ext uri="{FF2B5EF4-FFF2-40B4-BE49-F238E27FC236}">
                <a16:creationId xmlns:a16="http://schemas.microsoft.com/office/drawing/2014/main" id="{00B04B40-5286-15D8-CA26-1EA4334EBCF8}"/>
              </a:ext>
            </a:extLst>
          </p:cNvPr>
          <p:cNvSpPr/>
          <p:nvPr/>
        </p:nvSpPr>
        <p:spPr>
          <a:xfrm>
            <a:off x="449838" y="1883105"/>
            <a:ext cx="1508874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أحسب </a:t>
            </a:r>
            <a:r>
              <a:rPr lang="ar-SA" sz="1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الجداءات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40DAB386-0062-D8E8-0F63-1D9858F19556}"/>
                  </a:ext>
                </a:extLst>
              </p:cNvPr>
              <p:cNvSpPr txBox="1"/>
              <p:nvPr/>
            </p:nvSpPr>
            <p:spPr>
              <a:xfrm>
                <a:off x="1159591" y="3137524"/>
                <a:ext cx="6098080" cy="12488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  <m:r>
                        <a:rPr lang="ar-SA" sz="4000" b="1" i="1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f>
                        <m:fPr>
                          <m:ctrlP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  <m:r>
                        <a:rPr lang="fr-FR" sz="4000" b="1" i="1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÷</m:t>
                      </m:r>
                      <m:f>
                        <m:fPr>
                          <m:ctrlP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ar-SA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lang="ar-SA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</m:den>
                      </m:f>
                      <m:r>
                        <a:rPr lang="fr-FR" sz="4000" b="1" i="1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ar-SA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  <m:r>
                            <a:rPr lang="ar-SA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ar-SA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</m:num>
                        <m:den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fr-FR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fr-FR" sz="4000" b="1" i="1" dirty="0">
                  <a:solidFill>
                    <a:srgbClr val="106585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40DAB386-0062-D8E8-0F63-1D9858F195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591" y="3137524"/>
                <a:ext cx="6098080" cy="12488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472E795E-FBBF-3A2A-081E-285A8F334754}"/>
              </a:ext>
            </a:extLst>
          </p:cNvPr>
          <p:cNvCxnSpPr/>
          <p:nvPr/>
        </p:nvCxnSpPr>
        <p:spPr>
          <a:xfrm flipV="1">
            <a:off x="4916685" y="3220107"/>
            <a:ext cx="399393" cy="4177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E1BEEDB6-6363-C9A3-2BA0-1FB83F02C034}"/>
              </a:ext>
            </a:extLst>
          </p:cNvPr>
          <p:cNvCxnSpPr>
            <a:cxnSpLocks/>
          </p:cNvCxnSpPr>
          <p:nvPr/>
        </p:nvCxnSpPr>
        <p:spPr>
          <a:xfrm flipV="1">
            <a:off x="6407536" y="3926541"/>
            <a:ext cx="224497" cy="4597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576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C1DE9-A376-7C9B-F118-DBBD80002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4D0A268-967F-5ED7-D265-C7419D8AB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8F72D3AC-6D13-CB22-1B80-96F27926C7AD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الرابعة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04074F3-01CA-4842-E372-7D1D97B77F38}"/>
              </a:ext>
            </a:extLst>
          </p:cNvPr>
          <p:cNvSpPr/>
          <p:nvPr/>
        </p:nvSpPr>
        <p:spPr>
          <a:xfrm>
            <a:off x="6577445" y="1809020"/>
            <a:ext cx="1508874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أحول القسمة  إلى ضرب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19700A36-FC95-239A-236B-07DF22FA5470}"/>
              </a:ext>
            </a:extLst>
          </p:cNvPr>
          <p:cNvSpPr>
            <a:spLocks noChangeAspect="1"/>
          </p:cNvSpPr>
          <p:nvPr/>
        </p:nvSpPr>
        <p:spPr>
          <a:xfrm>
            <a:off x="8130128" y="1883105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0DFB25F9-D99A-D6BF-2DC8-D93BB114458C}"/>
              </a:ext>
            </a:extLst>
          </p:cNvPr>
          <p:cNvSpPr>
            <a:spLocks noChangeAspect="1"/>
          </p:cNvSpPr>
          <p:nvPr/>
        </p:nvSpPr>
        <p:spPr>
          <a:xfrm>
            <a:off x="6093239" y="1911405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903822E-BC22-63C1-67CA-D41587A3B808}"/>
              </a:ext>
            </a:extLst>
          </p:cNvPr>
          <p:cNvSpPr/>
          <p:nvPr/>
        </p:nvSpPr>
        <p:spPr>
          <a:xfrm>
            <a:off x="4540556" y="1826585"/>
            <a:ext cx="1508874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أضرب البسط في البسط والمقام ...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A66222BF-7FC0-E76E-8BC1-4CC1F2E6BC46}"/>
              </a:ext>
            </a:extLst>
          </p:cNvPr>
          <p:cNvSpPr>
            <a:spLocks noChangeAspect="1"/>
          </p:cNvSpPr>
          <p:nvPr/>
        </p:nvSpPr>
        <p:spPr>
          <a:xfrm>
            <a:off x="4047880" y="1949741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14" name="Rectangle : coins arrondis 4">
            <a:extLst>
              <a:ext uri="{FF2B5EF4-FFF2-40B4-BE49-F238E27FC236}">
                <a16:creationId xmlns:a16="http://schemas.microsoft.com/office/drawing/2014/main" id="{20D20699-0731-A2CB-E748-705F4BEF4A70}"/>
              </a:ext>
            </a:extLst>
          </p:cNvPr>
          <p:cNvSpPr/>
          <p:nvPr/>
        </p:nvSpPr>
        <p:spPr>
          <a:xfrm>
            <a:off x="2495197" y="1864921"/>
            <a:ext cx="1508874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أختزل العوامل المشتركة 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A82C5E79-711B-52C6-DD7A-296FCB481CB4}"/>
              </a:ext>
            </a:extLst>
          </p:cNvPr>
          <p:cNvSpPr>
            <a:spLocks noChangeAspect="1"/>
          </p:cNvSpPr>
          <p:nvPr/>
        </p:nvSpPr>
        <p:spPr>
          <a:xfrm>
            <a:off x="2002521" y="1967925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4</a:t>
            </a:r>
            <a:endParaRPr lang="fr-MA" sz="3200" b="1" dirty="0"/>
          </a:p>
        </p:txBody>
      </p:sp>
      <p:sp>
        <p:nvSpPr>
          <p:cNvPr id="16" name="Rectangle : coins arrondis 4">
            <a:extLst>
              <a:ext uri="{FF2B5EF4-FFF2-40B4-BE49-F238E27FC236}">
                <a16:creationId xmlns:a16="http://schemas.microsoft.com/office/drawing/2014/main" id="{D27C9381-F846-3884-29A7-A527A8A5333F}"/>
              </a:ext>
            </a:extLst>
          </p:cNvPr>
          <p:cNvSpPr/>
          <p:nvPr/>
        </p:nvSpPr>
        <p:spPr>
          <a:xfrm>
            <a:off x="449838" y="1883105"/>
            <a:ext cx="1508874" cy="58856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أحسب </a:t>
            </a:r>
            <a:r>
              <a:rPr lang="ar-SA" sz="1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الجداءات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971EAECD-01F4-89E4-00D3-F6B98414458F}"/>
                  </a:ext>
                </a:extLst>
              </p:cNvPr>
              <p:cNvSpPr txBox="1"/>
              <p:nvPr/>
            </p:nvSpPr>
            <p:spPr>
              <a:xfrm>
                <a:off x="1159591" y="3137524"/>
                <a:ext cx="6098080" cy="12488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  <m:r>
                        <a:rPr lang="ar-SA" sz="4000" b="1" i="1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f>
                        <m:fPr>
                          <m:ctrlP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  <m:r>
                        <a:rPr lang="fr-FR" sz="4000" b="1" i="1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÷</m:t>
                      </m:r>
                      <m:f>
                        <m:fPr>
                          <m:ctrlP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ar-SA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lang="ar-SA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</m:den>
                      </m:f>
                      <m:r>
                        <a:rPr lang="fr-FR" sz="4000" b="1" i="1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</m:num>
                        <m:den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fr-FR" sz="4000" b="1" i="1" dirty="0">
                  <a:solidFill>
                    <a:srgbClr val="106585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971EAECD-01F4-89E4-00D3-F6B9841445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591" y="3137524"/>
                <a:ext cx="6098080" cy="12488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777FE47-DF0D-914B-AF87-273B88A3E40E}"/>
              </a:ext>
            </a:extLst>
          </p:cNvPr>
          <p:cNvCxnSpPr/>
          <p:nvPr/>
        </p:nvCxnSpPr>
        <p:spPr>
          <a:xfrm flipV="1">
            <a:off x="4916685" y="3220107"/>
            <a:ext cx="399393" cy="4177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E11B90AE-5A38-186A-5C36-C9EF1CFAD430}"/>
              </a:ext>
            </a:extLst>
          </p:cNvPr>
          <p:cNvCxnSpPr>
            <a:cxnSpLocks/>
          </p:cNvCxnSpPr>
          <p:nvPr/>
        </p:nvCxnSpPr>
        <p:spPr>
          <a:xfrm flipV="1">
            <a:off x="6313437" y="3899916"/>
            <a:ext cx="275557" cy="4864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4F8AB4E2-D32F-1D59-2BE5-0CA5F20842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1882" y="5034337"/>
            <a:ext cx="1153028" cy="140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31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96271-81C3-9BFE-A9D9-2D1F08624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F5C04C9-C060-D591-8494-BE583F047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F792CA2B-3B59-0040-151E-6A37A7661C80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الألواح، احسبوا 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الجداءات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واكتبوا النتيجة على شكل مختزل: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3E1128A-940E-38A5-3B53-E1AFABA60D65}"/>
              </a:ext>
            </a:extLst>
          </p:cNvPr>
          <p:cNvSpPr/>
          <p:nvPr/>
        </p:nvSpPr>
        <p:spPr>
          <a:xfrm>
            <a:off x="6577445" y="1809020"/>
            <a:ext cx="1508874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أحول القسمة  إلى ضرب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98483CF3-8B3D-379A-A0C8-3DFF70384845}"/>
              </a:ext>
            </a:extLst>
          </p:cNvPr>
          <p:cNvSpPr>
            <a:spLocks noChangeAspect="1"/>
          </p:cNvSpPr>
          <p:nvPr/>
        </p:nvSpPr>
        <p:spPr>
          <a:xfrm>
            <a:off x="8130128" y="1883105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1</a:t>
            </a:r>
            <a:endParaRPr lang="fr-MA" sz="2400" b="1" dirty="0"/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02066EDF-1E0E-9B67-71D8-8C71FE34F6C9}"/>
              </a:ext>
            </a:extLst>
          </p:cNvPr>
          <p:cNvSpPr>
            <a:spLocks noChangeAspect="1"/>
          </p:cNvSpPr>
          <p:nvPr/>
        </p:nvSpPr>
        <p:spPr>
          <a:xfrm>
            <a:off x="6093239" y="1911405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2</a:t>
            </a:r>
            <a:endParaRPr lang="fr-MA" sz="2400" b="1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247C211-9FB7-8FD7-1745-F90EC06B9242}"/>
              </a:ext>
            </a:extLst>
          </p:cNvPr>
          <p:cNvSpPr/>
          <p:nvPr/>
        </p:nvSpPr>
        <p:spPr>
          <a:xfrm>
            <a:off x="4540556" y="1826585"/>
            <a:ext cx="1508874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أضرب البسط في البسط والمقام ...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F8D4E3CE-F1FB-147B-F7AA-EB780E4045EF}"/>
              </a:ext>
            </a:extLst>
          </p:cNvPr>
          <p:cNvSpPr>
            <a:spLocks noChangeAspect="1"/>
          </p:cNvSpPr>
          <p:nvPr/>
        </p:nvSpPr>
        <p:spPr>
          <a:xfrm>
            <a:off x="4047880" y="1949741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dirty="0"/>
              <a:t>3</a:t>
            </a:r>
            <a:endParaRPr lang="fr-MA" sz="2400" b="1" dirty="0"/>
          </a:p>
        </p:txBody>
      </p:sp>
      <p:sp>
        <p:nvSpPr>
          <p:cNvPr id="14" name="Rectangle : coins arrondis 4">
            <a:extLst>
              <a:ext uri="{FF2B5EF4-FFF2-40B4-BE49-F238E27FC236}">
                <a16:creationId xmlns:a16="http://schemas.microsoft.com/office/drawing/2014/main" id="{217A7AB0-4FA3-8BB9-FF7A-C8563FC7CEE8}"/>
              </a:ext>
            </a:extLst>
          </p:cNvPr>
          <p:cNvSpPr/>
          <p:nvPr/>
        </p:nvSpPr>
        <p:spPr>
          <a:xfrm>
            <a:off x="2495197" y="1864921"/>
            <a:ext cx="1508874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أختزل العوامل المشتركة 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906F5B3E-B093-1161-6E7F-BEEA0ED71301}"/>
              </a:ext>
            </a:extLst>
          </p:cNvPr>
          <p:cNvSpPr>
            <a:spLocks noChangeAspect="1"/>
          </p:cNvSpPr>
          <p:nvPr/>
        </p:nvSpPr>
        <p:spPr>
          <a:xfrm>
            <a:off x="2002521" y="1967925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dirty="0"/>
              <a:t>4</a:t>
            </a:r>
            <a:endParaRPr lang="fr-MA" sz="2400" b="1" dirty="0"/>
          </a:p>
        </p:txBody>
      </p:sp>
      <p:sp>
        <p:nvSpPr>
          <p:cNvPr id="16" name="Rectangle : coins arrondis 4">
            <a:extLst>
              <a:ext uri="{FF2B5EF4-FFF2-40B4-BE49-F238E27FC236}">
                <a16:creationId xmlns:a16="http://schemas.microsoft.com/office/drawing/2014/main" id="{135F6E6F-A5E3-7C37-5C82-0DA71796F7F1}"/>
              </a:ext>
            </a:extLst>
          </p:cNvPr>
          <p:cNvSpPr/>
          <p:nvPr/>
        </p:nvSpPr>
        <p:spPr>
          <a:xfrm>
            <a:off x="449838" y="1883105"/>
            <a:ext cx="1508874" cy="58856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أحسب </a:t>
            </a:r>
            <a:r>
              <a:rPr lang="ar-SA" sz="1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الجداءات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277B6D96-F3A5-D88B-C8E4-23E667FB8539}"/>
                  </a:ext>
                </a:extLst>
              </p:cNvPr>
              <p:cNvSpPr txBox="1"/>
              <p:nvPr/>
            </p:nvSpPr>
            <p:spPr>
              <a:xfrm>
                <a:off x="1159591" y="3137524"/>
                <a:ext cx="6098080" cy="12488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  <m:r>
                        <a:rPr lang="ar-SA" sz="4000" b="1" i="1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f>
                        <m:fPr>
                          <m:ctrlP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  <m:r>
                        <a:rPr lang="fr-FR" sz="4000" b="1" i="1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÷</m:t>
                      </m:r>
                      <m:f>
                        <m:fPr>
                          <m:ctrlP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ar-SA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lang="ar-SA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</m:den>
                      </m:f>
                      <m:r>
                        <a:rPr lang="fr-FR" sz="4000" b="1" i="1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</m:num>
                        <m:den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fr-FR" sz="4000" b="1" i="1" dirty="0">
                  <a:solidFill>
                    <a:srgbClr val="106585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277B6D96-F3A5-D88B-C8E4-23E667FB85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591" y="3137524"/>
                <a:ext cx="6098080" cy="12488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C976E406-EC78-6679-6C10-62EB7751A7E0}"/>
              </a:ext>
            </a:extLst>
          </p:cNvPr>
          <p:cNvCxnSpPr/>
          <p:nvPr/>
        </p:nvCxnSpPr>
        <p:spPr>
          <a:xfrm flipV="1">
            <a:off x="4916685" y="3220107"/>
            <a:ext cx="399393" cy="4177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7CE412EF-F692-8D6C-9CD0-E872F4F1C773}"/>
              </a:ext>
            </a:extLst>
          </p:cNvPr>
          <p:cNvCxnSpPr/>
          <p:nvPr/>
        </p:nvCxnSpPr>
        <p:spPr>
          <a:xfrm flipV="1">
            <a:off x="6298979" y="3912337"/>
            <a:ext cx="399393" cy="4177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077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969DC-9657-E1E0-F2ED-8782CA9AB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30A25CB-8DC5-E635-736E-A51EDC90858F}"/>
              </a:ext>
            </a:extLst>
          </p:cNvPr>
          <p:cNvSpPr txBox="1"/>
          <p:nvPr/>
        </p:nvSpPr>
        <p:spPr>
          <a:xfrm>
            <a:off x="1271068" y="8638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6CBC32D-D765-6EC2-BA0F-9DF2B9D1D55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EE3346E-B6ED-DE8C-5A05-BB687A4664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59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7708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BA688-5674-445F-7F27-DF7BF23F8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C4BF102-2CF2-40B1-29EC-AE8336A98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71DEEB48-769A-B324-85D8-2F4810569CC5}"/>
              </a:ext>
            </a:extLst>
          </p:cNvPr>
          <p:cNvSpPr/>
          <p:nvPr/>
        </p:nvSpPr>
        <p:spPr>
          <a:xfrm>
            <a:off x="6577445" y="1809020"/>
            <a:ext cx="1508874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أحول القسمة  إلى ضرب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B716CD1F-0602-B57D-73E1-24E1D4E750F4}"/>
              </a:ext>
            </a:extLst>
          </p:cNvPr>
          <p:cNvSpPr>
            <a:spLocks noChangeAspect="1"/>
          </p:cNvSpPr>
          <p:nvPr/>
        </p:nvSpPr>
        <p:spPr>
          <a:xfrm>
            <a:off x="8130128" y="1883105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1</a:t>
            </a:r>
            <a:endParaRPr lang="fr-MA" sz="2400" b="1" dirty="0"/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A278FE40-3AC4-30AA-5549-80E5FD7BEFBB}"/>
              </a:ext>
            </a:extLst>
          </p:cNvPr>
          <p:cNvSpPr>
            <a:spLocks noChangeAspect="1"/>
          </p:cNvSpPr>
          <p:nvPr/>
        </p:nvSpPr>
        <p:spPr>
          <a:xfrm>
            <a:off x="6093239" y="1911405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2</a:t>
            </a:r>
            <a:endParaRPr lang="fr-MA" sz="2400" b="1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03A8A20-10EE-AA4C-97C1-731B09734354}"/>
              </a:ext>
            </a:extLst>
          </p:cNvPr>
          <p:cNvSpPr/>
          <p:nvPr/>
        </p:nvSpPr>
        <p:spPr>
          <a:xfrm>
            <a:off x="4540556" y="1826585"/>
            <a:ext cx="1508874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أضرب البسط في البسط والمقام ...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7E46FE4B-9556-9DA2-EC6C-BA0D0C12D357}"/>
              </a:ext>
            </a:extLst>
          </p:cNvPr>
          <p:cNvSpPr>
            <a:spLocks noChangeAspect="1"/>
          </p:cNvSpPr>
          <p:nvPr/>
        </p:nvSpPr>
        <p:spPr>
          <a:xfrm>
            <a:off x="4047880" y="1949741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dirty="0"/>
              <a:t>3</a:t>
            </a:r>
            <a:endParaRPr lang="fr-MA" sz="2400" b="1" dirty="0"/>
          </a:p>
        </p:txBody>
      </p:sp>
      <p:sp>
        <p:nvSpPr>
          <p:cNvPr id="14" name="Rectangle : coins arrondis 4">
            <a:extLst>
              <a:ext uri="{FF2B5EF4-FFF2-40B4-BE49-F238E27FC236}">
                <a16:creationId xmlns:a16="http://schemas.microsoft.com/office/drawing/2014/main" id="{65264CF9-E36A-A25D-BF63-7F6ABB291AA5}"/>
              </a:ext>
            </a:extLst>
          </p:cNvPr>
          <p:cNvSpPr/>
          <p:nvPr/>
        </p:nvSpPr>
        <p:spPr>
          <a:xfrm>
            <a:off x="2495197" y="1864921"/>
            <a:ext cx="1508874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أختزل العوامل المشتركة 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5D2D1352-60B9-822C-460F-FA99C650F139}"/>
              </a:ext>
            </a:extLst>
          </p:cNvPr>
          <p:cNvSpPr>
            <a:spLocks noChangeAspect="1"/>
          </p:cNvSpPr>
          <p:nvPr/>
        </p:nvSpPr>
        <p:spPr>
          <a:xfrm>
            <a:off x="2002521" y="1967925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dirty="0"/>
              <a:t>4</a:t>
            </a:r>
            <a:endParaRPr lang="fr-MA" sz="2400" b="1" dirty="0"/>
          </a:p>
        </p:txBody>
      </p:sp>
      <p:sp>
        <p:nvSpPr>
          <p:cNvPr id="16" name="Rectangle : coins arrondis 4">
            <a:extLst>
              <a:ext uri="{FF2B5EF4-FFF2-40B4-BE49-F238E27FC236}">
                <a16:creationId xmlns:a16="http://schemas.microsoft.com/office/drawing/2014/main" id="{3401EA37-8B09-6ECC-8C69-3C6646E25AEB}"/>
              </a:ext>
            </a:extLst>
          </p:cNvPr>
          <p:cNvSpPr/>
          <p:nvPr/>
        </p:nvSpPr>
        <p:spPr>
          <a:xfrm>
            <a:off x="449838" y="1883105"/>
            <a:ext cx="1508874" cy="58856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أحسب </a:t>
            </a:r>
            <a:r>
              <a:rPr lang="ar-SA" sz="1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الجداءات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50505B48-BEA7-9B90-2441-306A7225F4D3}"/>
                  </a:ext>
                </a:extLst>
              </p:cNvPr>
              <p:cNvSpPr txBox="1"/>
              <p:nvPr/>
            </p:nvSpPr>
            <p:spPr>
              <a:xfrm>
                <a:off x="1159591" y="3137524"/>
                <a:ext cx="7378494" cy="12488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  <m:r>
                        <a:rPr lang="ar-SA" sz="4000" b="1" i="1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f>
                        <m:fPr>
                          <m:ctrlP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  <m:r>
                        <a:rPr lang="fr-FR" sz="4000" b="1" i="1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÷</m:t>
                      </m:r>
                      <m:f>
                        <m:fPr>
                          <m:ctrlP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ar-SA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lang="ar-SA" sz="4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</m:den>
                      </m:f>
                      <m:r>
                        <a:rPr lang="fr-FR" sz="4000" b="1" i="1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</m:num>
                        <m:den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  <m:r>
                            <a:rPr lang="ar-SA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fr-FR" sz="4000" b="1" i="1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den>
                      </m:f>
                      <m:r>
                        <a:rPr lang="fr-FR" sz="4000" b="1" i="1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fr-FR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ar-SA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𝟏𝟒</m:t>
                          </m:r>
                        </m:num>
                        <m:den>
                          <m:r>
                            <a:rPr lang="ar-SA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fr-FR" sz="4000" b="1" i="1" dirty="0">
                  <a:solidFill>
                    <a:srgbClr val="106585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50505B48-BEA7-9B90-2441-306A7225F4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591" y="3137524"/>
                <a:ext cx="7378494" cy="12488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E091F44A-A460-5F58-24C2-06E318FF1C90}"/>
              </a:ext>
            </a:extLst>
          </p:cNvPr>
          <p:cNvCxnSpPr>
            <a:cxnSpLocks/>
          </p:cNvCxnSpPr>
          <p:nvPr/>
        </p:nvCxnSpPr>
        <p:spPr>
          <a:xfrm flipV="1">
            <a:off x="5001079" y="3137524"/>
            <a:ext cx="293914" cy="5745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95D82E19-1146-8302-94E1-097828D69E51}"/>
              </a:ext>
            </a:extLst>
          </p:cNvPr>
          <p:cNvSpPr txBox="1"/>
          <p:nvPr/>
        </p:nvSpPr>
        <p:spPr>
          <a:xfrm>
            <a:off x="822374" y="853335"/>
            <a:ext cx="662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للجواب؟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9915AC0A-20F9-E410-9A95-A835D613BBB3}"/>
              </a:ext>
            </a:extLst>
          </p:cNvPr>
          <p:cNvCxnSpPr>
            <a:cxnSpLocks/>
          </p:cNvCxnSpPr>
          <p:nvPr/>
        </p:nvCxnSpPr>
        <p:spPr>
          <a:xfrm flipV="1">
            <a:off x="6313437" y="3912261"/>
            <a:ext cx="384027" cy="5225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32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29A46-9D28-9177-12D9-2257685D9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23F82857-9144-E69C-443C-3601E67F72F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2F83071-2579-309D-F4FB-63635BF9E965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6036FACB-1B24-1D13-7509-6DA4223380A3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19BF642B-B140-3F40-1DE4-F4F004DE9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9500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5BAC38F0-13DB-28A7-609C-7C678D16AE4C}"/>
                </a:ext>
              </a:extLst>
            </p:cNvPr>
            <p:cNvSpPr txBox="1"/>
            <p:nvPr/>
          </p:nvSpPr>
          <p:spPr>
            <a:xfrm>
              <a:off x="2121473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34660DD7-5F7F-276C-49CE-ECE98C4EA0A5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DA444B46-9D18-A644-143A-B3DB24116C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23563D39-43EF-6053-14B0-EE9943328B17}"/>
                </a:ext>
              </a:extLst>
            </p:cNvPr>
            <p:cNvSpPr txBox="1"/>
            <p:nvPr/>
          </p:nvSpPr>
          <p:spPr>
            <a:xfrm>
              <a:off x="2223570" y="3833315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EB6EA992-C882-F21F-32F3-F6FB4C056F6D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786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C36F3-6F6C-32DD-61FA-CFE13EC1F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D08A476-AD12-346A-5F52-4C031DFB7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627068E2-58AB-9CB2-5696-B0A78DADC7FC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احسبوا 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مايلي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5439F3DE-D6E7-74A3-AFD2-DA93B4DC88A9}"/>
                  </a:ext>
                </a:extLst>
              </p:cNvPr>
              <p:cNvSpPr txBox="1"/>
              <p:nvPr/>
            </p:nvSpPr>
            <p:spPr>
              <a:xfrm>
                <a:off x="2221003" y="2466647"/>
                <a:ext cx="4376583" cy="18269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6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ar-SA" sz="6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num>
                        <m:den>
                          <m:r>
                            <a:rPr lang="ar-SA" sz="6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</m:den>
                      </m:f>
                      <m:r>
                        <a:rPr lang="ar-SA" sz="6000" b="1" i="1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f>
                        <m:fPr>
                          <m:ctrlPr>
                            <a:rPr lang="ar-SA" sz="6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ar-SA" sz="6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ar-SA" sz="6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  <m:r>
                        <a:rPr lang="fr-FR" sz="6000" b="1" i="1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÷</m:t>
                      </m:r>
                      <m:f>
                        <m:fPr>
                          <m:ctrlPr>
                            <a:rPr lang="fr-FR" sz="6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ar-SA" sz="6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lang="ar-SA" sz="6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</m:den>
                      </m:f>
                      <m:r>
                        <a:rPr lang="fr-FR" sz="6000" b="1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fr-FR" sz="6000" b="1" dirty="0">
                  <a:solidFill>
                    <a:srgbClr val="10658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5439F3DE-D6E7-74A3-AFD2-DA93B4DC88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1003" y="2466647"/>
                <a:ext cx="4376583" cy="18269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Graphic 3" descr="Question Mark with solid fill">
            <a:extLst>
              <a:ext uri="{FF2B5EF4-FFF2-40B4-BE49-F238E27FC236}">
                <a16:creationId xmlns:a16="http://schemas.microsoft.com/office/drawing/2014/main" id="{2BCBC390-178E-B22F-58A1-D2AE4466CC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5222" y="278092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3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252398" y="1366378"/>
            <a:ext cx="8178799" cy="939616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SA" sz="32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ضرب وقسمة الأعداد الكسرية </a:t>
            </a:r>
            <a:endParaRPr lang="en-US" sz="32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7" name="Image 6" descr="Une image contenant texte, capture d’écran, Système d’exploitation, logiciel&#10;&#10;Le contenu généré par l’IA peut être incorrect.">
            <a:extLst>
              <a:ext uri="{FF2B5EF4-FFF2-40B4-BE49-F238E27FC236}">
                <a16:creationId xmlns:a16="http://schemas.microsoft.com/office/drawing/2014/main" id="{EBE2B65D-501A-46B9-AF1F-C5EA37501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98" y="1576754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B510D-BE32-9E1F-A37D-0677D176A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B997807-918A-BB94-9BD3-1B8C41143E80}"/>
              </a:ext>
            </a:extLst>
          </p:cNvPr>
          <p:cNvSpPr txBox="1"/>
          <p:nvPr/>
        </p:nvSpPr>
        <p:spPr>
          <a:xfrm>
            <a:off x="1271068" y="8638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EADE32A-FA44-F8A0-CA41-62F5C8CCA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7722C29-1250-8ED2-E33B-88C222B7BEB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691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7C3F7-0CA0-8287-9CF7-2681971E6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A4F67FD-A1BA-4B16-8094-964F37D62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43B909D5-0A07-78C1-7266-2F89FEF2B91B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للجواب؟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B791373C-9138-B563-0CA6-B85C8C3DC736}"/>
                  </a:ext>
                </a:extLst>
              </p:cNvPr>
              <p:cNvSpPr txBox="1"/>
              <p:nvPr/>
            </p:nvSpPr>
            <p:spPr>
              <a:xfrm>
                <a:off x="2221003" y="2466647"/>
                <a:ext cx="5510418" cy="18269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6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ar-SA" sz="6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num>
                        <m:den>
                          <m:r>
                            <a:rPr lang="ar-SA" sz="6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</m:den>
                      </m:f>
                      <m:r>
                        <a:rPr lang="ar-SA" sz="6000" b="1" i="1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f>
                        <m:fPr>
                          <m:ctrlPr>
                            <a:rPr lang="ar-SA" sz="6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ar-SA" sz="6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ar-SA" sz="6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  <m:r>
                        <a:rPr lang="fr-FR" sz="6000" b="1" i="1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÷</m:t>
                      </m:r>
                      <m:f>
                        <m:fPr>
                          <m:ctrlPr>
                            <a:rPr lang="fr-FR" sz="6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ar-SA" sz="6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lang="ar-SA" sz="60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</m:den>
                      </m:f>
                      <m:r>
                        <a:rPr lang="fr-FR" sz="6000" b="1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fr-FR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ar-SA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num>
                        <m:den>
                          <m:r>
                            <a:rPr lang="ar-SA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fr-FR" sz="6000" b="1" dirty="0">
                  <a:solidFill>
                    <a:srgbClr val="10658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B791373C-9138-B563-0CA6-B85C8C3DC7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1003" y="2466647"/>
                <a:ext cx="5510418" cy="18269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45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0E1FE-D1F5-7D14-BF3D-D30EB9D38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CFE2FF7-9B06-0493-FE09-5067CD099BC7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0DC920B-AC07-E20F-D9B0-435EDDF7D904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EAAEAA1C-0246-AC95-3DB3-975CDC5168B6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D2C14E7B-D6DD-09CC-7B20-621C296DB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89358" y="4302404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37B2793A-8743-33A9-FE45-6A6E7FF5FC94}"/>
                </a:ext>
              </a:extLst>
            </p:cNvPr>
            <p:cNvSpPr txBox="1"/>
            <p:nvPr/>
          </p:nvSpPr>
          <p:spPr>
            <a:xfrm>
              <a:off x="2111849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7FEC9CA1-F749-C229-563A-C49932A9D3F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4B75F06E-5104-4381-D1D0-7565C4E044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4D70E632-BD37-6F40-C552-664DE9ED71F5}"/>
                </a:ext>
              </a:extLst>
            </p:cNvPr>
            <p:cNvSpPr txBox="1"/>
            <p:nvPr/>
          </p:nvSpPr>
          <p:spPr>
            <a:xfrm>
              <a:off x="2223570" y="386409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7B4893A1-B1B0-8567-8B2F-48742D160845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716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430645" y="844006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43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Image 1" descr="Une image contenant texte, capture d’écran, Système d’exploitation, logiciel&#10;&#10;Le contenu généré par l’IA peut être incorrect.">
            <a:extLst>
              <a:ext uri="{FF2B5EF4-FFF2-40B4-BE49-F238E27FC236}">
                <a16:creationId xmlns:a16="http://schemas.microsoft.com/office/drawing/2014/main" id="{93B6ABA6-7AD7-C98E-1734-DA75C071F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672"/>
            <a:ext cx="8871522" cy="591434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90F0752-C76D-C90D-0787-7413A66D8F96}"/>
              </a:ext>
            </a:extLst>
          </p:cNvPr>
          <p:cNvSpPr/>
          <p:nvPr/>
        </p:nvSpPr>
        <p:spPr>
          <a:xfrm>
            <a:off x="2054942" y="2546555"/>
            <a:ext cx="2241755" cy="8824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67005" y="938768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دقائق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grpSp>
        <p:nvGrpSpPr>
          <p:cNvPr id="4" name="Groupe 8">
            <a:extLst>
              <a:ext uri="{FF2B5EF4-FFF2-40B4-BE49-F238E27FC236}">
                <a16:creationId xmlns:a16="http://schemas.microsoft.com/office/drawing/2014/main" id="{DA71C067-D4DA-3095-8696-251C5831C966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6" name="Image 11">
              <a:extLst>
                <a:ext uri="{FF2B5EF4-FFF2-40B4-BE49-F238E27FC236}">
                  <a16:creationId xmlns:a16="http://schemas.microsoft.com/office/drawing/2014/main" id="{299DB8D1-1F02-B290-CEB6-01418CB1D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ZoneTexte 12">
              <a:extLst>
                <a:ext uri="{FF2B5EF4-FFF2-40B4-BE49-F238E27FC236}">
                  <a16:creationId xmlns:a16="http://schemas.microsoft.com/office/drawing/2014/main" id="{11DE37CC-611E-8E1E-0541-99B3353CA5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1B6A7665-668E-2E25-C884-00DF0325AB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264407" y="2655346"/>
            <a:ext cx="2517796" cy="2517796"/>
          </a:xfrm>
          <a:prstGeom prst="rect">
            <a:avLst/>
          </a:prstGeom>
        </p:spPr>
      </p:pic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E7046C6-13E5-5228-230B-208611D845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2" name="Image 1" descr="Une image contenant texte, capture d’écran, Police, diagramme&#10;&#10;Le contenu généré par l’IA peut être incorrect.">
            <a:extLst>
              <a:ext uri="{FF2B5EF4-FFF2-40B4-BE49-F238E27FC236}">
                <a16:creationId xmlns:a16="http://schemas.microsoft.com/office/drawing/2014/main" id="{79EF140A-79E7-5E31-9ED5-4BD972ED51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2954215"/>
            <a:ext cx="5720973" cy="221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14787D-0691-0F7E-25F0-7E581E5D306B}"/>
              </a:ext>
            </a:extLst>
          </p:cNvPr>
          <p:cNvSpPr txBox="1"/>
          <p:nvPr/>
        </p:nvSpPr>
        <p:spPr>
          <a:xfrm>
            <a:off x="418794" y="856866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الآن؛ ستشتغلون في ثنائيات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humoristique, sourire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D5A18343-24A4-C7BF-1ECC-1510ADC7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278" y="597666"/>
            <a:ext cx="1017767" cy="1017767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A727223-A95A-2016-4F3B-7650FDC66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4623" y="1990640"/>
            <a:ext cx="3768953" cy="376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D392F-0343-F160-5933-A9DFB83D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CC431C3-A15C-E82E-F1D7-64EDFBEC32D7}"/>
              </a:ext>
            </a:extLst>
          </p:cNvPr>
          <p:cNvSpPr txBox="1"/>
          <p:nvPr/>
        </p:nvSpPr>
        <p:spPr>
          <a:xfrm>
            <a:off x="426747" y="856866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زميله. تأكدوا أنكم اتبعتم الخطوات بشكل سليم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sourire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D6BA112F-D91B-651A-9F50-64CA528EB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278" y="597666"/>
            <a:ext cx="1017767" cy="1017767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5334784-A713-7E73-61AC-CFB35DE50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824" y="2103667"/>
            <a:ext cx="5706351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414742" y="845299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من يشرح لنا كيف توصل للجواب؟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6534EBC-F852-1E67-9E2E-E58A173EC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16" y="1980393"/>
            <a:ext cx="7836657" cy="36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D9BB80C-BA7F-EFDD-351C-0795A7CF13E8}"/>
              </a:ext>
            </a:extLst>
          </p:cNvPr>
          <p:cNvGrpSpPr/>
          <p:nvPr/>
        </p:nvGrpSpPr>
        <p:grpSpPr>
          <a:xfrm>
            <a:off x="2031684" y="2415654"/>
            <a:ext cx="5080632" cy="2026691"/>
            <a:chOff x="2090295" y="2436266"/>
            <a:chExt cx="4654750" cy="1742377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39EC2295-A8DD-E3B5-0D47-57245CDB19D7}"/>
                </a:ext>
              </a:extLst>
            </p:cNvPr>
            <p:cNvSpPr/>
            <p:nvPr/>
          </p:nvSpPr>
          <p:spPr>
            <a:xfrm>
              <a:off x="2268784" y="2817097"/>
              <a:ext cx="4476261" cy="136154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2" name="Image 1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CD460BAD-BEA1-25B4-C34C-6F021975F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752915" y="3262861"/>
              <a:ext cx="631873" cy="631873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797AD797-3E8D-62D7-AB5E-4414A134A3D3}"/>
                </a:ext>
              </a:extLst>
            </p:cNvPr>
            <p:cNvSpPr txBox="1"/>
            <p:nvPr/>
          </p:nvSpPr>
          <p:spPr>
            <a:xfrm>
              <a:off x="2090295" y="3192168"/>
              <a:ext cx="3555109" cy="6156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4" name="Flowchart: Alternate Process 54">
              <a:extLst>
                <a:ext uri="{FF2B5EF4-FFF2-40B4-BE49-F238E27FC236}">
                  <a16:creationId xmlns:a16="http://schemas.microsoft.com/office/drawing/2014/main" id="{D36A8341-5E2A-2031-90D0-21C2817620AD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48624432-6B46-F12F-2126-9EA972155B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897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0" y="770610"/>
            <a:ext cx="7434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النشاط على الصفحة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43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لديكم 5 دقائق.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لمساعدتكم و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تدوين ملاحظاتي على كراساتكم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8B1BF28-281E-B0B8-FB9E-B821242AB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10" name="Groupe 8">
            <a:extLst>
              <a:ext uri="{FF2B5EF4-FFF2-40B4-BE49-F238E27FC236}">
                <a16:creationId xmlns:a16="http://schemas.microsoft.com/office/drawing/2014/main" id="{D950C632-10E9-3C9E-83A7-3C7EAFC20102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11" name="Image 11">
              <a:extLst>
                <a:ext uri="{FF2B5EF4-FFF2-40B4-BE49-F238E27FC236}">
                  <a16:creationId xmlns:a16="http://schemas.microsoft.com/office/drawing/2014/main" id="{280DCC48-6B9B-DD35-0BEB-831DA7ACD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ZoneTexte 12">
              <a:extLst>
                <a:ext uri="{FF2B5EF4-FFF2-40B4-BE49-F238E27FC236}">
                  <a16:creationId xmlns:a16="http://schemas.microsoft.com/office/drawing/2014/main" id="{07E67182-CF61-53E3-7724-9F157C7583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CD5E90AD-9633-55AD-4E70-C6FE24EAC4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72900" y="2557488"/>
            <a:ext cx="2142103" cy="2142103"/>
          </a:xfrm>
          <a:prstGeom prst="rect">
            <a:avLst/>
          </a:prstGeom>
        </p:spPr>
      </p:pic>
      <p:pic>
        <p:nvPicPr>
          <p:cNvPr id="3" name="Image 2" descr="Une image contenant texte, capture d’écran, Système d’exploitation, logiciel&#10;&#10;Le contenu généré par l’IA peut être incorrect.">
            <a:extLst>
              <a:ext uri="{FF2B5EF4-FFF2-40B4-BE49-F238E27FC236}">
                <a16:creationId xmlns:a16="http://schemas.microsoft.com/office/drawing/2014/main" id="{F8B04BAD-8D7E-F02F-96D3-BA97E1D147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0758" y="1039605"/>
            <a:ext cx="8239433" cy="5914348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6225D8E6-662A-2134-0DCB-A3C13D3F405A}"/>
              </a:ext>
            </a:extLst>
          </p:cNvPr>
          <p:cNvSpPr/>
          <p:nvPr/>
        </p:nvSpPr>
        <p:spPr>
          <a:xfrm>
            <a:off x="1246869" y="3426542"/>
            <a:ext cx="2082032" cy="10864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773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4011911"/>
            <a:ext cx="585567" cy="625740"/>
            <a:chOff x="976754" y="4005561"/>
            <a:chExt cx="585567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8" y="4161932"/>
              <a:ext cx="531593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4709374"/>
            <a:ext cx="599452" cy="832001"/>
            <a:chOff x="976754" y="4706199"/>
            <a:chExt cx="599452" cy="83200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8" y="4861092"/>
              <a:ext cx="54588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12</a:t>
              </a:r>
              <a:endParaRPr lang="ar-SA" sz="1900" b="1" dirty="0">
                <a:solidFill>
                  <a:srgbClr val="33878B"/>
                </a:solidFill>
              </a:endParaRPr>
            </a:p>
            <a:p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995409" y="3460636"/>
              <a:ext cx="486044" cy="384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10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61225" cy="625740"/>
            <a:chOff x="976754" y="2489217"/>
            <a:chExt cx="561225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21944" y="2700445"/>
              <a:ext cx="516035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2562AD2F-F35A-1A9E-6E3C-D25C1CAEBC00}"/>
              </a:ext>
            </a:extLst>
          </p:cNvPr>
          <p:cNvGrpSpPr/>
          <p:nvPr/>
        </p:nvGrpSpPr>
        <p:grpSpPr>
          <a:xfrm>
            <a:off x="1682563" y="5476829"/>
            <a:ext cx="547364" cy="621681"/>
            <a:chOff x="976754" y="3247381"/>
            <a:chExt cx="547364" cy="620956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3BEDB3F8-3678-AE42-1149-FF65B94F4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5511F8BC-32F1-B09E-8AD6-1CA4529B8868}"/>
                </a:ext>
              </a:extLst>
            </p:cNvPr>
            <p:cNvSpPr txBox="1"/>
            <p:nvPr/>
          </p:nvSpPr>
          <p:spPr>
            <a:xfrm>
              <a:off x="995409" y="3460636"/>
              <a:ext cx="486044" cy="384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60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7E0C9-4593-CED6-7BAE-056CFE407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8">
            <a:extLst>
              <a:ext uri="{FF2B5EF4-FFF2-40B4-BE49-F238E27FC236}">
                <a16:creationId xmlns:a16="http://schemas.microsoft.com/office/drawing/2014/main" id="{C285DE93-C574-5ABA-571D-81F4ADD05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1739" y="729297"/>
            <a:ext cx="900000" cy="900000"/>
          </a:xfrm>
          <a:prstGeom prst="ellipse">
            <a:avLst/>
          </a:prstGeom>
        </p:spPr>
      </p:pic>
      <p:sp>
        <p:nvSpPr>
          <p:cNvPr id="17" name="ZoneTexte 13">
            <a:extLst>
              <a:ext uri="{FF2B5EF4-FFF2-40B4-BE49-F238E27FC236}">
                <a16:creationId xmlns:a16="http://schemas.microsoft.com/office/drawing/2014/main" id="{73C34B53-1926-0D6E-E006-892FC15BACA2}"/>
              </a:ext>
            </a:extLst>
          </p:cNvPr>
          <p:cNvSpPr txBox="1"/>
          <p:nvPr/>
        </p:nvSpPr>
        <p:spPr>
          <a:xfrm>
            <a:off x="874736" y="809965"/>
            <a:ext cx="6550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D18B6AA1-9526-0518-3BA5-9A25E51F0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79" y="1995975"/>
            <a:ext cx="8084299" cy="381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2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1B4EF02D-DA21-C2CE-E48B-F654318C8D68}"/>
              </a:ext>
            </a:extLst>
          </p:cNvPr>
          <p:cNvSpPr/>
          <p:nvPr/>
        </p:nvSpPr>
        <p:spPr>
          <a:xfrm>
            <a:off x="2563159" y="32888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43A16F45-E49D-AEE2-A650-C8099645844D}"/>
              </a:ext>
            </a:extLst>
          </p:cNvPr>
          <p:cNvSpPr>
            <a:spLocks noChangeAspect="1"/>
          </p:cNvSpPr>
          <p:nvPr/>
        </p:nvSpPr>
        <p:spPr>
          <a:xfrm>
            <a:off x="6321204" y="33409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>
                <a:cs typeface="Calibri" panose="020F0502020204030204" pitchFamily="34" charset="0"/>
              </a:rPr>
              <a:t>5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23339187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F490379-FFC8-4DE2-9F80-2632D41F3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5" name="ZoneTexte 2">
            <a:extLst>
              <a:ext uri="{FF2B5EF4-FFF2-40B4-BE49-F238E27FC236}">
                <a16:creationId xmlns:a16="http://schemas.microsoft.com/office/drawing/2014/main" id="{14BF8E78-AD85-4546-122F-ED679140B808}"/>
              </a:ext>
            </a:extLst>
          </p:cNvPr>
          <p:cNvSpPr txBox="1"/>
          <p:nvPr/>
        </p:nvSpPr>
        <p:spPr>
          <a:xfrm>
            <a:off x="186813" y="955377"/>
            <a:ext cx="7310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جيدا! أكملوا في المنزل الأنشطة التي لم نقم بإنجازها في  الصفحتين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43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texte, capture d’écran, Système d’exploitation, logiciel&#10;&#10;Le contenu généré par l’IA peut être incorrect.">
            <a:extLst>
              <a:ext uri="{FF2B5EF4-FFF2-40B4-BE49-F238E27FC236}">
                <a16:creationId xmlns:a16="http://schemas.microsoft.com/office/drawing/2014/main" id="{D2082C7C-2A64-062F-5C84-F0E6C9CCA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672"/>
            <a:ext cx="8871522" cy="591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74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33882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34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6E246-A7D5-6815-F668-89E4057F5C0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7BD3E3-B4BE-A727-849F-C8D9C2EEC128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542FBDF-0323-7171-9B34-AA4895D96FCF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2ED499B-1966-9B57-5D89-3CD0657E813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62ED8C4-4590-6AD1-5322-D225BBB5DF20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D462B994-595C-C3CF-264F-2F5C2C414052}"/>
              </a:ext>
            </a:extLst>
          </p:cNvPr>
          <p:cNvSpPr txBox="1"/>
          <p:nvPr/>
        </p:nvSpPr>
        <p:spPr>
          <a:xfrm>
            <a:off x="-882584" y="3853943"/>
            <a:ext cx="90531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r" rtl="1">
              <a:spcAft>
                <a:spcPts val="600"/>
              </a:spcAft>
            </a:pPr>
            <a:r>
              <a:rPr lang="ar-SA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حساب جداء وخارج قسمة أعداد كسرية في وضعيات مركبة.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2EA157D-5978-CC07-6CE7-2007F1C61084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10BCB86-B975-91F8-B999-1C3A5B5B27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A7D3F1C-0826-D21D-3D67-4225D234359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24C28B67-8A2A-53D8-BB35-005B0557BA24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450D4B9-52CB-E576-36B4-8775669C7D8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1" name="Chevron 20">
                <a:extLst>
                  <a:ext uri="{FF2B5EF4-FFF2-40B4-BE49-F238E27FC236}">
                    <a16:creationId xmlns:a16="http://schemas.microsoft.com/office/drawing/2014/main" id="{7252C67E-B80A-2F88-7D89-7A45A0E23675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96227389-C19D-2255-98D8-928EB1A9FE3E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16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70863" y="2239767"/>
            <a:ext cx="5075404" cy="2819009"/>
            <a:chOff x="2303654" y="2221113"/>
            <a:chExt cx="4678059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58763" y="3085184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03654" y="3662314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2" name="ZoneTexte 13">
              <a:extLst>
                <a:ext uri="{FF2B5EF4-FFF2-40B4-BE49-F238E27FC236}">
                  <a16:creationId xmlns:a16="http://schemas.microsoft.com/office/drawing/2014/main" id="{792FA2F8-C98C-A1D1-82FB-D0C37B0B7203}"/>
                </a:ext>
              </a:extLst>
            </p:cNvPr>
            <p:cNvSpPr txBox="1"/>
            <p:nvPr/>
          </p:nvSpPr>
          <p:spPr>
            <a:xfrm>
              <a:off x="2303654" y="3143486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839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1011419" y="877820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سنتابع درس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جديدا مع مجد وندى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61BF3648-8015-5D3D-56A0-22F6E4C7E2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6" name="majd_wave">
            <a:hlinkClick r:id="" action="ppaction://media"/>
            <a:extLst>
              <a:ext uri="{FF2B5EF4-FFF2-40B4-BE49-F238E27FC236}">
                <a16:creationId xmlns:a16="http://schemas.microsoft.com/office/drawing/2014/main" id="{AF97EA6B-27FE-8A81-EEDB-757F391BBAE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15ABA-D5F1-AA76-1E95-BD3F55F51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F9ADF23-B09B-84FD-0837-110B5AC0D615}"/>
              </a:ext>
            </a:extLst>
          </p:cNvPr>
          <p:cNvSpPr txBox="1"/>
          <p:nvPr/>
        </p:nvSpPr>
        <p:spPr>
          <a:xfrm>
            <a:off x="1861161" y="869795"/>
            <a:ext cx="5578993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ص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41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، سنصحح تمارين الواجب المنزلي.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5C6F929-47AA-A485-98A4-0CF58E349B4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Picture 2" descr="An open book with text and pictures&#10;&#10;Description automatically generated">
            <a:extLst>
              <a:ext uri="{FF2B5EF4-FFF2-40B4-BE49-F238E27FC236}">
                <a16:creationId xmlns:a16="http://schemas.microsoft.com/office/drawing/2014/main" id="{0000B620-C940-E0BC-84D9-47AC89E7C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98" y="1366378"/>
            <a:ext cx="8431197" cy="562079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82CA7CE-13B5-0A30-2952-FDB29A7A13F4}"/>
              </a:ext>
            </a:extLst>
          </p:cNvPr>
          <p:cNvSpPr/>
          <p:nvPr/>
        </p:nvSpPr>
        <p:spPr>
          <a:xfrm>
            <a:off x="2212257" y="4670324"/>
            <a:ext cx="2172929" cy="101272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79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19448</TotalTime>
  <Words>1075</Words>
  <Application>Microsoft Office PowerPoint</Application>
  <PresentationFormat>Affichage à l'écran (4:3)</PresentationFormat>
  <Paragraphs>310</Paragraphs>
  <Slides>53</Slides>
  <Notes>9</Notes>
  <HiddenSlides>0</HiddenSlides>
  <MMClips>6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53</vt:i4>
      </vt:variant>
    </vt:vector>
  </HeadingPairs>
  <TitlesOfParts>
    <vt:vector size="64" baseType="lpstr">
      <vt:lpstr>DengXian</vt:lpstr>
      <vt:lpstr>Cambria Math</vt:lpstr>
      <vt:lpstr>Dosis</vt:lpstr>
      <vt:lpstr>Effra CC Arbc</vt:lpstr>
      <vt:lpstr>Calibri</vt:lpstr>
      <vt:lpstr>Aptos</vt:lpstr>
      <vt:lpstr>Arial</vt:lpstr>
      <vt:lpstr>Chalkboard</vt:lpstr>
      <vt:lpstr>2_Conception personnalisée</vt:lpstr>
      <vt:lpstr>Page d'entree</vt:lpstr>
      <vt:lpstr>partie 1</vt:lpstr>
      <vt:lpstr>المرحلة 1</vt:lpstr>
      <vt:lpstr>Présentation PowerPoint</vt:lpstr>
      <vt:lpstr>برمجة الأسبوع الرابع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EL HAMDOUNI BTIHAJ</cp:lastModifiedBy>
  <cp:revision>166</cp:revision>
  <cp:lastPrinted>2025-08-13T10:11:39Z</cp:lastPrinted>
  <dcterms:created xsi:type="dcterms:W3CDTF">2025-08-01T12:31:49Z</dcterms:created>
  <dcterms:modified xsi:type="dcterms:W3CDTF">2025-11-19T18:57:20Z</dcterms:modified>
</cp:coreProperties>
</file>