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96"/>
  </p:notesMasterIdLst>
  <p:handoutMasterIdLst>
    <p:handoutMasterId r:id="rId97"/>
  </p:handoutMasterIdLst>
  <p:sldIdLst>
    <p:sldId id="779" r:id="rId4"/>
    <p:sldId id="949" r:id="rId5"/>
    <p:sldId id="738" r:id="rId6"/>
    <p:sldId id="2134806719" r:id="rId7"/>
    <p:sldId id="780" r:id="rId8"/>
    <p:sldId id="973" r:id="rId9"/>
    <p:sldId id="950" r:id="rId10"/>
    <p:sldId id="2134806701" r:id="rId11"/>
    <p:sldId id="2134806628" r:id="rId12"/>
    <p:sldId id="2134806844" r:id="rId13"/>
    <p:sldId id="2134806845" r:id="rId14"/>
    <p:sldId id="2134806847" r:id="rId15"/>
    <p:sldId id="2134806848" r:id="rId16"/>
    <p:sldId id="2134806703" r:id="rId17"/>
    <p:sldId id="2134806830" r:id="rId18"/>
    <p:sldId id="2134806750" r:id="rId19"/>
    <p:sldId id="2134806755" r:id="rId20"/>
    <p:sldId id="2134806802" r:id="rId21"/>
    <p:sldId id="2134806753" r:id="rId22"/>
    <p:sldId id="2134806812" r:id="rId23"/>
    <p:sldId id="2134806831" r:id="rId24"/>
    <p:sldId id="2134806832" r:id="rId25"/>
    <p:sldId id="2134806833" r:id="rId26"/>
    <p:sldId id="2134806834" r:id="rId27"/>
    <p:sldId id="2134806835" r:id="rId28"/>
    <p:sldId id="2134806813" r:id="rId29"/>
    <p:sldId id="2134806709" r:id="rId30"/>
    <p:sldId id="2134806710" r:id="rId31"/>
    <p:sldId id="2134806810" r:id="rId32"/>
    <p:sldId id="2134806711" r:id="rId33"/>
    <p:sldId id="2134806814" r:id="rId34"/>
    <p:sldId id="2134806761" r:id="rId35"/>
    <p:sldId id="2134806762" r:id="rId36"/>
    <p:sldId id="2134806763" r:id="rId37"/>
    <p:sldId id="2134806764" r:id="rId38"/>
    <p:sldId id="2134806800" r:id="rId39"/>
    <p:sldId id="2134806816" r:id="rId40"/>
    <p:sldId id="2134806766" r:id="rId41"/>
    <p:sldId id="2134806817" r:id="rId42"/>
    <p:sldId id="2134806818" r:id="rId43"/>
    <p:sldId id="2134806819" r:id="rId44"/>
    <p:sldId id="2134806820" r:id="rId45"/>
    <p:sldId id="2134806822" r:id="rId46"/>
    <p:sldId id="2134806823" r:id="rId47"/>
    <p:sldId id="2134806824" r:id="rId48"/>
    <p:sldId id="2134806825" r:id="rId49"/>
    <p:sldId id="2134806826" r:id="rId50"/>
    <p:sldId id="2134806836" r:id="rId51"/>
    <p:sldId id="2134806837" r:id="rId52"/>
    <p:sldId id="2134806838" r:id="rId53"/>
    <p:sldId id="2134806843" r:id="rId54"/>
    <p:sldId id="2134806840" r:id="rId55"/>
    <p:sldId id="2134806841" r:id="rId56"/>
    <p:sldId id="2134806842" r:id="rId57"/>
    <p:sldId id="2134806780" r:id="rId58"/>
    <p:sldId id="2134806781" r:id="rId59"/>
    <p:sldId id="2134806782" r:id="rId60"/>
    <p:sldId id="2134806788" r:id="rId61"/>
    <p:sldId id="2134806857" r:id="rId62"/>
    <p:sldId id="2134806784" r:id="rId63"/>
    <p:sldId id="2134806858" r:id="rId64"/>
    <p:sldId id="2134806859" r:id="rId65"/>
    <p:sldId id="2134806860" r:id="rId66"/>
    <p:sldId id="2134806861" r:id="rId67"/>
    <p:sldId id="2134806862" r:id="rId68"/>
    <p:sldId id="2134806863" r:id="rId69"/>
    <p:sldId id="2134806864" r:id="rId70"/>
    <p:sldId id="2134806865" r:id="rId71"/>
    <p:sldId id="2134806866" r:id="rId72"/>
    <p:sldId id="2134806867" r:id="rId73"/>
    <p:sldId id="2134806868" r:id="rId74"/>
    <p:sldId id="2134806869" r:id="rId75"/>
    <p:sldId id="2134806870" r:id="rId76"/>
    <p:sldId id="2134806871" r:id="rId77"/>
    <p:sldId id="2134806872" r:id="rId78"/>
    <p:sldId id="2134806873" r:id="rId79"/>
    <p:sldId id="2134806874" r:id="rId80"/>
    <p:sldId id="2134806875" r:id="rId81"/>
    <p:sldId id="2134806876" r:id="rId82"/>
    <p:sldId id="2134806877" r:id="rId83"/>
    <p:sldId id="2134806878" r:id="rId84"/>
    <p:sldId id="2134806879" r:id="rId85"/>
    <p:sldId id="2134806880" r:id="rId86"/>
    <p:sldId id="2134806881" r:id="rId87"/>
    <p:sldId id="2134806882" r:id="rId88"/>
    <p:sldId id="2134806883" r:id="rId89"/>
    <p:sldId id="2134806884" r:id="rId90"/>
    <p:sldId id="2134806885" r:id="rId91"/>
    <p:sldId id="2134806886" r:id="rId92"/>
    <p:sldId id="2134806887" r:id="rId93"/>
    <p:sldId id="2134806699" r:id="rId94"/>
    <p:sldId id="2134806798" r:id="rId95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98"/>
      <p:bold r:id="rId99"/>
    </p:embeddedFont>
    <p:embeddedFont>
      <p:font typeface="Cambria Math" panose="02040503050406030204" pitchFamily="18" charset="0"/>
      <p:regular r:id="rId100"/>
    </p:embeddedFont>
    <p:embeddedFont>
      <p:font typeface="Dosis" pitchFamily="2" charset="0"/>
      <p:regular r:id="rId101"/>
      <p:bold r:id="rId10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050"/>
    <a:srgbClr val="FC8D00"/>
    <a:srgbClr val="FFEFB9"/>
    <a:srgbClr val="FAE496"/>
    <a:srgbClr val="17AB98"/>
    <a:srgbClr val="F6BB00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E778C-D1DF-4597-83AB-C8B4E143311B}" v="851" dt="2025-11-27T22:17:45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4" autoAdjust="0"/>
    <p:restoredTop sz="96281" autoAdjust="0"/>
  </p:normalViewPr>
  <p:slideViewPr>
    <p:cSldViewPr snapToGrid="0">
      <p:cViewPr varScale="1">
        <p:scale>
          <a:sx n="71" d="100"/>
          <a:sy n="71" d="100"/>
        </p:scale>
        <p:origin x="131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microsoft.com/office/2015/10/relationships/revisionInfo" Target="revisionInfo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font" Target="fonts/font5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presProps" Target="presProps.xml"/><Relationship Id="rId108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handoutMaster" Target="handoutMasters/handoutMaster1.xml"/><Relationship Id="rId10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font" Target="fonts/font3.fntdata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4009766" y="6043387"/>
            <a:ext cx="1124468" cy="288630"/>
            <a:chOff x="2255274" y="3768343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2255274" y="3768343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3110691" y="378410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129014B-73B7-7BD0-4DF8-C96AFFB1F78E}"/>
              </a:ext>
            </a:extLst>
          </p:cNvPr>
          <p:cNvSpPr/>
          <p:nvPr/>
        </p:nvSpPr>
        <p:spPr>
          <a:xfrm>
            <a:off x="7069394" y="6037180"/>
            <a:ext cx="1258416" cy="2886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 (1)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D91575-986D-4855-2B76-9B4B480F8D78}"/>
              </a:ext>
            </a:extLst>
          </p:cNvPr>
          <p:cNvSpPr/>
          <p:nvPr/>
        </p:nvSpPr>
        <p:spPr>
          <a:xfrm>
            <a:off x="8058759" y="605293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0D5ABF-EF98-F79E-7022-6DA1755EBE24}"/>
              </a:ext>
            </a:extLst>
          </p:cNvPr>
          <p:cNvGrpSpPr/>
          <p:nvPr/>
        </p:nvGrpSpPr>
        <p:grpSpPr>
          <a:xfrm>
            <a:off x="717755" y="6005205"/>
            <a:ext cx="1222903" cy="272414"/>
            <a:chOff x="7846153" y="6855859"/>
            <a:chExt cx="1222903" cy="272414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410C3DD-4113-4403-562E-0DE59A12819F}"/>
                </a:ext>
              </a:extLst>
            </p:cNvPr>
            <p:cNvSpPr/>
            <p:nvPr/>
          </p:nvSpPr>
          <p:spPr>
            <a:xfrm>
              <a:off x="7846153" y="6855859"/>
              <a:ext cx="1222903" cy="272414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تصحيح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5A59D75-4D02-ED66-0440-7F05627FCC89}"/>
                </a:ext>
              </a:extLst>
            </p:cNvPr>
            <p:cNvSpPr/>
            <p:nvPr/>
          </p:nvSpPr>
          <p:spPr>
            <a:xfrm>
              <a:off x="8800005" y="687161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D047A-2928-4EA7-DC02-E2963401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683DBE6D-5E9C-52C4-8BEF-888868E722E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74B535F-2360-8EA8-C6BB-CDE8F5E7C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1F44C5C-9854-FCE3-1B54-0DE701F6283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F26BCBD-052E-34B7-3050-76140E9BDD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1DBDBB-51AC-0F08-2660-18079842598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3E65A2-7FDA-AC32-3E3A-B02FF55416C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84F53A3-4489-2DBB-EC4D-01C74D66A8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ED276D0-6039-0041-1F94-C0B2727BF3C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8C38886-DBDD-427C-57E4-F4ED41BCC08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128008A-2742-25DC-82F9-D11E1F5073C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5192E0B-393E-44E8-4381-BE7615061A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A1CD28-669B-DFE7-E099-DAB5443A13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17A4F488-E740-4306-6E7B-296934BE3F54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1F66F3-333B-7BEC-C30A-AD8FE53BCD01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EC1CBEE-9956-5BA1-7846-CF466012D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641" y="787778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5CA6E4-8143-E103-B47B-30C5346105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3913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7A54B-1352-CA36-AE05-9D855379B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DB0E71A4-E3ED-2A34-B50E-1BCE13ABAD6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C15BAA6-E235-4D5F-5D30-A8AF5259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9096A33A-14BA-731D-91EF-D49F50B871C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1F481B7-6D90-2C55-9C83-AC651E84FA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5C6F737-CBFA-67BA-2CE0-472698AE241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90A0B21-E1F0-399F-0E43-3017652D332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378E8ED-DD36-9C15-10CC-DAA752EE5DF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38CC49B-2E57-B0F6-7260-CA5D5EF79000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31D986D-72E9-7FB9-1F23-FA029411C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9432D2C-338D-5D78-9681-F990ED461288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D7F00AA-6E1E-8642-0913-A8DDBC7AF9F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CB07C66-AA20-FC3B-E019-AEBC3AE210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C041E032-16D2-2754-B083-AAC7DED9ACAE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3ACDEB-AA6A-4CCA-8BB6-6105F91C8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6357A8-2C09-EEFB-EF71-829B6A052EF3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93B7DDC-7E8A-EE57-9907-BA45E165683C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63BEC28E-9FA6-6821-A259-4F41BA210B98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A1EC8BD-082E-1DD0-5A09-231F5C9F9467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24D46B2-CA8A-22D0-29E7-E872FCBC04E9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3FCE4DD-69C9-5B6F-2B25-1CAAE8FFA1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63FAC56-97D2-8C60-3562-51580E159A9C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CE6CE45-38E2-34FE-1627-B3D0A700F705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7" name="Image 26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98457964-474F-CE97-4F00-801EB81DD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B9342EF-AFB9-5C7C-D156-14E4CB710B15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8381E5E-5439-9389-A049-6ED63B8B84C6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12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AC0669F-AE89-DF33-7B50-E62A2A31B682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8902D8F5-C2D3-DA5A-2DC2-D9DC92F52D63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25463F8-E331-4D6D-D113-ABFC0042CF69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4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CF43D-048D-C7E8-3C8E-9356A048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04B5CE16-AAEC-F222-EB14-A8B5076B784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CDE390F-FF00-D455-9781-65E362D9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1A3116E2-19CC-4CB5-78D6-9965A2F46AC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87EF5AB-8428-FEF1-8675-3830FAA1CFF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05F3AC7-5D35-94F3-66EF-FAEA4756A7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A990DCA-4FF9-9102-415A-111ED134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F524939-A1E8-1DC4-A1FE-C5FCE2F76AA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5EB27F9-325B-44A8-D5E6-52E993E9594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4C429EF-20A1-F5B6-C421-8C87B0DAAE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9388E24-CD6D-D21E-6F4F-2205EEE6755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5263FC7-6B4B-B8FB-2F10-005CAF36FA2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70560A6-27A4-5F3C-795A-724DF8CF5CE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C1140BE7-133E-3971-4719-2D74C41A6B7E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FB0231A-631C-9617-BF77-160C4675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AB2174E-FB8E-3A9E-D350-05A5CD6737E6}"/>
              </a:ext>
            </a:extLst>
          </p:cNvPr>
          <p:cNvSpPr txBox="1"/>
          <p:nvPr/>
        </p:nvSpPr>
        <p:spPr>
          <a:xfrm>
            <a:off x="2700726" y="87107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E32082C-529E-03AC-48AD-44DB186F03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83109E-F93C-2C31-E3F8-C321ECD37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32" y="2416976"/>
            <a:ext cx="8016935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B24B-9DD5-C998-0396-9B7F29C3E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C37EA26D-529D-169D-0294-FD943D9A59D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A3C8951-9CD3-2005-1550-C4B280F10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7B07B9B-13F4-0053-4FC3-AD3C926D022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1E8D18A-FA5D-5534-B628-C4AB4B0F704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43645F8-4A82-7216-B699-B274A7D531C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41CD02-AEDC-FC88-FA32-E1F287DB6B9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E9ADAC44-3CB5-1E80-DE23-52345999154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BCBAAC4-EE2C-6164-0B8C-8307D241170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6279344-C829-607B-AF32-7300D4E3929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39E1C80-F837-2D66-E1C5-4F2F2D2064C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503259D-2CFD-8212-963D-47E9FCCCFD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472CFCC-5580-AFFB-326B-333199E2EF6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44840D28-FDBA-E963-C480-198DF026FB73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B0D88C-C40E-6AD3-00E5-21E6BCD5BAF0}"/>
              </a:ext>
            </a:extLst>
          </p:cNvPr>
          <p:cNvSpPr txBox="1"/>
          <p:nvPr/>
        </p:nvSpPr>
        <p:spPr>
          <a:xfrm>
            <a:off x="2815225" y="819402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126ABF-6A6F-8A0E-10A8-9E6910FB4A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735395B-2F14-6AA4-2F2C-3A8B44562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9" y="2446826"/>
            <a:ext cx="8131904" cy="22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1708771" y="2249226"/>
            <a:ext cx="5940723" cy="3545669"/>
            <a:chOff x="2148199" y="2237493"/>
            <a:chExt cx="5475634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91960" y="3354901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2148199" y="2963847"/>
              <a:ext cx="5475634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•تفكيك وتركيب الأعداد الصحيحة الطبيعية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63666" y="3913034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DC44AC-B699-3A23-0EE9-CC608A4159D1}"/>
              </a:ext>
            </a:extLst>
          </p:cNvPr>
          <p:cNvSpPr txBox="1"/>
          <p:nvPr/>
        </p:nvSpPr>
        <p:spPr>
          <a:xfrm>
            <a:off x="3030694" y="444355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49D9A0-F3AD-CFCE-FD19-3A02F9FD0502}"/>
              </a:ext>
            </a:extLst>
          </p:cNvPr>
          <p:cNvSpPr txBox="1"/>
          <p:nvPr/>
        </p:nvSpPr>
        <p:spPr>
          <a:xfrm>
            <a:off x="3030694" y="501516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429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AF31E-552E-D3E8-3530-334C93015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B41D6A6-994A-95FC-1505-15E2B9E7DA6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533E179-E6F3-BAE6-1E74-6EAA551A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A68E738-14E1-8B27-C738-CEDFD7CDFA1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1BCF300-C729-D3AB-021B-148EA596649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1A0D120-846B-7C98-B705-9F36D04B728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E5DF953-9BF3-F9B9-D237-DFB139FBD11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28001A0-E018-72C0-435A-F298B6BDEE9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955AADA-CAB2-5E67-B06A-343B3A3DFC1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80E2B8B-4D8D-374E-F82C-E7254FA4305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C6CD7E6-066A-AD63-161B-6F57FE984D0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84E73E8-EB92-171B-7DBC-06EDA3ADC3C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9E7EB44-77E6-3601-5C95-890456C6A09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99EF43BD-5F8B-A26E-BB1C-3D5383A877F5}"/>
              </a:ext>
            </a:extLst>
          </p:cNvPr>
          <p:cNvSpPr txBox="1"/>
          <p:nvPr/>
        </p:nvSpPr>
        <p:spPr>
          <a:xfrm>
            <a:off x="1196326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BCA26C-DD18-E86E-FC70-F65D47CD0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0C162E-CDAE-09ED-FF40-F5CFD5FBE9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36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التركيب المناسب للتفكيك التالي: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31C1F5-D1B7-9032-9728-CC80C39CA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00B468-8862-8FC8-F11B-74D2F4DA6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" y="1937751"/>
            <a:ext cx="7541406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807C9-1113-B025-0966-D246C4BE5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E7EE6ED-FC30-DC92-83AD-647AE7B84DE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E2D4ABB-227E-443B-74B2-8A4A604A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7F2D0C0-336E-3C68-3D86-A1239481C19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CEA3839-7A92-8CCA-B960-D461B535C3A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6FD5101-FFEA-18D2-056F-6255AB68C2A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10529FA-B3AF-3524-E932-C38708BA141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22E3EAF-6070-D984-405E-E5A3B16AC79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31047F2-5C9F-D47A-24B5-95B37E68AF4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6AC86AA-3218-AB83-6C4D-05F1C422B97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E698D70-A0DC-7E91-383E-5E18033CA67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FDB5E9F-898D-A792-2426-FFA2E9B6383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17451CF-705B-3A90-9069-9DCD10CFB14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436CCC0-5893-FF4E-0C94-AF0D417EE398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014D2B-91B1-1807-AE90-833AB1C86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DB286A-5377-2467-FB59-D14B334A63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5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2E4BB-322C-4BC4-84E0-760A6A85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D60C3C8-04C2-0294-5D81-B9EEA0A3B63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B932DE7-4F6E-4A19-198E-01A00712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F33CE25-90B5-48A2-0A8E-4AC1D0DF8A7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15E391C-D713-8F6E-7F8E-D7D7DB7346B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8824900-1E71-EF8E-27C9-D9CD20FB609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AEF2CB3-1A2B-01FF-CCC0-A048D99A2C0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648761A-7FF7-C9AE-49A4-DC51CB9F5B6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2BA2E81-8758-6854-5E01-465F960930E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C5B93E9-FAB2-5FEA-8844-FDA00913787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42588AC-7AED-757D-8652-91220212283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ED7BEF-C08C-EF7A-B81F-8A51E399DB0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342C9E7-19A3-2089-1CD7-E5906DAF7F3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65AB0B8-AD8C-7D60-1422-49A3C8844124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07E063-30F8-EB0B-52A5-1976C1048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38" y="1987903"/>
            <a:ext cx="7541406" cy="4096867"/>
          </a:xfrm>
          <a:prstGeom prst="rect">
            <a:avLst/>
          </a:prstGeom>
        </p:spPr>
      </p:pic>
      <p:pic>
        <p:nvPicPr>
          <p:cNvPr id="4" name="Image 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040C1CE-3F09-46E1-D1C4-99B11AFEB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77323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الجواب الصحيح هو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8BC1443-29B5-2E34-802F-A65033125729}"/>
              </a:ext>
            </a:extLst>
          </p:cNvPr>
          <p:cNvSpPr/>
          <p:nvPr/>
        </p:nvSpPr>
        <p:spPr>
          <a:xfrm>
            <a:off x="847147" y="3857643"/>
            <a:ext cx="486284" cy="460829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18280A-FBEA-3028-6852-10F5953D31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74CFAD9-25D1-B127-6318-03C567D38B25}"/>
                  </a:ext>
                </a:extLst>
              </p:cNvPr>
              <p:cNvSpPr txBox="1"/>
              <p:nvPr/>
            </p:nvSpPr>
            <p:spPr>
              <a:xfrm>
                <a:off x="722662" y="2569470"/>
                <a:ext cx="7546285" cy="43088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22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2200" b="1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𝟎𝟎𝟎</m:t>
                          </m:r>
                        </m:e>
                      </m:d>
                      <m:r>
                        <a:rPr lang="fr-FR" sz="2200" b="1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200" b="1" i="1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e>
                      </m:d>
                      <m:r>
                        <a:rPr lang="fr-FR" sz="22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22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ar-SA" sz="22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ar-SA" sz="2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2200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74CFAD9-25D1-B127-6318-03C567D38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62" y="2569470"/>
                <a:ext cx="7546285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90ECBD7-F332-822A-E04E-3A5E3043A952}"/>
                  </a:ext>
                </a:extLst>
              </p:cNvPr>
              <p:cNvSpPr txBox="1"/>
              <p:nvPr/>
            </p:nvSpPr>
            <p:spPr>
              <a:xfrm>
                <a:off x="1575887" y="3857643"/>
                <a:ext cx="1973555" cy="46166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𝟕𝟎𝟎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𝟓𝟎𝟔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90ECBD7-F332-822A-E04E-3A5E3043A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87" y="3857643"/>
                <a:ext cx="197355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8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2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199C8-6278-CA30-60BB-A5DFBB4A1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D5A0256-065F-8491-345F-3FF805DB7E4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8E1EFCDD-0A93-7E05-63B1-180B738E0B8C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29F743F-B78B-5B78-B0DE-25CFA7E9D423}"/>
              </a:ext>
            </a:extLst>
          </p:cNvPr>
          <p:cNvGrpSpPr/>
          <p:nvPr/>
        </p:nvGrpSpPr>
        <p:grpSpPr>
          <a:xfrm>
            <a:off x="1708771" y="2249226"/>
            <a:ext cx="5940723" cy="3545669"/>
            <a:chOff x="2148199" y="2237493"/>
            <a:chExt cx="5475634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64C0932-3CD4-5099-6B47-806DB6FB8949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8DF8547-AD8E-4CF5-A632-DBD056F32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54192" y="3687544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87D98BE-CD9D-5452-BA85-036A7BE996DB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04B5BF-8979-CBB5-D854-EEBA810F65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C9CBF85-2359-1266-53FD-EC081CE676B8}"/>
                </a:ext>
              </a:extLst>
            </p:cNvPr>
            <p:cNvSpPr txBox="1"/>
            <p:nvPr/>
          </p:nvSpPr>
          <p:spPr>
            <a:xfrm>
              <a:off x="2148199" y="2963847"/>
              <a:ext cx="5475634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•تفكيك وتركيب الأعداد الصحيحة الطبيعية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993554A-C4A2-CBAA-AA2D-362E84FABD19}"/>
              </a:ext>
            </a:extLst>
          </p:cNvPr>
          <p:cNvSpPr txBox="1"/>
          <p:nvPr/>
        </p:nvSpPr>
        <p:spPr>
          <a:xfrm>
            <a:off x="2363666" y="3913034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5AA620-4FA6-77A6-BCAB-295298F42264}"/>
              </a:ext>
            </a:extLst>
          </p:cNvPr>
          <p:cNvSpPr txBox="1"/>
          <p:nvPr/>
        </p:nvSpPr>
        <p:spPr>
          <a:xfrm>
            <a:off x="3030694" y="444355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D45068-ED9C-F837-9D31-D931525EBFE2}"/>
              </a:ext>
            </a:extLst>
          </p:cNvPr>
          <p:cNvSpPr txBox="1"/>
          <p:nvPr/>
        </p:nvSpPr>
        <p:spPr>
          <a:xfrm>
            <a:off x="3030694" y="501516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41183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D8C73-2589-DB75-2CA8-BF15F060B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6FB3637-363C-A99E-FD97-DC3E4465D35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98A3D7B-9D0F-3D76-B565-415DA9DC2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0CD9A55-A0A7-52BE-77E4-3FFF2652A20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8B4884A-7809-0445-4852-E0AA3CC0E9A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74319F0-6432-D203-C978-FA475A18E81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7D8AC17-ACD7-1407-29C0-F2A0FB1315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515356D-2A6E-E3AA-2EDA-F944493E9B2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D5C7C34-6E1E-C2D2-D113-6E2202547B5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B50647C-2DE4-C7B4-0E2D-14B5A365C36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3EA210D-05E5-9608-E4E3-D19241BDEB9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5886210-2AE4-28CC-BDB2-C5D3D2589B2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F659C1A-747C-92FE-022B-476B5A5C77C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14E2609-FBE5-0277-91BD-2C0277C4EA90}"/>
              </a:ext>
            </a:extLst>
          </p:cNvPr>
          <p:cNvSpPr txBox="1"/>
          <p:nvPr/>
        </p:nvSpPr>
        <p:spPr>
          <a:xfrm>
            <a:off x="1196326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7C2332-A3A8-1E4A-705D-43FFEE0BE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63D712-A6E7-F1A5-E447-EC3478B7A5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2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4619A-5E02-8750-8796-A00EBD117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54D557C-4DD7-2EF3-5405-2E51E6FC2FE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56B1301-59BD-CEC4-D385-0D5BF0715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6C94444-405E-EF27-33E8-7F2A6847F39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998A31F-9C6E-618E-E45F-851BDF1E96B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E15496B-B040-8D61-14FA-61D024E2F05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3648BF6-C68E-2D1E-FAB0-82CC4F68AA9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5A76CD8-B084-BAE8-36BE-F6927A85FE0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ED20A17-1D6B-293D-37FF-A225EB5EE87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CB3203F-604F-F835-3AD2-F321A978CB0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8D2BD8C-F802-4890-DEED-0BB1553CB6F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5A5DC86-0D8E-5395-F630-61E1AC5E1F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BD07421-639B-B6F7-24BB-C84D1F36DCD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0110DF4-C07F-2518-524B-3531A44EC29C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التركيب المناسب للتفكيك التالي: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C69FA8-1F91-5547-9327-2BE6B9C60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A69104-C612-D172-3C7A-6137D1971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44" y="1937751"/>
            <a:ext cx="8291279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6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AA4B1-A83D-AF56-F2F2-47238CC6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4AAB73-F33B-7E8C-A473-2B0CCBB8AB0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3FF959-B97B-52C2-24E3-17B6E4CFD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A95B773-6724-0173-C20A-2A3E74192FA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8A36ACA-CB02-D22C-460D-D9751F38A46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DD64DBD-BB39-6945-BD7E-1CC3E6CD4B1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4CBE0E2-B5BD-5712-8F16-8E474E51BAB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D1C9924-3730-2533-9F09-A3B93B74C72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DDC7829-97A7-703F-E434-E0F22E1DA4C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D2F4F2C-3851-E47D-97CC-AB660A7C566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3E23D0B-8E91-EB97-C093-0A802394C96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8C76494-78D2-BA58-D7F5-7EF849EBD9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2A32404-7222-C652-C9E3-DC21A39854D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5970810-FCD0-7934-73BA-C18CD486FE19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7CBDAF3-7226-540E-8086-867D1A9F4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A9FD4C1-F6B5-2E18-6DAA-7F93BA2113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5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69B59-5554-D625-FA2E-DE036B132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00DB3ED-D32B-72C0-C76E-AB94062F755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2FFB514-4892-5A52-0D0F-8CBA2D8E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58C25C1-9C01-C308-4E36-56ED1902CE5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E99D6EA-D186-5F2E-43AF-E839F41194E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93CE494-2BC9-C663-F5B1-EFFA0471AAA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C6600E2-3DDB-F710-3392-A7D568DE2C8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4F05C16-0689-2D1C-9714-6C9015252A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AD2B9C7-80FE-6E0E-6AB7-D15D99888E1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450EE98-A0CF-BBA0-40E4-41A56357655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ADD64AA-A5CF-CC03-7892-7087C6E9217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1C6DD81-F259-DC72-3A71-F3AAC840271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5D271B3-7002-9A84-0FA4-48CC30420DA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CE83953-673B-DF7B-6A19-B2646887804D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ADD619-457A-7FD8-3704-C9CBD47C0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0" y="2150794"/>
            <a:ext cx="8291279" cy="3828620"/>
          </a:xfrm>
          <a:prstGeom prst="rect">
            <a:avLst/>
          </a:prstGeom>
        </p:spPr>
      </p:pic>
      <p:pic>
        <p:nvPicPr>
          <p:cNvPr id="4" name="Image 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2F81F8A-6EDD-C486-4A92-06807665E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F969C-5C2A-D666-330B-6B2E80D12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ABCDD67-2610-F2C0-94B8-03C7709FFD5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4F9777D-69F6-9A0F-F006-A1714F29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2D6B3FA-F1B2-C644-AC97-898D199A5F9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18F79F9-7AD9-0183-ACC9-1DA2026F394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4A6F55D-83F7-6554-108E-79D357C3F24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68841C4-CBFF-899F-E51E-4D8D1308A86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B2A6990-7A81-7CBA-20CB-F9A906FFD2B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59EFEA1-F5FA-7BDF-E743-AB4CD8846F4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F6B1ADA-3BA4-86C9-1A1F-C5BAFB05107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84F9DA6-EBF8-59A3-6675-A47F1B8C172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4B0E19D-3C58-444C-AD42-0129083442A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3DA0EE0-2952-46BF-2A72-9B7F4A5398D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40763D3-A717-7273-A2CC-7C32FDAE0515}"/>
              </a:ext>
            </a:extLst>
          </p:cNvPr>
          <p:cNvSpPr txBox="1"/>
          <p:nvPr/>
        </p:nvSpPr>
        <p:spPr>
          <a:xfrm>
            <a:off x="0" y="86285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الجواب الصحيح هو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ar-S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7B4844-864E-B6F2-4ACF-DF502118AA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8D794A8-A94F-CEDC-597D-5DA98DB33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08" y="2656505"/>
            <a:ext cx="8291279" cy="5121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BB72285-2C3A-1119-BACE-184F6E4E3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96" y="3689388"/>
            <a:ext cx="284707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FD0E5-D88A-4230-D17C-84ECEF242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0D3A483-7703-6B6E-44F1-C69937A48D0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47EE1BD-67D1-140C-6BC1-FA141888E05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F301578-2DAC-3A61-4CFB-A058AD5FD869}"/>
              </a:ext>
            </a:extLst>
          </p:cNvPr>
          <p:cNvGrpSpPr/>
          <p:nvPr/>
        </p:nvGrpSpPr>
        <p:grpSpPr>
          <a:xfrm>
            <a:off x="1708771" y="2249226"/>
            <a:ext cx="5940723" cy="3545669"/>
            <a:chOff x="2148199" y="2237493"/>
            <a:chExt cx="5475634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876AD37-8CA1-3C59-8796-E4439A464D67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CA74861-4525-6AEB-55C7-B07DB0195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54192" y="4096194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6F6B16B6-473D-6DEC-17C1-58F19C724E68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90405AF-08C2-317D-6C3F-F68CDB85B2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A75F18B-8F03-18F2-63CF-FAFA681DD95D}"/>
                </a:ext>
              </a:extLst>
            </p:cNvPr>
            <p:cNvSpPr txBox="1"/>
            <p:nvPr/>
          </p:nvSpPr>
          <p:spPr>
            <a:xfrm>
              <a:off x="2148199" y="2963847"/>
              <a:ext cx="5475634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•تفكيك وتركيب الأعداد الصحيحة الطبيعية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17F0E64-F251-35CD-BD9E-21F414CCF2BB}"/>
              </a:ext>
            </a:extLst>
          </p:cNvPr>
          <p:cNvSpPr txBox="1"/>
          <p:nvPr/>
        </p:nvSpPr>
        <p:spPr>
          <a:xfrm>
            <a:off x="2363666" y="3913034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7A0F08-AE77-1733-EAD9-A6FA763C3A35}"/>
              </a:ext>
            </a:extLst>
          </p:cNvPr>
          <p:cNvSpPr txBox="1"/>
          <p:nvPr/>
        </p:nvSpPr>
        <p:spPr>
          <a:xfrm>
            <a:off x="3030694" y="444355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C4CC67-BC63-920A-D1D3-0348B9007EEB}"/>
              </a:ext>
            </a:extLst>
          </p:cNvPr>
          <p:cNvSpPr txBox="1"/>
          <p:nvPr/>
        </p:nvSpPr>
        <p:spPr>
          <a:xfrm>
            <a:off x="3030694" y="501516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41304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AD24-272F-DBE3-A374-1254420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1C6FADB-EA34-111D-68C4-7E4709EA254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17EA70-58E2-493A-9535-D78A4761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89B667C-34E5-70A4-0EEA-6FC30207B88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9FA074D-F545-5EED-5664-184B60D769B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2B0512D-E3D0-278B-E599-712A9B09DA0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15C5DDA-AF85-91DA-AECC-F5E1AC3EA1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8718F5A-8D2F-0BA8-CC7B-808001D7D54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CDD6467-51CF-9E9A-3CFE-E8F7C69261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5BE32E2-BB54-AA99-26F7-82E769F9FFB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135A045-9C36-D409-E831-03112BC6DF0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19B0F11-13C5-623A-C649-C58E6B32665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C204F7A-1C20-BDD4-B472-DE273D81E3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CC9445-1A07-B0C3-0A77-39B19F9BA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2A86E2-64E6-9B87-A50C-16ADE76AC83B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0379A3-3D54-7B55-26E5-4706402BC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03" y="2349909"/>
            <a:ext cx="3493694" cy="39522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0C713A-560A-BF1A-6D39-AB9A9EB05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366" y="2349909"/>
            <a:ext cx="3493693" cy="402863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1E54E29-DAA4-44C5-9441-B604DA8C0456}"/>
              </a:ext>
            </a:extLst>
          </p:cNvPr>
          <p:cNvSpPr/>
          <p:nvPr/>
        </p:nvSpPr>
        <p:spPr>
          <a:xfrm>
            <a:off x="4798297" y="3302783"/>
            <a:ext cx="2644722" cy="4045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68C299-16C5-0ACE-56FB-A8081DAE03A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0FB99D-189B-F879-F828-91EA9D6A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641099-DA6F-ECCF-7626-6378DE44C1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46564-99E4-AE23-C88E-43FE0B569B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74C50E-0E8E-CADE-BBEF-82BDD639B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43AC08-A04E-0D4A-33A5-92926F5EE6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518493-DC6A-C809-478B-1AC678C2A0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CD92C4-7FA8-BC55-F24E-7E440652EEC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705303-E752-E852-59A3-9E6EE87875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966580-B397-DA91-44DD-319EBF790E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25C771-BBE8-732B-3E20-DCC56252E88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2C6169-51B7-CB5B-191C-A30707239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السؤال الأول فقط،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86E4E2-FBF1-050F-C864-565A013BC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38" y="2412176"/>
            <a:ext cx="5502493" cy="3303435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2916C29-087A-C03F-72E6-EA6A6FA8A3F4}"/>
              </a:ext>
            </a:extLst>
          </p:cNvPr>
          <p:cNvSpPr/>
          <p:nvPr/>
        </p:nvSpPr>
        <p:spPr>
          <a:xfrm>
            <a:off x="821531" y="4049831"/>
            <a:ext cx="5201038" cy="9594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41001-E91F-2D40-A676-2A642E5AC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D0C724-D380-CE5C-BDA7-A70665CC93D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8BB5A21-A8A0-24E8-36DE-5F3A50AE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E60EE54-55A6-FE44-5A84-FA5FE1FD208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4CB3851-B3A4-5F79-38DE-234E9281CB2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C0A5DCC-402F-C1B6-93EA-E8B6912EBB1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BCB09BC-B827-D128-F47E-097E324A794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C9D8DF2-1070-58F7-4CFB-16D31EA7113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292B0A6-1E41-03ED-917B-5977CA3A42C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73AABA0-2FB5-417B-B17A-DA81B542E50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07664F3-2349-1898-2889-F46423B39EF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75FBF69-7E0F-4F49-D2FA-A2E8313492C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5E3293F-C7FD-7EB0-2621-7B1E1C6125E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A312785C-8DB7-60E0-C278-3A3482E6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11" y="1869703"/>
            <a:ext cx="7271625" cy="4364585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D8B0471-A6D2-5360-ADAD-9A1F0DE0FF67}"/>
              </a:ext>
            </a:extLst>
          </p:cNvPr>
          <p:cNvSpPr/>
          <p:nvPr/>
        </p:nvSpPr>
        <p:spPr>
          <a:xfrm>
            <a:off x="1128712" y="4051995"/>
            <a:ext cx="6776422" cy="12455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1FF5F9-3169-EF40-3C41-182A130E9B38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BE4143C-F1E3-F2ED-AC55-90FB04BE4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dirty="0">
                  <a:solidFill>
                    <a:schemeClr val="bg1">
                      <a:lumMod val="65000"/>
                    </a:schemeClr>
                  </a:solidFill>
                </a:rPr>
                <a:t>تصحيح الرائز</a:t>
              </a:r>
              <a:endParaRPr lang="ar-MA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ADE1097-2EF8-A790-E80E-9F074BDE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003" y="2692756"/>
            <a:ext cx="3938021" cy="94082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9012B40-1275-39CE-B26A-12AAE7DEEBC7}"/>
              </a:ext>
            </a:extLst>
          </p:cNvPr>
          <p:cNvSpPr txBox="1"/>
          <p:nvPr/>
        </p:nvSpPr>
        <p:spPr>
          <a:xfrm>
            <a:off x="4610733" y="2861316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rganigramme : Terminateur 21">
            <a:extLst>
              <a:ext uri="{FF2B5EF4-FFF2-40B4-BE49-F238E27FC236}">
                <a16:creationId xmlns:a16="http://schemas.microsoft.com/office/drawing/2014/main" id="{076D5BC7-56B6-CAA9-C339-1C404C3FF6CC}"/>
              </a:ext>
            </a:extLst>
          </p:cNvPr>
          <p:cNvSpPr/>
          <p:nvPr/>
        </p:nvSpPr>
        <p:spPr>
          <a:xfrm>
            <a:off x="6664894" y="2435672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</a:t>
            </a: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D6EFFC-6DBE-0CB4-CC5A-A48C8DEBD7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54CF8A-3619-984C-10D2-9B7A835BC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C883015-25DC-E562-8955-59CDFF75ED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B81D4F-EC72-46AA-43C4-EBF68807C0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ADBBC8B-337E-E3F7-2868-6412E9E50E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B5E0D2E-02FE-E509-65E3-A8B28D7C72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FA6FF4B-7867-707B-B193-B2FF938062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4CCF29-C0C6-9C26-7C86-06603C9963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D27BE40-8A9F-F3A9-4439-09B089AB648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A7F4A2E-0CA9-7E18-187B-452FCD113E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F7B365-7606-B65A-0BB4-B69AED4556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E7CD7-5830-5498-793B-5FC0FDA74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7EA5367-F507-E588-A902-E35672413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15" y="1822879"/>
            <a:ext cx="7181416" cy="4364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D3EE3A1E-C06B-1A36-D9C3-CC84824FF5D4}"/>
                  </a:ext>
                </a:extLst>
              </p:cNvPr>
              <p:cNvSpPr/>
              <p:nvPr/>
            </p:nvSpPr>
            <p:spPr>
              <a:xfrm>
                <a:off x="6847862" y="4172853"/>
                <a:ext cx="901723" cy="37708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𝟖𝟔𝟒</m:t>
                      </m:r>
                      <m:r>
                        <a:rPr lang="ar-SA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𝟎𝟐𝟓</m:t>
                      </m:r>
                    </m:oMath>
                  </m:oMathPara>
                </a14:m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D3EE3A1E-C06B-1A36-D9C3-CC84824FF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862" y="4172853"/>
                <a:ext cx="901723" cy="377085"/>
              </a:xfrm>
              <a:prstGeom prst="roundRect">
                <a:avLst/>
              </a:prstGeom>
              <a:blipFill>
                <a:blip r:embed="rId6"/>
                <a:stretch>
                  <a:fillRect r="-60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CED5070-B714-3738-43D1-E26213D2778E}"/>
              </a:ext>
            </a:extLst>
          </p:cNvPr>
          <p:cNvSpPr/>
          <p:nvPr/>
        </p:nvSpPr>
        <p:spPr>
          <a:xfrm>
            <a:off x="1156415" y="4024751"/>
            <a:ext cx="6776422" cy="12231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C2E1C678-2480-CC83-0F1B-7045180B8728}"/>
                  </a:ext>
                </a:extLst>
              </p:cNvPr>
              <p:cNvSpPr/>
              <p:nvPr/>
            </p:nvSpPr>
            <p:spPr>
              <a:xfrm>
                <a:off x="6816344" y="4710357"/>
                <a:ext cx="901723" cy="37708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ar-SA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𝟎𝟑𝟎</m:t>
                      </m:r>
                      <m:r>
                        <a:rPr lang="ar-SA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𝟗𝟏𝟒</m:t>
                      </m:r>
                    </m:oMath>
                  </m:oMathPara>
                </a14:m>
                <a:endParaRPr lang="fr-FR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C2E1C678-2480-CC83-0F1B-7045180B8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344" y="4710357"/>
                <a:ext cx="901723" cy="377085"/>
              </a:xfrm>
              <a:prstGeom prst="roundRect">
                <a:avLst/>
              </a:prstGeom>
              <a:blipFill>
                <a:blip r:embed="rId7"/>
                <a:stretch>
                  <a:fillRect r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82083-B351-E448-1393-AE09FDF6B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61817F6-3F66-0520-2B99-A04048AD2E4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5C69F96A-E40E-458C-493B-598BA9462E16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6183430-3831-A195-0C2D-E06F78CA7A43}"/>
              </a:ext>
            </a:extLst>
          </p:cNvPr>
          <p:cNvGrpSpPr/>
          <p:nvPr/>
        </p:nvGrpSpPr>
        <p:grpSpPr>
          <a:xfrm>
            <a:off x="1773572" y="2249226"/>
            <a:ext cx="5886535" cy="3545669"/>
            <a:chOff x="2207927" y="2237493"/>
            <a:chExt cx="5425688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66B46EE-1C5D-28F2-00E7-D2E2C64B72A8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AFE7CD5-39F3-400B-F674-CC0BA82B3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01742" y="336601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8167278B-3107-982E-8490-4AA5532CB6E9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FF8D4BEC-3B72-387D-7779-45949A267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E356227-E5CC-3F00-566B-9FE44FBC41CE}"/>
              </a:ext>
            </a:extLst>
          </p:cNvPr>
          <p:cNvSpPr txBox="1"/>
          <p:nvPr/>
        </p:nvSpPr>
        <p:spPr>
          <a:xfrm>
            <a:off x="2363666" y="3913034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DC8743-1F3F-65AE-0D9A-D7E9D60B9316}"/>
              </a:ext>
            </a:extLst>
          </p:cNvPr>
          <p:cNvSpPr txBox="1"/>
          <p:nvPr/>
        </p:nvSpPr>
        <p:spPr>
          <a:xfrm>
            <a:off x="3030694" y="444355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1C1465-AFE0-775A-2266-E7BE12861753}"/>
              </a:ext>
            </a:extLst>
          </p:cNvPr>
          <p:cNvSpPr txBox="1"/>
          <p:nvPr/>
        </p:nvSpPr>
        <p:spPr>
          <a:xfrm>
            <a:off x="3030694" y="501516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00049D-FC46-AA3A-046B-69ABC38FFD49}"/>
              </a:ext>
            </a:extLst>
          </p:cNvPr>
          <p:cNvSpPr txBox="1"/>
          <p:nvPr/>
        </p:nvSpPr>
        <p:spPr>
          <a:xfrm>
            <a:off x="1541109" y="3333358"/>
            <a:ext cx="60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•تفكيك 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أعداد باستعمال قوى العدد 10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D1413-CF2D-64FC-BD29-837BAD46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65F505B-80C0-8586-E0C6-698ACED91A2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306E7FE-0698-B8C4-B40E-909079514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3BB1AD9-DE21-96F4-3319-46077BC3673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17F98D6-F9DF-83D6-D9E2-EBCB0571F4E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030EF62-C66B-CAF1-51BF-4F9D7D31862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75A03C4-DA6C-3AAA-090A-21635CAB026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AEA32C7-9873-27E8-85CA-3D158BE6136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0A9204-94D7-E476-5F15-D32E0003C14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DD81289-8C1B-E271-3797-B47977050AA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B8BB5CC-9267-567F-C3AB-1D10FDA9AED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3C3567A-D824-8B4A-B93B-06FBA07C0A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0916B33-8ED3-964A-4CC0-F4320A36551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4896ED6-0475-7FB1-76B1-EF00A52DA822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ED0FC1-49F5-DE3C-A3E1-4B0207EBCD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E4E18E-AFDE-84B4-B649-9BD0A42D2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4239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BFF63-0399-6360-A640-5E48F9E5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F428E4B-BB43-FC89-EBB5-1A5C62B586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7A45C16-9454-4A86-0F80-0A335E05C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F5FF42E-C934-CD40-4FF7-976FF5EF1F0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D79A7C4-11F7-0D5E-71D2-71907E1DFA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713267A-91EF-2A87-DE41-AD7731063F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5ADE2EE-89AA-3B53-1023-49A1B0501B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1A8AF56-494B-D22F-EFBD-0EA2B16110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F4E91C8-B2C9-EAC0-FACE-2085B3F8FAE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430E7A0-15FE-828D-0111-015B82B3DE6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6F68CC4-1732-3B73-1F6C-6367FFBF89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5395CC-9A7F-439D-5B74-509D6E9CF0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416675A-10DB-D5C8-CCBB-CBA8910023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D93CD19-0F17-924B-8C66-E57768ADA6C5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العدد التالي، باستعمال قوى العدد 10، لديكم دقيقتان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A47FF6-B557-8929-FEFE-39DAD351EE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grpSp>
        <p:nvGrpSpPr>
          <p:cNvPr id="7" name="Groupe 8">
            <a:extLst>
              <a:ext uri="{FF2B5EF4-FFF2-40B4-BE49-F238E27FC236}">
                <a16:creationId xmlns:a16="http://schemas.microsoft.com/office/drawing/2014/main" id="{E43C050D-7F95-4D4F-8107-0A88A26C3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9" name="Image 11">
              <a:extLst>
                <a:ext uri="{FF2B5EF4-FFF2-40B4-BE49-F238E27FC236}">
                  <a16:creationId xmlns:a16="http://schemas.microsoft.com/office/drawing/2014/main" id="{2360FC75-7DD2-D0EF-CE1B-06C469B38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2">
              <a:extLst>
                <a:ext uri="{FF2B5EF4-FFF2-40B4-BE49-F238E27FC236}">
                  <a16:creationId xmlns:a16="http://schemas.microsoft.com/office/drawing/2014/main" id="{112CB501-D596-BA5E-46EC-7097713D6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84D7853-2286-0415-C961-02932505F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333" y="2363029"/>
            <a:ext cx="450533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31B09-C5C8-CA09-D270-290DA9703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D4CE0D7-7D79-1A96-9358-96FDA8B9F7C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FA05498-F59D-8DF6-6B4E-80F85DD62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2E3FF6E-77F4-2CE0-6BE0-AB3AF4CF1D1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CA9F207-2E90-41A0-BC9C-03ED729E788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D560320-C4FB-69AC-FBA3-D41C61E57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231C923-D4F5-C641-EB21-2DE3B0A880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55CD3D-1940-22EA-B128-759FE1F5BD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F258D53-8EEB-96E4-29F9-476FF687FC1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1CD04FB-10B2-2897-3D52-6255D301FDD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9DF31B0-0A12-46D0-F769-A2710F3825D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69B9E5C-CDB7-92D3-7ADF-832A4F3A957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86F2B08-8817-5DC7-4104-792787A8C3C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49EBCCD-2EEA-4B1E-0B02-82B51F2571A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E2FEFF-CBFD-CC4A-5BD8-1CF8AB8AA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2BD3894-CA01-9EA3-C9B9-74DB7F8E37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8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59A61-0B11-E317-42A5-5536863CE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9252AB0-87C7-F1C7-9CA2-EC0370DB3F9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69A4DF4-049F-7252-3350-7972A93E4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C0B1BDC-0A28-AAB8-7C05-3116C2DF07E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F89600F-5DFA-6C72-9A72-28FFCEA28F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D130056-B842-AA0D-7429-8FA6BF2FDA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6A06E5E-09DF-A974-0E32-6E59381DA08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C16AE99-4598-3ABE-D3AA-E329B169A6A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9FDD272-CF97-47C7-D166-67B6A065A4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A4FAEE8-8484-045D-3DE0-8903DE025BF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F98004-C881-E6C3-28C1-7A741685677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8C837EE-92E0-9429-7A68-05890E2266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B52BBD9-DC0E-70D9-A84B-2F994CEC96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8AA6F2C-749B-99B7-5D92-8A1CABE0DA8A}"/>
              </a:ext>
            </a:extLst>
          </p:cNvPr>
          <p:cNvSpPr txBox="1"/>
          <p:nvPr/>
        </p:nvSpPr>
        <p:spPr>
          <a:xfrm>
            <a:off x="51453" y="87603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التفكيك المناسب للعدد ؟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الحرف المناسب للجواب الصحيح على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F80C287-70DE-DD7A-A7FF-E0996D09A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5FE96F7-59AB-C151-3287-BABCCA65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" y="2182127"/>
            <a:ext cx="7774702" cy="372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A03EB-0C2C-503C-7719-DC60427AB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F411BC-418E-887E-54D3-E8D9DDCE9D5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6F11C70-0341-5579-9EB1-076DCD21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BD8EC28-7BCC-D892-25F0-96C1DE39D21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DFC5DB1-E032-7A8D-5D11-947A40E66EE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CF8401F-067C-E52B-859A-E6E945D5FAD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24542D4-6C9C-56FE-DA96-5C96E85A4D5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0FB1D93-7169-594A-865E-13AED52CF5F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5CC74FD-A42A-285B-E1AE-CAF96001CEC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8977548-9574-CC49-984C-4C99C6A9D3B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D490FE0-8957-AFC4-F5A0-F468B433C88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F7364A4-7105-CF62-A949-41F7FDC5DCA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3925D76-AA61-3FA0-9458-55ED4EF2B3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849C5151-D170-3D94-6DB6-26CFE0579E7D}"/>
              </a:ext>
            </a:extLst>
          </p:cNvPr>
          <p:cNvSpPr txBox="1"/>
          <p:nvPr/>
        </p:nvSpPr>
        <p:spPr>
          <a:xfrm>
            <a:off x="1292267" y="786055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531C4B7-24B5-E58B-1AFF-8B890411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F2103A2-84DD-D42D-2D70-52CBA1148F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CE64B-4882-77B9-6EEE-33F5BAED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B09875C-46C0-1A2F-8CE6-4938D8BD0C8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13656EF-E4A1-E5EA-925C-45E8153B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963E4B8-0F56-9D20-8445-33CD6109344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3BC024-5C7D-7D10-83EA-E31B00C9CE0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EE06AB1-0C60-00D6-21CA-B7AE0CF855B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9F62F51-0F26-AA27-9A21-20A3B9F9BC6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4FCA59C-E870-EE5F-2B36-4BC984084F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368EB74-1BAB-B6D0-58BB-E2FA6D909BE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3F8DCDD-9A3D-FC12-70FD-F370C836581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F7A8A09-9370-7C64-C07A-3C0906FC4D3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2B1D741-F121-FEA2-ACF0-867E448F69B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7BAC197-2E33-AA83-69B5-3A4BDB63551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1F445C5-707C-EA6C-6E54-DF9D5EF20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887" y="2230754"/>
            <a:ext cx="4505334" cy="12863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F772CB5-F370-B078-47AC-A79630D65786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بخطوات التفكيك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EF3544F-13A7-BC3B-5E88-3C93172C1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95617-2E40-DB90-7090-6D66B0022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6B76DC-1359-D8D6-EABF-C608FF216A6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1CAE957-E2D4-5F22-22E9-510EABC8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AB90C89-73B9-9085-B81B-7910E11C607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35B106-BE98-0C57-C831-A02D8AFB3BA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8A5ED9C-BD26-72FA-1A31-9959420DC6C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104E0E1-87D0-925F-5D04-F3548629E96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0C48330-E71C-035D-3505-3F27C2EDA9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502D396-71F0-42C5-3E66-246C8C96952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F56AC15-5C9E-9ACE-0AFF-DE38514311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12F0139-00D3-0D6E-3AE5-08CFED75E61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4D18308-5846-3A38-C1BC-2BB2515BE83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4450E6B-72ED-9C17-28DC-7D591EED09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646CEC-420A-2B85-5314-DB98F000C36B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AC750B-07C7-511E-F243-6408687A5492}"/>
              </a:ext>
            </a:extLst>
          </p:cNvPr>
          <p:cNvSpPr/>
          <p:nvPr/>
        </p:nvSpPr>
        <p:spPr>
          <a:xfrm>
            <a:off x="847147" y="3857643"/>
            <a:ext cx="486284" cy="460829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E7A7B3-EB26-FA5C-4157-0A6420742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887" y="2230754"/>
            <a:ext cx="4505334" cy="12863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78E58F-9F9E-CBBF-D2F5-5186D1254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543" y="3857643"/>
            <a:ext cx="7145131" cy="554784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A26A5A-EEE4-1098-D1AE-A041EA67B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34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6FCF-9554-463D-F668-7FF5EF860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919D9A-CF00-EC76-CCAF-6CF33E10DD3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423C257-602E-50CB-9E3F-DD0E3645FB45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EC7E6-E087-08DC-D797-B790E32E91E0}"/>
              </a:ext>
            </a:extLst>
          </p:cNvPr>
          <p:cNvGrpSpPr/>
          <p:nvPr/>
        </p:nvGrpSpPr>
        <p:grpSpPr>
          <a:xfrm>
            <a:off x="1773572" y="2249226"/>
            <a:ext cx="5841695" cy="3545669"/>
            <a:chOff x="2207927" y="2237493"/>
            <a:chExt cx="5384358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97F4700-0B0A-0F82-9F2A-DA12F7EC1271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0C95A57-4D77-993E-EC39-BABAE83CE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60412" y="370250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671C071B-4119-0150-1980-9AFA9CD794A8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4DC81CC-0FE3-745B-2E19-B23AB65FF6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7554CE9-816C-03A3-390A-8CAECC6962CF}"/>
              </a:ext>
            </a:extLst>
          </p:cNvPr>
          <p:cNvSpPr txBox="1"/>
          <p:nvPr/>
        </p:nvSpPr>
        <p:spPr>
          <a:xfrm>
            <a:off x="2363666" y="3913034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9A372C-6EA7-53CE-2C39-2F15D7CA4470}"/>
              </a:ext>
            </a:extLst>
          </p:cNvPr>
          <p:cNvSpPr txBox="1"/>
          <p:nvPr/>
        </p:nvSpPr>
        <p:spPr>
          <a:xfrm>
            <a:off x="3030694" y="444355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5D2B8E-8DF1-9CFC-8634-68D84D79071B}"/>
              </a:ext>
            </a:extLst>
          </p:cNvPr>
          <p:cNvSpPr txBox="1"/>
          <p:nvPr/>
        </p:nvSpPr>
        <p:spPr>
          <a:xfrm>
            <a:off x="3030694" y="501516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381843-8BC8-6D83-EB49-A7DC5A6F97ED}"/>
              </a:ext>
            </a:extLst>
          </p:cNvPr>
          <p:cNvSpPr txBox="1"/>
          <p:nvPr/>
        </p:nvSpPr>
        <p:spPr>
          <a:xfrm>
            <a:off x="1541109" y="3333358"/>
            <a:ext cx="60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•تفكيك 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أعداد باستعمال قوى العدد 10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 حصة مراجعة  دروس كل كفاية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86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S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يُنْجَزُ</a:t>
            </a:r>
            <a:r>
              <a:rPr lang="ar-M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 الألواح  أو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دفاتر البحث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حسب المقترح على الشرائح 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،كما يمكن إعادة شريط النمذجة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</a:t>
            </a:r>
            <a:r>
              <a:rPr lang="ar-S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الألواح أو الكراسات حسب التوجيهات المقترحة على الشرائح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مطالبة أحد المتعلمين بالتصحيح  على السبورة مع ضرورة التصريح بالخطوات المتبعة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ج) تصحيح النشاط  بشكل تفاعلي .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68BAF-DE0B-2570-0B74-AD00F4D5C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A91495C-CE6C-2018-72C1-62F8349E981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1C7CC61-3804-1F1C-FBE2-CB5CFCCEF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D744101-316F-F532-9F95-7F9A3C0FE15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6241002-6815-B57E-CE6C-1E98485287F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E8663A1-80F5-8580-9198-E6B5A667BF2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126DDD4-96F8-5FBF-EEFA-3EC8B64B381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8621CD8-3BBA-489E-BFE8-83BFDA9D963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D375508-64A8-102D-0A60-969637566BD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42E1D05-295B-DE8B-0BB6-02DBF383088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ACB8C25-873C-9592-4D46-7FDC8F05BAE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8B0F660-9A8B-B72E-253F-0F6E6518E6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A7552EA-8DE5-037C-5044-689FCB66263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50F254D-2FD9-4FB1-1BA8-AEB13B903891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310B83-522E-20BB-88A3-30987920B4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B0267C-6474-D2E7-E85A-7750A3A61A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9609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04CC2-0B5C-FD7F-34AB-77DE0FCFB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3467483-1224-B48E-B64C-40B422D819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F86BFB7-9A1B-0274-101E-1A3300494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F8BEB7F-33DD-6EA8-BCEF-886696F4E5F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0243262-8CC6-38D2-D459-FC05EE4513E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F398AE5-17D6-DAB5-D0E7-210AC2BB516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A83E895-E10B-D751-A751-2CD4D21D1CB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30273A7-C461-3FC8-4354-83C82D73E1B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94D8587-63F1-F4C7-4465-E924D6BDA8E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691E888-C58B-483A-FDAD-F140D6869AB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87FFC11-5DAC-EF1A-1563-CF7BD502289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053D28D-900B-F98F-297C-48C1B3BADB3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3785200-89B8-AE3A-BD00-2BFEC7F54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571AA59-C54F-2FF8-3D81-3CA3408C123A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العدد التالي، باستعمال قوى العدد 10، لديكم دقيقتان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EDB20B-0AA8-F2D8-7665-365A9C846D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grpSp>
        <p:nvGrpSpPr>
          <p:cNvPr id="7" name="Groupe 8">
            <a:extLst>
              <a:ext uri="{FF2B5EF4-FFF2-40B4-BE49-F238E27FC236}">
                <a16:creationId xmlns:a16="http://schemas.microsoft.com/office/drawing/2014/main" id="{C4A5497A-20CF-0602-6989-17D656992BE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9" name="Image 11">
              <a:extLst>
                <a:ext uri="{FF2B5EF4-FFF2-40B4-BE49-F238E27FC236}">
                  <a16:creationId xmlns:a16="http://schemas.microsoft.com/office/drawing/2014/main" id="{D6CB684C-40BA-28BC-E9BC-14172C125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2">
              <a:extLst>
                <a:ext uri="{FF2B5EF4-FFF2-40B4-BE49-F238E27FC236}">
                  <a16:creationId xmlns:a16="http://schemas.microsoft.com/office/drawing/2014/main" id="{01E4CFB0-D239-3809-3B6E-D571779B5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AA398A3-C82D-7892-90D9-030DF2FADE53}"/>
              </a:ext>
            </a:extLst>
          </p:cNvPr>
          <p:cNvSpPr txBox="1"/>
          <p:nvPr/>
        </p:nvSpPr>
        <p:spPr>
          <a:xfrm>
            <a:off x="2632801" y="2367064"/>
            <a:ext cx="4049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fr-FR" sz="4800" b="1" dirty="0">
                <a:solidFill>
                  <a:schemeClr val="accent1"/>
                </a:solidFill>
                <a:latin typeface="Calibri" panose="020F0502020204030204"/>
              </a:rPr>
              <a:t>9 750 400 = </a:t>
            </a:r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982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F58E2-28D4-C6ED-FC29-EC077BED8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B1F0E98-E975-25F7-A00E-7C1ABDCD7DB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6D9A86-E632-B400-0BFB-0F07681A8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4DC3EF-5B1B-75CF-07EB-DD674D8B380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89ACB4A-9160-0E1F-CFCC-73459FCC07F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149F98C-854F-B4C6-021D-6C3B6BAF8C0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F7F3C99-1FF6-4587-0616-438521EB424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137DED2-07FF-5ACE-62BE-58102025462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88505FE-5847-1B29-96AA-7FBC78A2944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0A8E148-3067-A5AE-6620-0AD80D440AD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5E482F7-DE10-BC49-0038-88A1B7FC707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BE3C353-CE7D-9F03-0DF2-E33611A6C12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FBBDA07-9A0A-A9C7-BB95-61EFA45A4FA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7C94D8E-1930-C718-0FC4-9D0ABC8AF17E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FF849B6-0CE6-1B31-B954-41F200283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223C67-BAED-DB7D-27D0-2B2B62DD4D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6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06BBD-2EE3-6DEB-8C93-524DCCC32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64EF1FD-5168-1FE8-94C2-CC1AA3B620A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6AA4F8D-3A98-E3A3-59C6-D0418020A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2159875-165E-7B13-E90C-273CA59FF65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4A32921-3C75-B33C-15ED-9F537C1EA30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06E9BF2-4902-8CA5-FBD7-866F897F9B6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D438D14-AE12-A407-E191-F5EE8EC1EC4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2FF1372-B866-6E96-6BE7-069254BCC3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E99A2E5-520B-8779-7EAC-1AEE843948F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E23384D-8AB6-1B9F-410F-02DE0C6CB1B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701ABAC-AA60-19D2-82EE-EFAF91AAF59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B143019-A963-B61C-5AF6-0F8BB460F2B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9646F4F-2F40-1361-6F9A-0DDEB3F7310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F413C46-B796-495C-E452-19E61138461C}"/>
              </a:ext>
            </a:extLst>
          </p:cNvPr>
          <p:cNvSpPr txBox="1"/>
          <p:nvPr/>
        </p:nvSpPr>
        <p:spPr>
          <a:xfrm>
            <a:off x="51453" y="87603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التفكيك المناسب للعدد ؟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الحرف المناسب للجواب الصحيح على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CAD420C-5452-3441-A4C0-6FACD3FA5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0EBEC0-0FC5-5C18-9BD5-B893D5E47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" y="2179318"/>
            <a:ext cx="7712888" cy="36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6CCDD-63BE-4C58-7F81-C174002E2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6B0D3C3-F98C-01A9-57D9-9BDC8780C9E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B7555F8-13D5-86AA-4BD9-2908802B8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90F194D-DBB2-D504-E6CD-8120D1D382F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9D94C2A-B84D-EA9D-D535-A8BF2871DA3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CA73710-E4CB-8A61-7F66-FBF2787F0D5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83091D7-FEA0-1E11-4BFD-35C3337E9F8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220324E-9F50-05E7-D2FE-261EBFEFEF3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EA54E68-284B-BA72-FA57-846281823DF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2D70365-F945-0AD8-5626-5DA95A8C1D6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02F9498-0D89-97A4-49E1-615C1DC27B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3FABB35-F17C-1241-6A5E-1B035A621CC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19A58EA-C796-8558-2AA1-0F29694334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9F42D5B8-B6B8-A3E2-E5E2-86C6431EFA17}"/>
              </a:ext>
            </a:extLst>
          </p:cNvPr>
          <p:cNvSpPr txBox="1"/>
          <p:nvPr/>
        </p:nvSpPr>
        <p:spPr>
          <a:xfrm>
            <a:off x="1292267" y="786055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1F7BF82-E690-6EA6-806B-007BDF6F8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809F8B-7139-222B-EC5E-45D5BE9EA4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2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C2D50-FBF7-F61E-98A8-465284440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97863BF-EAD9-814F-3187-AD7685926A3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4690704-3E16-6C16-BC69-91BE3D50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4AC3706-7738-A07A-2AF4-FC8567D3E71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E13AA57-DFEC-3CB8-E0EB-ED908A30DE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DA5A5C0-2B07-5C47-A896-951C779CBA5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BE446B3-2DF5-C8CA-08C3-FEB9A185305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2404827-5062-6A80-CDF1-91CB590131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BDFE32F-C684-E0D2-B732-0D41631E1CF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3596A6-291F-BE6D-3447-C67B4B32727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49D0939-43A4-20C0-89E0-C653D82B6AB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F70BDB9-0FF3-667C-1887-66DAAED551E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EE04E70-1FE9-DF4F-259C-D1EA4C795D3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7D16FC40-C3DF-64A1-0883-287EF8BCBC46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بخطوات التفكيك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B81DE5-A560-01D3-D1BA-F5510FBC3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732" y="2274539"/>
            <a:ext cx="4328535" cy="1286367"/>
          </a:xfrm>
          <a:prstGeom prst="rect">
            <a:avLst/>
          </a:prstGeom>
        </p:spPr>
      </p:pic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85DD104-93E1-5D08-7E88-69CC6DF6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BAADC-F39D-CFE0-EBBE-2B12022C7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74F66A6-1072-FD3B-8F34-7582BA80C99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3D9FD34-91C5-F971-4CD3-2B0FA20AB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A6887A0-8697-B32B-206D-ED3CD04BA72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667735A-0D2D-C19E-D444-677E36AE166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C44C1AC-08BA-6E03-00DE-8B608224198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6EF31B2-FE34-DC0E-A22A-522C81756B4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CABD1C3-868C-831A-1F86-1A31EB48F97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1A1591C-855C-0069-5603-82FF0D94F7A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7AF17D9-1919-FBA6-B2F3-0D2B0B1898E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9C835C5-2DA4-3FA7-B6E5-E06C2CC3EF0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CC234B4-178E-0E21-AF96-D74829405B4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AD59DFB-EDD2-BF4A-9A7D-4D92A92A453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D84FEB9-84E3-7097-048A-CC343873F23E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768300C-194F-E89A-B0AA-939531F132B1}"/>
              </a:ext>
            </a:extLst>
          </p:cNvPr>
          <p:cNvSpPr/>
          <p:nvPr/>
        </p:nvSpPr>
        <p:spPr>
          <a:xfrm>
            <a:off x="847147" y="3857643"/>
            <a:ext cx="486284" cy="460829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4C22CB-B121-5EA6-2BA0-9B57811ED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85E662-8F42-DD32-DD8A-39AD1571E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732" y="2246512"/>
            <a:ext cx="4328535" cy="12863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325DA5-1706-ADC0-87C9-68BDBDDFB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089" y="3810665"/>
            <a:ext cx="714513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C5983-E9E9-6F0C-BDFE-65B8E2500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148F1A-FF9C-47F4-4E6E-98B5EF78F00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8E9FFACC-5A7C-3664-B53E-013B4C8E8B0A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9996D1E-378D-037B-BA37-3AFB93023895}"/>
              </a:ext>
            </a:extLst>
          </p:cNvPr>
          <p:cNvGrpSpPr/>
          <p:nvPr/>
        </p:nvGrpSpPr>
        <p:grpSpPr>
          <a:xfrm>
            <a:off x="1773572" y="2249226"/>
            <a:ext cx="5814458" cy="3545669"/>
            <a:chOff x="2207927" y="2237493"/>
            <a:chExt cx="535925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C868F17-0252-B862-E0A5-A978E21350B7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7317B5E-2610-06DD-8973-D63D96595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5307" y="4103783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A6661DA-C5D0-B399-01D6-2A7CB6FB1F2E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AD35B5B7-8586-BE26-1433-D65FAC27F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1B0ADC8-2423-F37C-EF15-53601F01D31B}"/>
              </a:ext>
            </a:extLst>
          </p:cNvPr>
          <p:cNvSpPr txBox="1"/>
          <p:nvPr/>
        </p:nvSpPr>
        <p:spPr>
          <a:xfrm>
            <a:off x="2363666" y="3913034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3D4C92-4573-A3A4-4E83-4C954C34C2E0}"/>
              </a:ext>
            </a:extLst>
          </p:cNvPr>
          <p:cNvSpPr txBox="1"/>
          <p:nvPr/>
        </p:nvSpPr>
        <p:spPr>
          <a:xfrm>
            <a:off x="3030694" y="444355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F4597D-AB67-B332-2A65-881B097F041D}"/>
              </a:ext>
            </a:extLst>
          </p:cNvPr>
          <p:cNvSpPr txBox="1"/>
          <p:nvPr/>
        </p:nvSpPr>
        <p:spPr>
          <a:xfrm>
            <a:off x="3030694" y="501516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655BFB-9B0D-589E-8DD8-AC8C4BCED468}"/>
              </a:ext>
            </a:extLst>
          </p:cNvPr>
          <p:cNvSpPr txBox="1"/>
          <p:nvPr/>
        </p:nvSpPr>
        <p:spPr>
          <a:xfrm>
            <a:off x="1541109" y="3333358"/>
            <a:ext cx="60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•تفكيك 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أعداد باستعمال قوى العدد 10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0B4CA-87BB-5664-2AC8-FEC4CF60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B024578-F4BE-C065-B599-A3EE6E34FCD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D705EC7-9B38-2BD7-91C9-D1C8A72C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6E919CF-2644-CAD7-5705-ADB6FDDCF7D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015AF03-3120-7125-7AAB-30E2BB8585D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F38FE72-F917-F1A6-CC91-90B999570C9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AB5FCA3-F568-3190-62CC-D4E30512E9C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7C658E6-AA67-B1DA-CD67-D44FDD5DB63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471536E-0C52-C51B-63BF-4161652AC07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2FCAEF9-C5F3-20B6-C5B6-54A1FAF1EB6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B072013-BBBC-D7FC-C0BE-A7F45FA4E9B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63A8244-04BC-62E5-6512-0A3F212903D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EC02846-0011-D993-EA98-84426BC0549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0B03EE2-6611-8AF4-A590-16EA7BECA5AC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948B64A-30B1-CF55-F52D-5E4691B9CF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23D7A8C-9108-9D3D-9C94-A4393EADF8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0999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F0671-E473-EC1B-CC47-B856C0945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8794BA1-A9F9-5FC5-4F2E-8408FA111D9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EAFFB56-A7BB-E383-3EBD-5DABC2733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0EF03A5-1ED9-BA95-1276-F7C9F13E1DC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CC56E6C-F82A-3675-9DD0-67202EA88FD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90B4140-151F-5AD9-2C70-9C2DB8A774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75DBF77-5D6A-4568-6852-BCA014C1B8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DB1A28-647D-6DBB-CBFB-C1A812A5176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A9244C1-E937-7D87-7F9C-B23E2B9A06B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6AE3877-6E00-55CA-9DB9-31B318ECBE1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29A300A-7AF0-A360-2213-82C90F80907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6352B3B-440C-2DD1-6F35-A451F7B71D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6C9FA30-CA97-6B4D-45CC-13956A3398D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36EAB96-D5F3-44F7-B688-08BFA99A8B01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العدد التالي، باستعمال قوى العدد 10، لديكم دقيقتان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0B71AB-31D4-974F-7036-14AA00CC3E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grpSp>
        <p:nvGrpSpPr>
          <p:cNvPr id="7" name="Groupe 8">
            <a:extLst>
              <a:ext uri="{FF2B5EF4-FFF2-40B4-BE49-F238E27FC236}">
                <a16:creationId xmlns:a16="http://schemas.microsoft.com/office/drawing/2014/main" id="{138FBD49-66C0-3774-37AB-DADA9CA91D7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9" name="Image 11">
              <a:extLst>
                <a:ext uri="{FF2B5EF4-FFF2-40B4-BE49-F238E27FC236}">
                  <a16:creationId xmlns:a16="http://schemas.microsoft.com/office/drawing/2014/main" id="{1AC92978-E6B0-6313-0C1D-D09D3E4D5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2">
              <a:extLst>
                <a:ext uri="{FF2B5EF4-FFF2-40B4-BE49-F238E27FC236}">
                  <a16:creationId xmlns:a16="http://schemas.microsoft.com/office/drawing/2014/main" id="{BDC1B311-015A-B44C-91F0-F4C39D3F2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FABC106-152D-2111-ECAB-C64BD85CD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792" y="1901234"/>
            <a:ext cx="432853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26397"/>
            <a:ext cx="8178799" cy="156914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المرحلة الأولى</a:t>
            </a: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A1F4916-D2F9-BF5B-A6D9-1D887271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03" y="2349909"/>
            <a:ext cx="3493694" cy="39522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CC759F-D5F2-3429-BD8A-B46CC326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366" y="2349909"/>
            <a:ext cx="3493693" cy="40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72B90-36A1-07D6-C02C-5B03DA8B8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646AE9-0EF5-EF06-57AB-84AF082E6E0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63E5A82-05E7-0044-3D7A-67BE1F5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08D469B-44A6-7473-05E5-0B9A61186D4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6CEA309-5FB3-6B6B-EDDF-CACB9F7D130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F9645BE-C63F-E67D-626E-F00D5B797F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5AF6065-41B4-20C5-105A-4D7ACD837E1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BDD7A0C-8BFC-3E2A-ED8E-B77D0DD72DF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429FF04-17D2-ED7C-B877-53ADB80107E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83EFBA2-C01E-060D-D67C-9FE0A2A1202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EB075CA-EC40-AD3E-C3D4-15057203D10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35D36E9-7F13-CC4A-A2F6-79BB2AF406B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EBF4C52-C227-4958-914B-96EF5246394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F5DB0A9-BCD7-2F0A-6EE3-E9F298BE981C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F2860C-288B-2ABE-FF8C-A8FEF4E6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42CF951-3013-5D33-F80B-8EAD1ED096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8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000C8-5AA6-2DE6-5B7C-A7DF3C06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F90635B-88BE-A5BF-3DD8-3E22667B7E1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E5D48D9-0593-FAA3-5FB4-117C9E24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495EA68-8E73-503A-72B1-879DFB4AF5F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EF54A51-BB86-744A-ABD4-E11C149B965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A61D5F5-E18A-E5E4-D52F-5C68FAC46E4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73F4262-BB57-E740-67D4-1DDC5459CA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66430C7-29A6-7744-D570-E93A1D585DD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DC457F5-C5B9-FA27-D9C1-1FE2120AA35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D313064-D180-AC01-1F2B-3E0788D11C4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1F2AC78-36A2-A8F6-E479-CD687350E0B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0F9AB23-3476-739F-4ECB-6043D89F614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E0FB697-EA1F-471E-01B6-7F32C4E6F85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D16D85B-6D6B-93F8-AF75-EF8B14E1DDEA}"/>
              </a:ext>
            </a:extLst>
          </p:cNvPr>
          <p:cNvSpPr txBox="1"/>
          <p:nvPr/>
        </p:nvSpPr>
        <p:spPr>
          <a:xfrm>
            <a:off x="51453" y="87603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التفكيك المناسب للعدد ؟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الحرف المناسب للجواب الصحيح على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C39BDD7-4F27-EB94-63D6-58A7B6976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B555B7-8C5D-5B83-5C81-05A2774D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77" y="1769394"/>
            <a:ext cx="8303472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9056D-98D2-B6FD-DFED-0B4636E3D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804BC4A-5502-FA24-2996-4C225469274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F840B54-82CC-1BAD-0592-2EE6076EB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8DB1247-77F9-F731-699F-CF68D8D9240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68A8A36-D218-B4E3-130C-9FFC08C909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30562E6-95C6-0F8F-A4E5-00868F6CB6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85AFA5D-8821-3644-6722-F248654B2E5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3E6B6A2-A059-63CF-19E9-7EEA41581A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DDF1956-DC29-F157-819D-BD7C3F8C97C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E26623F-DF76-4A40-EEEF-8286EA09318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0149A29-C7CF-04C7-E8B0-76A7E286ED6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712CC4C-DA9E-6C3D-0D93-444F2A635C2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2B2B704-9FB1-C869-CBF5-6042F0EEAA1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511D296-BE14-1B53-2E65-FF8464070C90}"/>
              </a:ext>
            </a:extLst>
          </p:cNvPr>
          <p:cNvSpPr txBox="1"/>
          <p:nvPr/>
        </p:nvSpPr>
        <p:spPr>
          <a:xfrm>
            <a:off x="1292267" y="786055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239C1E-0EED-A3DE-C075-D0DE5511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1C33C46-ED0F-0CCB-0CB6-A7DC8D129C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1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196D6-72D6-AE56-5966-69BA369C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9D40096-7419-B898-33A5-2EB2AAABC3A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6F1FBC-5261-B4D8-0049-A8EF15F7A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368289F-9586-B6D8-358E-793523D76A8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A8E39F3-F9D6-E40B-3BF7-B364DA6C45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A998AC-9850-0DA3-0B68-E173B90225A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66A33EA-5674-B229-EB9A-6F2A844BD7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442F2D9-D3E2-846B-37D0-6B1C93FF29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0B0A619-34B4-6829-9799-8C59E43A5B1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B27B241-1314-68AE-2276-05304738A95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C4DDD08-C8EA-9457-ED2C-47D26696999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1AE6275-21EE-79AF-A2D0-CFEFC8B9BA8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192884F-2BAB-438C-7729-2101AED9CF6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E39B15B9-7D0A-012B-2783-6264A45744E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FB12BB-7832-CD51-29A9-633D6F02D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46" y="2064927"/>
            <a:ext cx="7712108" cy="3682303"/>
          </a:xfrm>
          <a:prstGeom prst="rect">
            <a:avLst/>
          </a:prstGeom>
        </p:spPr>
      </p:pic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5857E19-7C17-BFCB-397C-DA3935A12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110DC-ACA7-949E-E57E-10B647BBE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5BFF5B3-7C29-775D-61D4-39E47A79A4B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43FD04B-27DA-E887-85D9-64A4C137D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99C0E06-2A13-8916-9697-4A08977B678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56CA17F-E7E4-A4D6-7B01-5AED9E2A549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A54694F-6546-FE06-914F-A4BD26B6182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F751B91-34E4-8855-632E-5CDCE375E02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3FD2DBC-7C75-F9B5-C936-0FE4FB9320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F59B2EF-B788-3129-72CD-48805A72F4B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D2E1FD-307A-7D23-F210-70C082A8936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2F4D1DF-95C6-CFC1-8393-44BF9282DA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790F55E-5D23-0866-5FCA-23AD13ED639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B14B638-CB95-AB50-D153-A649F0796D7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2E0A2EF-36C2-1CB4-8DBE-523D13700AE1}"/>
              </a:ext>
            </a:extLst>
          </p:cNvPr>
          <p:cNvSpPr txBox="1"/>
          <p:nvPr/>
        </p:nvSpPr>
        <p:spPr>
          <a:xfrm>
            <a:off x="92760" y="870102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DCD72BC-5D43-E665-EFB4-4E8976A4181A}"/>
              </a:ext>
            </a:extLst>
          </p:cNvPr>
          <p:cNvSpPr/>
          <p:nvPr/>
        </p:nvSpPr>
        <p:spPr>
          <a:xfrm>
            <a:off x="860805" y="3857641"/>
            <a:ext cx="486284" cy="460829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17051FF-B68D-3B6E-DC5D-A18E65FA1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7DA371-5B44-7281-F988-DC06F4D39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124" y="2010564"/>
            <a:ext cx="4328535" cy="12863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DC5550-5182-B75B-EEF7-6386790A6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543" y="3813711"/>
            <a:ext cx="7145131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9BE8A-DB75-488C-F54D-6D70A4ADC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9DC892B-81F5-EC67-95CA-A394B3EDFBE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29CA746F-C51C-3639-C9D1-E6153DCA9E64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3C0153E-DE71-43CB-2382-4CD4F46AAE29}"/>
              </a:ext>
            </a:extLst>
          </p:cNvPr>
          <p:cNvGrpSpPr/>
          <p:nvPr/>
        </p:nvGrpSpPr>
        <p:grpSpPr>
          <a:xfrm>
            <a:off x="1501073" y="2430192"/>
            <a:ext cx="6141854" cy="3239089"/>
            <a:chOff x="1962814" y="2414572"/>
            <a:chExt cx="5661019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BC35C55C-FFF1-16A4-00A7-3A323719DECC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BFC8AF-238F-9C69-0252-4933C74B4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56109" y="3575844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DEB34E1A-C68F-B208-436B-7AA137EEBC71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7579008-9958-4F89-E1E5-EFB529932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166CA82-5819-5BB4-7E03-4501EE120587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708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باستعمال الأقواس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A3AFE3A-4233-33AB-A1AA-539A9CA0C44A}"/>
              </a:ext>
            </a:extLst>
          </p:cNvPr>
          <p:cNvSpPr txBox="1"/>
          <p:nvPr/>
        </p:nvSpPr>
        <p:spPr>
          <a:xfrm>
            <a:off x="2347762" y="42115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C860EC-62C6-1A83-A44A-112E8C3421A8}"/>
              </a:ext>
            </a:extLst>
          </p:cNvPr>
          <p:cNvSpPr txBox="1"/>
          <p:nvPr/>
        </p:nvSpPr>
        <p:spPr>
          <a:xfrm>
            <a:off x="1583025" y="4584226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9BBCE7-E6F1-C4F8-2CD5-B451E4B0787D}"/>
              </a:ext>
            </a:extLst>
          </p:cNvPr>
          <p:cNvSpPr txBox="1"/>
          <p:nvPr/>
        </p:nvSpPr>
        <p:spPr>
          <a:xfrm>
            <a:off x="3084641" y="506638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7980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B2A4A-716F-8B7E-B8AF-9FC093B64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D592F2-2E7C-A910-5A80-E301CDB860B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4D4CFF5-6594-FEA1-67AF-C20BC57EB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8CA79D2-CD04-B418-9AD9-5A3122F476D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EA77457-8366-2659-C289-AAE0033437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4684A59-B4AA-8074-2431-09FB276EDF4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5E27228-E57E-DB05-675A-021A4BE367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8AF3166-E951-C0C6-E764-8012CC7D054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29899B7-708D-466F-C5D6-A268263D7DD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1DFBD24-C7BE-2AE1-35ED-0D5D3C75E3E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887A895-9DDA-5BF9-6785-4646BC6417F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930D810-B074-E9D0-B87E-3A2E6E0A60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D09ECD6-C2E5-684D-B69B-038B54CDBA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BB8C1F3-8BBB-45E0-F221-ADE0F12D49E7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21B68B-4DAF-E07C-6BC2-3BAD1C101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7BE819-1259-35ED-C641-F799C76F22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4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1AC6D-378D-9008-32BD-0EB0F1A2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818EBF4-4D36-9AA5-DC85-7E2A4EE6309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B244D1E-7D8E-3A3C-CBEF-33365F7D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9224303-9782-0B57-4A57-CDCD4C08EF0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3DEB921-FB5C-DD4E-F0C8-7AFBBB67F97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8F2B8A-9AD3-6232-1BB6-48551FDC028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ED976AB-94FD-8810-8F94-400A2CE428D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29274AC-FFA2-8F1F-2AEA-3C4FCD564C2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BF50DE1-A791-2268-BCC1-8557951765F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4A29E41-356C-80D8-DC12-964E1788AA8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9D7127F-5E67-F29E-837D-57E1CE52F1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FF4CE8B-626C-BAFB-C66A-63706518F71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27AAC7F-34B3-B9FB-5F84-CC940E2D3B3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2AE5B5E-EAFC-2C03-0122-8AA63609E2AF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احسبوا العملية التالية: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DD1AA97-C0F1-B91B-119B-017C8E1C3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05AF789E-2230-8068-477B-E4895A41042B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𝟖𝟑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05AF789E-2230-8068-477B-E4895A410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2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A8379-98E7-E059-80B8-90DD4CE52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C28C53D-A3C0-1BB4-A064-4DA00EC0789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99B221-591E-BD00-39D9-D9B7CD86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1E97981-09BD-CC17-EF55-17CA8E02719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04AD386-518A-6560-EE1C-690E25248BE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136AE42-482F-34C0-1268-9CED2D1319C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63DB7CC-5812-D71D-691B-7AAC1E9336E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0E8322D-8CD8-8A38-7660-D55ABCF3FDB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AA6AAB1-AA02-5D15-2090-DD621470D2F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8EC8D2B-D93B-F37E-5284-CB14F36499B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9DAFC56-0C51-1E45-C5D7-1630BDEF17A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A6EF0EA-83C0-7ACB-E926-9B808D34FC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BBD2E5C-4936-1F92-3A50-29AB3FFE390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28DBE-0E3E-2D1F-6ECC-6A63C0CFC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42524A-FBF5-DDDE-CB2E-C2EECBF955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435B06-7B68-CC92-8E92-145F1DD4E77C}"/>
              </a:ext>
            </a:extLst>
          </p:cNvPr>
          <p:cNvSpPr txBox="1"/>
          <p:nvPr/>
        </p:nvSpPr>
        <p:spPr>
          <a:xfrm>
            <a:off x="1292267" y="735182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1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يحتسب الأستاذ نسبة التحكم</a:t>
            </a:r>
            <a:endParaRPr kumimoji="0" lang="ar-MA" sz="1800" b="0" i="1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A22DD-78F7-1B88-52B4-AFC9131E3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A174CCA-EBD9-3860-6B1C-9C50A855F76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EE0F5FF-2190-D4CE-C926-7A7E69D1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3EB794A-0AF7-AC99-60FD-4DD136FB78B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341EF77-224C-4347-4FCE-82426B747EF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5B869F-5D50-5830-99D1-BA61846EFB2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016F947-C18B-B38C-B6BC-242F4D95060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F2B304E-517B-DE03-8C57-0D0529AFB7A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C62C5E8-90A7-5B3D-1056-16562D70451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CA4F1A4-FEF9-855C-8903-9A0E872CD96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40F4E72-4C42-00D4-A288-7745738E12A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50305E1-E886-C354-4932-AF911225143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B25254C-07C7-F8F7-ECA6-FA60C94F64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1F87BF50-D53A-3835-D5E7-8CC76517280A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𝟖𝟑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1F87BF50-D53A-3835-D5E7-8CC765172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3A70FBA0-0DFA-AF47-1E3A-3A030F44A40E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0F75C17-A2A0-851D-7675-88F5182C8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F79D3-9CDE-2F50-1AD4-B82C96ACC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435E3F0-557F-D36D-8F70-DB897FA9570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BB078EE-8033-147C-970F-8C94B6B1E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4D179DB-E032-BDAD-95C2-1B06C6AB346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4E4D5BA-33D5-8F7F-4854-FCFC6F19F19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D06863D-5AF2-43AC-30AB-A2BEAC0B1C1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42B8FC0-A7F8-C90A-B0C5-01A3F505BD7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D25AFB3-6CC2-D2A3-CB9C-BA3A0E3D5B7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986A391-1CC9-E784-9A9F-A1FF2AB8F4D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355E36B-FED2-0F42-BB4B-177EAE11775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386A647-12EB-DB8F-5674-CBE2F0F493B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7997231-D097-D6CF-7E98-A9E0812381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0277121-FC4B-D373-BAEF-1271D1148C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ED474F8-21E4-F404-C611-ECC32C270CA9}"/>
              </a:ext>
            </a:extLst>
          </p:cNvPr>
          <p:cNvSpPr txBox="1"/>
          <p:nvPr/>
        </p:nvSpPr>
        <p:spPr>
          <a:xfrm>
            <a:off x="0" y="81298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AF71017-8F55-5BCC-5F20-3730AE1EB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4B84F4D4-DDE7-395B-395A-3FDE22BDF511}"/>
                  </a:ext>
                </a:extLst>
              </p:cNvPr>
              <p:cNvSpPr/>
              <p:nvPr/>
            </p:nvSpPr>
            <p:spPr>
              <a:xfrm>
                <a:off x="722662" y="3228275"/>
                <a:ext cx="730358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r>
                      <a:rPr lang="fr-FR" sz="3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36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SA" sz="3600" b="1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  <m:r>
                          <a:rPr lang="ar-SA" sz="3600" b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SA" sz="3600" b="1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𝟖𝟑</m:t>
                        </m:r>
                      </m:e>
                    </m:d>
                    <m:r>
                      <a:rPr lang="ar-SA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ar-SA" sz="3600" b="1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𝟐𝟗</m:t>
                    </m:r>
                    <m:r>
                      <a:rPr lang="fr-F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SA" sz="36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𝟏𝟓𝟖</m:t>
                    </m:r>
                    <m:r>
                      <a:rPr lang="fr-FR" sz="3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ar-SA" sz="36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𝟐𝟗</m:t>
                    </m:r>
                    <m:r>
                      <a:rPr lang="ar-SA" sz="3600" b="1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SA" sz="36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SA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129</a:t>
                </a:r>
                <a:endParaRPr lang="fr-FR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4B84F4D4-DDE7-395B-395A-3FDE22BDF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62" y="3228275"/>
                <a:ext cx="7303581" cy="824282"/>
              </a:xfrm>
              <a:prstGeom prst="roundRect">
                <a:avLst/>
              </a:prstGeom>
              <a:blipFill>
                <a:blip r:embed="rId4"/>
                <a:stretch>
                  <a:fillRect r="-1415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96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F022-0BC9-9014-F256-AE09C92DE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8D58104-F18E-9F0C-FB90-03BEBF1AF71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E9CBBA36-D4D8-3ECC-0F19-33A70E92963F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FC5F881-22F2-1F87-3070-29C76903DCF9}"/>
              </a:ext>
            </a:extLst>
          </p:cNvPr>
          <p:cNvGrpSpPr/>
          <p:nvPr/>
        </p:nvGrpSpPr>
        <p:grpSpPr>
          <a:xfrm>
            <a:off x="1501073" y="2430192"/>
            <a:ext cx="6146014" cy="3239089"/>
            <a:chOff x="1962814" y="2414572"/>
            <a:chExt cx="5664853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3DBFF07-F557-603D-C4C5-B6F8D6CCC7BF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BD19F78-80E2-F939-8EEB-991EAAAB6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95794" y="384325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C25AD0D1-08D4-14C1-A831-1529DAD549AB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8E53F11A-5E99-A182-8D28-E0753773B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4BE20B0-1F82-3EEE-18A8-C3C816094595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708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باستعمال الأقواس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F5DFE90-4F3C-CEA4-EF23-DDF134263FF7}"/>
              </a:ext>
            </a:extLst>
          </p:cNvPr>
          <p:cNvSpPr txBox="1"/>
          <p:nvPr/>
        </p:nvSpPr>
        <p:spPr>
          <a:xfrm>
            <a:off x="2347762" y="42115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B727E6-41FC-F83D-9757-EA6240ED7A95}"/>
              </a:ext>
            </a:extLst>
          </p:cNvPr>
          <p:cNvSpPr txBox="1"/>
          <p:nvPr/>
        </p:nvSpPr>
        <p:spPr>
          <a:xfrm>
            <a:off x="1583025" y="4584226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7C8D2D-6649-F5DD-9E0B-8F78BEBDB155}"/>
              </a:ext>
            </a:extLst>
          </p:cNvPr>
          <p:cNvSpPr txBox="1"/>
          <p:nvPr/>
        </p:nvSpPr>
        <p:spPr>
          <a:xfrm>
            <a:off x="3084641" y="506638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33233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0155D-72A0-2445-49CB-6BD5EB89F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EBD965E-53DD-CF4A-1F50-0AD9F2C4780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B8C359F-136E-D58A-4142-555DF9907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0893C48-C77C-D2DB-F72C-3E455170605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A2D71FD-4D65-CCBB-D041-6EC5F5A1A9D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ADD36EE-D4D7-DC2C-AEFB-CC907D56EE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9635F66-9F74-1E9C-5152-ADB1D385B50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DFD9AE2-7F76-FB8E-18C2-B3442785EEE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E04D9DE-5B01-4919-C150-8460160842C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5B09C54-86B7-EB3A-6CFF-296EB51E51F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A1C8B36-CF29-EADD-4BB6-A8D02A4DA02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CFED8F2-71FE-A767-5386-12E71D5CD85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A10E96D-A8A9-1901-BB84-F007C1D1B24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D7765BA-8D94-61C8-F039-2B22D5A4B14E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BC0C909-A6D3-8508-4E12-5713A3F10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0590F0-2981-E55E-A3FD-1441B80195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7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C5B98-EFBD-B4E6-0D2F-95F20947E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D376FF5-1C10-AF92-9521-7614A417A60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85B9842-8F10-BF1F-C521-EC5744712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0ED3A88-D60C-4B8A-C110-6D6E0E262E7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344BDF0-C9B2-3FB3-EACF-90DE70715DC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C0785EC-F084-6B55-2693-054F33FFBAA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6D04CBB-9CE0-8DD3-CC9D-1376BC410BE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6785033-2DAB-FB13-D960-8986874144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AB12E0E-8641-55A1-8899-5CCFEB0505F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B65CC6F-93A6-052C-309C-4B31C2453EB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903BA4-69ED-22E6-589A-83444ACC342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16FC1CA-D866-F3ED-E65E-484E341E4CB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C16A5B3-AAFE-E38C-D44B-879B2FE005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442F4E2-C943-97E4-A76D-27F7727DC456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احسبوا العملية التالية: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85B86B7-7700-D26C-3CFB-23958ADF4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4FB548D4-6DC4-DC3F-389D-651C5A1AE694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𝟑𝟕</m:t>
                          </m:r>
                        </m:e>
                      </m:d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fr-FR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4FB548D4-6DC4-DC3F-389D-651C5A1AE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9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DDCC3-6AC4-2E45-3F35-AF6433825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A64E71C-CA1F-2A13-A32F-7BC0BDBCBA2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74B08D6-2AB6-957B-425F-BDC061E50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16B3ABB-6AF8-8B98-BB89-54799599A93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F3A6C8C-592C-F6BB-8CDE-706AC00D667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6D8E61A-82BC-6261-3929-1EA4B44386E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025718-38F6-4F70-50AB-32AB8725984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E018C46-7F5F-97CC-1DA4-A21360E6330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05F85F5-81AB-A0D2-9D66-AF1D364E33F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F0DF1E6-C420-CFF3-5320-8F837F8DA83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FC217B9-C639-B9A4-B83B-9E4E80C6222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4B7F95B-6518-2A2D-B822-F3BF883EAD2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77A9C90-5A49-1FC9-76E3-FF63B14CE3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158F9B0-05F6-E26D-25D0-6058CB344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6037B16-616E-2A23-302C-8F2C07E5FA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1830FD-911D-4818-511C-EA5FB5746514}"/>
              </a:ext>
            </a:extLst>
          </p:cNvPr>
          <p:cNvSpPr txBox="1"/>
          <p:nvPr/>
        </p:nvSpPr>
        <p:spPr>
          <a:xfrm>
            <a:off x="1292267" y="735182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1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يحتسب الأستاذ نسبة التحكم</a:t>
            </a:r>
            <a:endParaRPr kumimoji="0" lang="ar-MA" sz="1800" b="0" i="1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970ED-A22D-F27F-56BC-F968A990B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F56B392-7A97-3D1F-78AF-7CECACC0425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EE69CC6-C43F-270E-4106-9E64EC277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7A1246C-1642-B2DC-DDCA-38329806C17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FD192FA-A5E7-7221-7D67-98B40C815A3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B2D6AAC-9F25-6046-E8A1-AA69C1E9BC2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CC8188D-D06C-5E9B-BA87-99651C1B304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D82C052-FE54-C472-E516-FDBCCF1BBDE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C45CF8E-842E-E4BE-F0B9-96733F911B8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82130E8-4068-C9FD-B0AB-CD4E98918D1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F478E63-266C-689E-8060-35C3C05DB5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DB0B354-190C-0EA8-1F40-2DEC89EF11C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F1C17AA-0B73-8675-46D1-D5A97E8CB8B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E722424-E0EC-2A60-0C45-27F98E8DF58D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8CFDACED-394F-5CA7-9125-B7BFCD0B19A8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𝟑𝟕</m:t>
                          </m:r>
                        </m:e>
                      </m:d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fr-FR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8CFDACED-394F-5CA7-9125-B7BFCD0B19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5DAEA5C-6D5F-4E7C-707F-C18C95A8E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4E637-34FC-346D-EF8E-10C2546D3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F5C197B-AC23-B243-9B0E-8849AB2363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E98F8EB-CE55-CE4E-65BC-5FDDB283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AA45EA5-68A3-FD9A-B8AB-F9C302F3DBC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69C9AE4-7920-9C9B-6436-7DAD29E9346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EB3BDEF-E333-948C-97B2-3C898B7749E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4A9BE05-8566-D6E2-C34D-0A2890D37F7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15E92BCE-681B-8D0E-4694-5E907E0D669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5630547-5939-3774-5DFE-38E3709C28A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C2D9548-9948-BFB7-E578-039CABBE54B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10C3716-7738-0C72-08C9-DD51209C370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6C3B26F-4300-F0DB-1976-A67B3D6E3A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EF9A90A-F51D-7E28-C8EB-41F53D04426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DB0BD9E-3247-875F-6960-9D0C40E33515}"/>
              </a:ext>
            </a:extLst>
          </p:cNvPr>
          <p:cNvSpPr txBox="1"/>
          <p:nvPr/>
        </p:nvSpPr>
        <p:spPr>
          <a:xfrm>
            <a:off x="0" y="81298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C254BD7-E8B5-2E75-AB34-523FDCADB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B5363753-422A-0EA2-35A2-10C72CF30972}"/>
                  </a:ext>
                </a:extLst>
              </p:cNvPr>
              <p:cNvSpPr/>
              <p:nvPr/>
            </p:nvSpPr>
            <p:spPr>
              <a:xfrm>
                <a:off x="372183" y="3158701"/>
                <a:ext cx="815559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𝟑𝟕</m:t>
                          </m:r>
                        </m:e>
                      </m:d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fr-FR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𝟎𝟑𝟔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𝟏𝟑𝟓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B5363753-422A-0EA2-35A2-10C72CF309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83" y="3158701"/>
                <a:ext cx="8155591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6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589D4-576B-E820-3D02-CF52D343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5CC1B4E-A37E-F4A0-0975-FD79AEDD07C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1225296-2007-B3C8-44A1-6CCA4AC37DB3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79CF653-B856-7351-FEF1-1C79A2653344}"/>
              </a:ext>
            </a:extLst>
          </p:cNvPr>
          <p:cNvGrpSpPr/>
          <p:nvPr/>
        </p:nvGrpSpPr>
        <p:grpSpPr>
          <a:xfrm>
            <a:off x="1501073" y="2430192"/>
            <a:ext cx="6141854" cy="3249338"/>
            <a:chOff x="1962814" y="2414572"/>
            <a:chExt cx="5661019" cy="241246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0AFC8F2-DA45-8A79-A038-DF3BBB2E600E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BD4741D-071D-CACF-DA4A-6110AB6C9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46971" y="419516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868BA75C-677C-8380-39E9-FE1F87374389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CAABD38-9532-259E-A72D-80B7E2B404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D6596D8-59CD-481B-F47B-1680F837625F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708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باستعمال الأقواس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4EDA7EE-D458-AAA5-7615-AA2C8B65C651}"/>
              </a:ext>
            </a:extLst>
          </p:cNvPr>
          <p:cNvSpPr txBox="1"/>
          <p:nvPr/>
        </p:nvSpPr>
        <p:spPr>
          <a:xfrm>
            <a:off x="2347762" y="42115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7E85C1-EE2D-1991-6E41-DD969AAB5B85}"/>
              </a:ext>
            </a:extLst>
          </p:cNvPr>
          <p:cNvSpPr txBox="1"/>
          <p:nvPr/>
        </p:nvSpPr>
        <p:spPr>
          <a:xfrm>
            <a:off x="1583025" y="4584226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674951-38E5-C8A3-6624-CDB2D33BE02A}"/>
              </a:ext>
            </a:extLst>
          </p:cNvPr>
          <p:cNvSpPr txBox="1"/>
          <p:nvPr/>
        </p:nvSpPr>
        <p:spPr>
          <a:xfrm>
            <a:off x="3084641" y="506638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25194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6DFA2-D148-D637-A48D-B26128127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1341129-0D6A-04CE-BA1A-D4AB141DD76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A27BF6C-4C7F-0A12-BFEC-15A9B76EF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9B938FC-832A-64BE-0085-19E9D244C01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B54F7D0-659C-A486-8A48-FA09F8E9E5F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A62426B-9357-8F02-B532-29C14F4F80E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E9383E4-8C82-F2C9-D253-2943FC72ABD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09EEA01-3E94-3DCB-E5E8-A2CDC17F814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8D2621E-A049-242B-D13E-550F8E3BB71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DA944E1-4887-24E6-61ED-6F4E46F4701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EAE1E1E-2F53-5C02-1A65-2CF45893018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3A6A9F4-D7C1-A429-23B6-EFA2CDD082A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81411D1-2698-206D-7FD3-D04EBAFA19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42E1D5C-26B4-E1DA-268F-B31C3453E1F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56423E-DA84-96FC-924B-099F3A726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1D2B8E0-A7EE-A777-11C0-6BF557041A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8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5BEE4-23B3-3733-BBF0-432ABFC62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4D7CD51-63ED-43C3-AD36-B37BA4DDC5B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2F50A75-DB7F-4EC1-DE6A-581553CBC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5194B04-3FCD-FB80-CFB8-92E1418022C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EFF76F-F035-980B-2D84-9C54A1CD1BF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8F2DC21-9CA8-D035-34E5-6FFD2F59B45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FB76A06-423C-DE27-E516-8D8FA9B6B8A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99924AB-1C85-A596-A3E3-FC7936EC66C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7589058-0419-6F1B-B969-38586DEDC5F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A0D804A-E797-1192-860E-9708E0C5DD8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5082BA6-1D3D-E21B-3109-43AF8411B71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6E8315A-A5EA-E5BE-1344-B10EDF99A2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9FA7B86-3812-AA3D-DCAB-C42EAB39F44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E00B9BE-6173-F81C-9CF1-32A9A4C3D20E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احسبوا العملية التالية: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FFF91A9-A61C-E851-D700-9DF15A7F7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38629A45-5E5D-3341-68C0-8E36DF0C62B3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𝟐𝟓𝟕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𝟏𝟔𝟖</m:t>
                          </m:r>
                        </m:e>
                      </m:d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fr-FR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38629A45-5E5D-3341-68C0-8E36DF0C62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4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726377" y="3126124"/>
            <a:ext cx="6564862" cy="21600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285787" y="3367454"/>
            <a:ext cx="66324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•تفكيك وتركيب الأعداد الصحيحة الطبيعية؛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تفكيك وتركيب الأعداد الصحيحة الطبيعية باستعمال قوى 10؛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عمليات حسابية بتوظيف أولوية العمليات باستعمال الأقواس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إنجاز عمليات حسابية بتوظيف أولوية العمليات بدون الأقواس؛</a:t>
            </a:r>
          </a:p>
          <a:p>
            <a:pPr algn="r" rtl="1">
              <a:spcAft>
                <a:spcPts val="600"/>
              </a:spcAft>
            </a:pP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6918265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19452-14D2-0EEF-330D-0D6CF8D53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33A49A6-A93E-8D5F-CE0E-C94FECEADFE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85B4337-23C8-1EA7-C513-05DEA83F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F879867-39B2-4BF2-3644-FE9ABBE8553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A9EFB4E-3FB4-B4D6-501B-9BB5D8E2B10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F13B808-4BFE-49E2-0D14-670F9CC7E2D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8D4B590-F4FD-99ED-C550-09DD54A1B34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3A6C957-890A-68B6-43DC-024A375DEBF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888A09E-BA18-83C9-83BB-28E776E225E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0AB98C8-E71D-ED63-93E9-CD620A1C39E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EEEEC12-F965-F858-EE5F-D6AB4892542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2DCCBDB-3828-DDC7-9F20-F587422316C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35B96AE-DF1D-FBBB-4F3F-458B3672D26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C2C3BAF-6E0C-241D-000D-E887B023D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890C8B-4435-0FAB-6E13-B2F1909D21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6125F61-7A56-7BD5-4CA8-FD3F86AC3BD2}"/>
              </a:ext>
            </a:extLst>
          </p:cNvPr>
          <p:cNvSpPr txBox="1"/>
          <p:nvPr/>
        </p:nvSpPr>
        <p:spPr>
          <a:xfrm>
            <a:off x="1292267" y="735182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1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يحتسب الأستاذ نسبة التحكم</a:t>
            </a:r>
            <a:endParaRPr kumimoji="0" lang="ar-MA" sz="1800" b="0" i="1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320EB-B2FB-3AD5-B4C5-B2E077FDA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0A7DBEE-33A1-337D-7087-85F1FE1FE37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664874-3C89-9BEB-6500-29EE60CD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F3B20F0-0CFC-0857-1FE2-A5DE513BFF3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DEAA2C6-53B1-98D8-AB50-420121FDC28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6C16955-D9E7-69A1-FA56-882D50B4AF7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C48F7AC-F650-615A-B681-52B73EEB23D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DD3196B-2168-6BD3-1727-91EF2F7C85E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7809459-570A-CF8D-08FB-8ADE35F2B9C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EFB0FC9-3B08-55D3-3D2D-12CD2220DE2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8AE3274-92E8-8569-B593-78B45339FF4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43356CD-406B-AC7B-BF20-854E528ABC2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DA5BAE1-ADE4-FBB9-2842-8F5EBC293C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402E01C-CFE6-9274-E69C-7BE5E0C42ABD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21EA9330-7D22-0D20-479D-E49B8FA2C1B2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𝟐𝟓𝟕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𝟏𝟔𝟖</m:t>
                          </m:r>
                        </m:e>
                      </m:d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fr-FR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21EA9330-7D22-0D20-479D-E49B8FA2C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31E0CF4-88AF-A564-5E86-66E8A95D6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54F1B-E2A1-4C0E-9650-11D99F2F5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BCA042E-8D32-BA1F-208F-55F08857A1F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B60467F-85E2-23A0-817A-4D91994A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9AC7F10-D377-B36E-FB3D-45B98195116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0500ECE-5197-8A61-BD5B-1F444DB7EB8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F69B611-7497-EF2F-E983-BE69C26F39B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65F50C1-B713-EF56-AE1C-BD8D2FDEB42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204D94D-7749-CF91-01EF-BDAC77EB3D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600227F-83E9-E1F0-97A9-BB842B77249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F0779BE-33A7-BB86-AE7F-8461D3F1C7C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3BFC971-EC0F-90A5-DCA9-C0F42A2EC94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53ADCF6-724E-8826-FE14-5C1C41EB7BB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175C3B7-2098-2A72-69DE-A6722E25BE7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33189FA-58B6-EB61-BDCA-7B3498DFF33F}"/>
              </a:ext>
            </a:extLst>
          </p:cNvPr>
          <p:cNvSpPr txBox="1"/>
          <p:nvPr/>
        </p:nvSpPr>
        <p:spPr>
          <a:xfrm>
            <a:off x="0" y="81298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3B1483-7E63-81F5-8898-B0579FC55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D0C27215-707E-4C49-64D1-2B91D03209D6}"/>
                  </a:ext>
                </a:extLst>
              </p:cNvPr>
              <p:cNvSpPr/>
              <p:nvPr/>
            </p:nvSpPr>
            <p:spPr>
              <a:xfrm>
                <a:off x="467139" y="3228275"/>
                <a:ext cx="801093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𝟐𝟓𝟕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𝟏𝟔𝟖</m:t>
                          </m:r>
                        </m:e>
                      </m:d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fr-FR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𝟔𝟗𝟏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D0C27215-707E-4C49-64D1-2B91D0320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39" y="3228275"/>
                <a:ext cx="8010939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0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E2A24-E60D-7CA4-7FD5-A151ECE71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FC1E74C-18BB-B6BF-B206-EBA7E2B30A0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821D503-F6FF-090A-5154-F8DCEF006E24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42CAD01-9D30-9D2F-882E-6803D2EE2192}"/>
              </a:ext>
            </a:extLst>
          </p:cNvPr>
          <p:cNvGrpSpPr/>
          <p:nvPr/>
        </p:nvGrpSpPr>
        <p:grpSpPr>
          <a:xfrm>
            <a:off x="1501073" y="2430192"/>
            <a:ext cx="6141854" cy="3239089"/>
            <a:chOff x="1962814" y="2414572"/>
            <a:chExt cx="5661019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C161A1D-CC62-162F-7805-E9F81ABF1281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33D6C12-98F5-0CD3-9FA4-A2D102079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56109" y="3575844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6B68BCB5-35D4-5196-3A1D-52AA55FD7B50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630BC0C-744D-0607-8238-C3BFEAC1F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6F63CEC-50B5-4CA7-C74F-C1E04F26993F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708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بدون أقواس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AC7E755-F006-10C1-27AE-05EB7B21B647}"/>
              </a:ext>
            </a:extLst>
          </p:cNvPr>
          <p:cNvSpPr txBox="1"/>
          <p:nvPr/>
        </p:nvSpPr>
        <p:spPr>
          <a:xfrm>
            <a:off x="2347762" y="42115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682245-67D8-066B-0408-C6B5665E6013}"/>
              </a:ext>
            </a:extLst>
          </p:cNvPr>
          <p:cNvSpPr txBox="1"/>
          <p:nvPr/>
        </p:nvSpPr>
        <p:spPr>
          <a:xfrm>
            <a:off x="1583025" y="4584226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A82AC3-F0DC-4045-044C-12DCC7CA8727}"/>
              </a:ext>
            </a:extLst>
          </p:cNvPr>
          <p:cNvSpPr txBox="1"/>
          <p:nvPr/>
        </p:nvSpPr>
        <p:spPr>
          <a:xfrm>
            <a:off x="3084641" y="506638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20441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F4F0F-C272-BAB0-2F0B-DFE70DA29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9664DCB-512F-EFEA-BBA1-BC8BDE66504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C12DE2F-88F1-978B-75B5-0FF279DDB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79FC029-0494-FA8F-5893-6BA1C078E3D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0CA6B5E-C783-21B0-FF5A-32717E9AC1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3A363B7-AD17-6F5E-52CC-5DA3D09101A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108A8FC-D631-39BD-B13B-6A96C971CAA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16D89A7-F161-FDF1-B6D8-B89360BCECB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C80DB83-1912-BE0B-772E-04DA3E169E1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361470B-E3B8-FC52-E60C-7D664319D9D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A2E2A30-B17C-683F-CC10-0E7C6BCD4EC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AFACB01-3AD2-B01D-489A-9498E530DAC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9679217-271A-0690-63AF-4E3CD7ACC1A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290FA8D-945F-AE52-4B0A-F5139F4B3B79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37DB38-4033-E0B1-55FC-F6D453BF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45F6913-B176-CB15-FFA5-B8AE64C35F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5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71571-A98F-9469-3791-4299541D1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04A7058-C71F-A200-2F5C-F9637978F7B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000D593-C61B-DEEF-EF47-C2974EB1D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914F152-D93D-1387-1A34-C1D16D92383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F6125FB-B808-B7BD-4177-6A2435775B3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6C618E-55B3-C4E8-86CD-74DADFC5D38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448636C-A0D2-7282-50C7-B454319EB30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CC48E9B-D1E7-7F30-E17E-6D5A6A402F9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2BABD60-A7B6-9045-93E2-1F17FBC2FC5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36065C8-21FE-2552-FC6A-1999226AF05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3B2FCFD-2F38-D989-C23F-8A80F6F00FA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7D545CB-B99E-1B71-6160-DE03780241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50051AD-2E8A-A5B5-811C-48DAC7C5150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D2B9AE4-1BF1-A9D1-1083-A49EF2EFC4E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احسبوا العملية التالية: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EF9321F-8138-3C27-E6B5-27BFCE8B9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8E0879CD-EC9C-5FD0-C5BF-ED2BAA56C3F9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𝟏𝟏𝟐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𝟓𝟖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8E0879CD-EC9C-5FD0-C5BF-ED2BAA56C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2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FD592-6BAE-4269-BC13-1039C741D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8345D24-0534-596D-5DA7-92D216CFE28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9BFCA2D-7118-4295-EDFD-2E1E7F85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F84A08D-38D3-0FAE-7735-3698E1116BE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A10698C-B61A-99EB-9397-36D1C793CAA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6112996-6DF9-C1BC-5229-A0753B22451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24D45B6-29CD-7BD4-A6DF-76288B37D4E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61C3C95-35D1-A5A4-462F-D75E07B48C4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0D2743-E006-1840-C6ED-9442D921F78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28DE745-A629-EE24-CBC5-27625057D4D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7D1A884-792E-3E87-838D-3A962D86C58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2E6870A-3FC8-ABBC-1C63-A2651478059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F85220A-28C7-3F11-E1E7-4969374A8F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83F5AB-0EB2-DEB8-8754-EF14EBF37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8C76753-0F7D-161B-F61A-3DE0DB3366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5EDD909-EC7A-3CAE-D27D-2386D6AD2E56}"/>
              </a:ext>
            </a:extLst>
          </p:cNvPr>
          <p:cNvSpPr txBox="1"/>
          <p:nvPr/>
        </p:nvSpPr>
        <p:spPr>
          <a:xfrm>
            <a:off x="1292267" y="735182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1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يحتسب الأستاذ نسبة التحكم</a:t>
            </a:r>
            <a:endParaRPr kumimoji="0" lang="ar-MA" sz="1800" b="0" i="1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8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23E01-CA24-66D0-8B5C-52ED52E38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2D268B-E771-3CA7-1542-2B993EC26FE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8830D7F-7275-32AE-BCC9-B9F7CC163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27368C7-FFDC-EB86-4EF1-CE429F6177A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B05AA44-A409-79F8-687F-86EC0E07C62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2BB50B3-20F4-86C8-1021-BBD47CB5D98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73F274E-3FB7-EE4F-1C53-7A74B94B568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52708EF-691D-2963-43E8-AEA6379686F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B4F5541-8660-85F8-2E1C-C2639D6F577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6AF0518-FE75-979B-F8EF-17167DF173E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0667B03-9578-A674-D1E6-8891297C47A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9E96996-6DAA-58DC-0E4B-F3B1E1CB085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ED8C588-A435-2F40-5F9B-CF0D6F50D04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F1C622E5-8518-4295-AAC9-C136B2868C2E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F07C89D1-2C40-20BF-607E-FB48D449479F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𝟏𝟏𝟐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𝟓𝟖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F07C89D1-2C40-20BF-607E-FB48D4494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68A611B-3511-FA5F-E095-2F2361AC2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30BE7-1602-906E-2113-72830A4B7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3BD423B-8253-C1AD-096C-4861AA2B479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2BF62B9-9DF9-5B60-2C4B-08FFDB1EF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566D920-40F7-AB02-E9E5-3806DAEE9CF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DA38D62-454E-6C7E-D486-7779361A85D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E1D76F2-E67C-2109-E446-474BBF8E7F1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07B911B-C2BA-77F8-86E8-05A5513E24D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925A565-70C2-65C5-C63B-4509DB8E2E1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34B08B9-C24C-93BD-ECC0-C8DAFFEB096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B138E6C-B988-1C9B-2F65-9D292105047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F87ECF9-7EE7-55F6-28E1-E672F262C4F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0858876-2563-31B3-1B09-5AEDAF37EE2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7F51CAF-B8CA-B546-1DFD-74B15323FED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8E57C5B-C85D-922C-286F-F6487CEB3238}"/>
              </a:ext>
            </a:extLst>
          </p:cNvPr>
          <p:cNvSpPr txBox="1"/>
          <p:nvPr/>
        </p:nvSpPr>
        <p:spPr>
          <a:xfrm>
            <a:off x="0" y="81298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CE73659-C58C-E8E0-44A2-67E1CB071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C052853F-A859-F2FF-0270-C4450E93D079}"/>
                  </a:ext>
                </a:extLst>
              </p:cNvPr>
              <p:cNvSpPr/>
              <p:nvPr/>
            </p:nvSpPr>
            <p:spPr>
              <a:xfrm>
                <a:off x="593139" y="3228275"/>
                <a:ext cx="7322986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𝟏𝟏𝟐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𝟓𝟖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𝟏𝟕𝟎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𝟏𝟒𝟏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C052853F-A859-F2FF-0270-C4450E93D0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39" y="3228275"/>
                <a:ext cx="7322986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2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14E97-2693-0AC4-642A-97CF1B5F9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C395F77-11FE-37D7-B547-A4D4E9E100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E5913C60-557D-8A37-E816-82CC30AA413F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AD1C33-8D7C-AB69-67B8-890A61C623E7}"/>
              </a:ext>
            </a:extLst>
          </p:cNvPr>
          <p:cNvGrpSpPr/>
          <p:nvPr/>
        </p:nvGrpSpPr>
        <p:grpSpPr>
          <a:xfrm>
            <a:off x="1501073" y="2430192"/>
            <a:ext cx="6146014" cy="3239089"/>
            <a:chOff x="1962814" y="2414572"/>
            <a:chExt cx="5664853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B0728EA7-4374-5198-964D-A8184DDBB6A3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AFF5842-2B06-2207-B16E-C07C087F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95794" y="384325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C8415422-CEC9-502F-400E-E1E8E02770D2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5F880C7-1D9A-994C-5B9B-AAEBB21E2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B8488A9-8CDA-0574-78B5-A2314E1C2028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708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بدون أقواس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995028B-659E-DDE7-19E3-A9311A5091E0}"/>
              </a:ext>
            </a:extLst>
          </p:cNvPr>
          <p:cNvSpPr txBox="1"/>
          <p:nvPr/>
        </p:nvSpPr>
        <p:spPr>
          <a:xfrm>
            <a:off x="2347762" y="42115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888F3A-0784-B3BD-FFD4-7900E8772B55}"/>
              </a:ext>
            </a:extLst>
          </p:cNvPr>
          <p:cNvSpPr txBox="1"/>
          <p:nvPr/>
        </p:nvSpPr>
        <p:spPr>
          <a:xfrm>
            <a:off x="1583025" y="4584226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8ACFC3-0C55-45F5-39D5-F02E232FB282}"/>
              </a:ext>
            </a:extLst>
          </p:cNvPr>
          <p:cNvSpPr txBox="1"/>
          <p:nvPr/>
        </p:nvSpPr>
        <p:spPr>
          <a:xfrm>
            <a:off x="3084641" y="506638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16811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AB970-9771-DDEF-3D37-C222E7151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9EFD913-F7DB-AFB5-CB23-81550677420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2FC53F3-EB6D-472D-2829-8B31B4EDD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F7CE595-CD9D-DD8B-CCFD-B5706DDC0A9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C1B2EA7-BDBE-10AC-1C09-BB1AB25F28A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56A9B5A-A094-F219-455B-677E1EBF416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7A12C8E-A205-5CCA-889B-04EFE4FE7A2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3E8A27F-59BF-A5CD-460D-F4882C76A79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0D626E5-6A36-D1FB-8F09-D4F38751013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4CC440-C130-26FC-81E8-BF7F29703D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D9307EF-BBF9-00F2-5CBC-027C87A767E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2110717-06BE-D4E5-DCB8-EB0FBB55053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00BBB98-37F2-8BA1-8EA8-17B6957ACBD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58EA166-704E-CCE3-6CA5-CCA97617E12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277B72-28C9-C5A5-342F-6830D5145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7F7779-9317-A538-A3D4-F4F6C476D7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9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A74B9-F354-99D0-481C-E2436ECD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DD3EE6-8569-5EBB-F108-05A24BE2845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4E334AF-0DE9-66A9-36FE-D90CB903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67559FC-532F-917F-33CD-E488A88F078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AA8E365-FD07-403C-0295-FDA9DC55FA0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CC00C0C-353B-4C18-72E0-3F965AE56D1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AF8160E-130E-DF4B-A8D6-4D28639853A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3CDCD5F-C7C8-EFE8-EE96-308D59E0594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33B2665-8032-9F29-02C8-B56AE367163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EF6A13C-3B02-94FF-5CC1-7A78B4BC262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D69274D-49FB-6016-E73C-D3571D92368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E1DB037-D735-C756-5D85-546C05960F8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2BFCB03-F924-08C3-2B55-04AB232E6D6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5BE091F5-D986-D0A1-B2AE-9C77A909DC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احسبوا العملية التالية: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97D4193-6E24-067E-86BC-5F0FEB1ED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991D5164-563B-71A3-1758-FC5E6C5F3ED1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991D5164-563B-71A3-1758-FC5E6C5F3E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44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900D7-0874-26F6-5AAE-0F0390839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BCC936B-88E4-5969-0B6B-C483CB9B7D5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A5F2EDC-3329-070F-4EAA-38D6C27D3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9C4F501-A28B-F0EF-B9B2-5C7471A41C9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480C5EC-4C98-5056-2AA2-461752D33FA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DB143F1-61DF-DC58-D9C3-4F1503443E6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62416A2-647F-6F91-AC2C-3EA357CA470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D33B78-7D8E-5E67-06BA-4C772C6DDE4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0F8CE67-AB5D-A9BC-55D2-0850F044B7D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BDFEC0-0B1E-7CF3-1C18-B6A3968DE96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B6B6386-0B98-DE64-70D7-C6E5D5A1747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7CC070D-5462-586F-BBEA-15C9A63BFB1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449014F-BE28-6137-F968-DF30E64590C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FD8D8F9-F2AC-FDBC-1440-BFF46F10B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B9CD-7074-3259-D9EA-0E5D526F01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FFC31E-AD2B-3D17-55DD-90E701AF5369}"/>
              </a:ext>
            </a:extLst>
          </p:cNvPr>
          <p:cNvSpPr txBox="1"/>
          <p:nvPr/>
        </p:nvSpPr>
        <p:spPr>
          <a:xfrm>
            <a:off x="1292267" y="735182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1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يحتسب الأستاذ نسبة التحكم</a:t>
            </a:r>
            <a:endParaRPr kumimoji="0" lang="ar-MA" sz="1800" b="0" i="1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11441-70C3-C4BC-A6A1-AEEEE71EF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37D0508-77AC-4B2D-7A07-21BAB71A8B1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8B5B01A-5219-8637-D4E5-13A74E2DC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EB5ED20-A092-5AC2-5772-355667560E3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3FAA61D-BA23-C39C-B7BD-1868A1E27B4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4263840-87EB-4E91-A3FF-407BCA9948A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DE2AFA6-241F-2433-B861-5798CB485C3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C1D583A-0336-DE10-9552-0DA938CE3AE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FA8C6CF-2D6C-8EFD-1428-97BF15D3FC2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45F819D-EC3A-D33F-4308-3CCAEFECF91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19AEB0-27FC-7D21-D3C8-7C1E572CCBC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4C7DAC8-8B9B-A634-1D3E-1ED89B6611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67BCC4-729B-E81A-CC89-5CA23A84F2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9910BA6-B0E9-9D15-1BAD-D8A3F6127445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A6CA9F7F-713D-B467-05C2-CBE987CBD9C3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A6CA9F7F-713D-B467-05C2-CBE987CBD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50B5A03-E31D-460E-E42D-1C98590D3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0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F2012-D6F9-4931-2B33-D236FBC0F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73912AB-7BDF-BB35-E2FE-88DD82CD50B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05E19C5-2115-367A-AB8E-F56935DCA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3794831-BBEF-7603-DAE6-82F3A53110F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A4B5BEE-179B-8F86-394F-3414317699D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151586A-E323-2828-DF7B-2515B50AA07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287DC89-E6BE-66C6-0BFB-75720129D72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9F6D427-BE71-6182-E498-099402E2FDB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EF23661-85D1-C6EF-DA3E-A3D5A33580D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49A6A29-7A36-0457-005E-298164E61CF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0EAC815-9721-0FC5-8683-F792810F860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3FB76E1-CA33-A407-A7CB-BFB20B63339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B7F5959-9998-B239-B842-8F86652A0A6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56F7F73-4570-F1DD-FD3A-FEFF347F5AE2}"/>
              </a:ext>
            </a:extLst>
          </p:cNvPr>
          <p:cNvSpPr txBox="1"/>
          <p:nvPr/>
        </p:nvSpPr>
        <p:spPr>
          <a:xfrm>
            <a:off x="0" y="81298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90F0CB4-AE09-A9B0-9B21-D0D9E0AFE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163E374D-8F75-6708-6026-555D63196B4B}"/>
                  </a:ext>
                </a:extLst>
              </p:cNvPr>
              <p:cNvSpPr/>
              <p:nvPr/>
            </p:nvSpPr>
            <p:spPr>
              <a:xfrm>
                <a:off x="722662" y="3099066"/>
                <a:ext cx="7745477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𝟐𝟓𝟎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 : coins arrondis 4">
                <a:extLst>
                  <a:ext uri="{FF2B5EF4-FFF2-40B4-BE49-F238E27FC236}">
                    <a16:creationId xmlns:a16="http://schemas.microsoft.com/office/drawing/2014/main" id="{163E374D-8F75-6708-6026-555D63196B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62" y="3099066"/>
                <a:ext cx="7745477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4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762A9-748F-EE12-9B99-A948F0DE6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0691A26-35DA-A129-3880-23B57CF6107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2A781B54-067D-ECD5-09C4-01119CE19999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61B07A7-7E2A-C50B-F871-ECCF6933F4B8}"/>
              </a:ext>
            </a:extLst>
          </p:cNvPr>
          <p:cNvGrpSpPr/>
          <p:nvPr/>
        </p:nvGrpSpPr>
        <p:grpSpPr>
          <a:xfrm>
            <a:off x="1501073" y="2430192"/>
            <a:ext cx="6141854" cy="3249338"/>
            <a:chOff x="1962814" y="2414572"/>
            <a:chExt cx="5661019" cy="241246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0954B87-21B2-E3B5-7881-4DD514BA8E6B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7C56501-4508-D647-01A5-76ED038AF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46971" y="419516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9EDCA742-DCE5-C16D-FF49-E8F51E21AA51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388A093-3214-D339-23F8-FE2A899148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29B0D2F-2DF6-7205-678D-596E8684830A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708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العمليات بدون أقواس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3C78D1C-D54E-1B6E-C5A6-69076BFDB7F1}"/>
              </a:ext>
            </a:extLst>
          </p:cNvPr>
          <p:cNvSpPr txBox="1"/>
          <p:nvPr/>
        </p:nvSpPr>
        <p:spPr>
          <a:xfrm>
            <a:off x="2347762" y="42115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EB2333-25C1-363F-8D18-A1B79FEC7531}"/>
              </a:ext>
            </a:extLst>
          </p:cNvPr>
          <p:cNvSpPr txBox="1"/>
          <p:nvPr/>
        </p:nvSpPr>
        <p:spPr>
          <a:xfrm>
            <a:off x="1583025" y="4584226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2052B4-B240-C4A0-81AA-E24B8DB82455}"/>
              </a:ext>
            </a:extLst>
          </p:cNvPr>
          <p:cNvSpPr txBox="1"/>
          <p:nvPr/>
        </p:nvSpPr>
        <p:spPr>
          <a:xfrm>
            <a:off x="3084641" y="506638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24203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ECADF-C026-8AAA-21EE-43959D74E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DB70727-F01C-1207-EC6A-D763556881D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A81B30A-A39E-E618-9087-B8F84FD32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B7B9862-F2E3-E7CA-01B4-34DB8BF2401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B9B078D-4AA0-6DD6-D034-8F443E87F72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755DE16-5C29-5883-905F-A02AEE0186A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E5CA5FC-A697-FB52-A9D0-29E65E667A3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01DED59-C239-437B-844B-824FABF3F66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7E7D6EE-FF7D-ADDB-CF11-6B654EEA345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2B95064-A21F-6337-2446-E7610AD46AB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23A5ED4-8976-157E-2AB0-68AB0E7828A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F438CB4-9DD8-9366-F16E-339432A38E9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B8D15E8-ABBC-F9DB-5DC4-B40103D0777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2128F99-FA6F-80F7-9561-904E94D0CE5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6430C4C-A4AE-1017-6EF8-193552F56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4CC9D7-6911-3A13-9FB4-E626545F79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3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8D29A-B898-FA09-D063-87D1E9B48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6D470F0-DC2C-33A9-053E-4AEC1B87EFF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08BC9C7-064A-3582-0110-E09DE9E7C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9619409-1926-0B37-7210-543178413D0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AFC2207-4889-9E2F-A0B6-D4A76BA983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1A37870-6113-4227-B391-58F85A5964E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BD6E7FF-1919-F504-34DC-1DF513E5A42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58DE561-7641-836D-8A40-572EA31BEAC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D5D4F93-073E-9409-D515-98BD3328A7A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C48A17-F1E3-FF58-FBDF-D7D12457FF7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18FEC94-9188-7D09-39F3-A00D0971B95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4442A81-6B34-63CB-DB54-8C4AB71B787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C1F8C7E-EAEF-345E-D945-808C069131D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80E74D8-08FB-9EB6-C70B-2CE20102515F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احسبوا العملية التالية: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6E826B-A46F-7E35-C693-B0E28D276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34FEA78C-7885-AE27-F54C-2E3D1D23F90E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𝟏𝟗𝟐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34FEA78C-7885-AE27-F54C-2E3D1D23F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65FE5-6CA9-EFFC-88C5-15E14EF4A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63BA335-81A8-40B2-EA07-DD7E6B0A1E1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C5517F6-8A47-9E2C-B693-440BE35C5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727E7B2-6E37-05B4-E2D9-22B4DCCE033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6D017DC-2BC0-2E86-B1AF-1E0B3475F5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396FFAC-CA39-D79D-FCD5-F1C3C8FCB66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533FB92-DE36-1CB9-B4EF-ECE750D1EC2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D056B60-6E0A-61B4-B62F-17E860BACB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395C240-B16E-6119-8792-9E186CCBB68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742ADDD-CA8E-D2FC-33B5-A6F51761FB8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4187D15-0F37-451C-041B-268EBB45B6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4C033B3-3E5D-8892-06C1-122A51EB322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6F02CA8-588C-B00A-F87F-E7446E2BC8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3C5BDC-063D-0EA8-0867-C3881BBB2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DF8E43C-B044-8915-7123-6A90824AEA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105D9EA-2762-E0D4-49AD-C24CE9ECFBC8}"/>
              </a:ext>
            </a:extLst>
          </p:cNvPr>
          <p:cNvSpPr txBox="1"/>
          <p:nvPr/>
        </p:nvSpPr>
        <p:spPr>
          <a:xfrm>
            <a:off x="1292267" y="735182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1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يحتسب الأستاذ نسبة التحكم</a:t>
            </a:r>
            <a:endParaRPr kumimoji="0" lang="ar-MA" sz="1800" b="0" i="1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4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C15A8-7E57-89F6-55B3-9C48F7C8D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BC5BDFC-BB48-61E2-2AAD-F841B43724A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11B28A2-379C-CD9C-5DC4-52BCE1D6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8B42C05-F292-54E0-23E9-FE009637FC9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BD08F87-002D-0F7D-89F1-E07ADB250B4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9D9A067-3F10-421D-0409-3D573D89456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88516B3-B52A-6757-19A0-8786AF9FE52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ACDAA64-072B-4B3D-01E5-0761AF804CB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186C370-1C48-861F-5FD6-0AE901BC84C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ED8ACEB-9C54-E6E5-AE0D-B4E7C38D5F6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550E4E-6E88-64DE-E3BF-FF83BFF54F1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B520D5A-CBFA-08F8-C045-143803FB19D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EACD83A-512C-97B9-A9C0-4A34ED4CF8D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6CEBFBF8-343E-EE1B-BB78-1B87CEA0EA9B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9EB7B886-A7C8-89E0-42E2-9181EFB63864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𝟏𝟗𝟐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9EB7B886-A7C8-89E0-42E2-9181EFB63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3233DD7-9A66-369B-E19A-C89B0B3A5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0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81BFB03-97CB-5A14-86D0-5B671407DB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CBD916-6370-1B95-2E91-191F7D2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EBE51E9-328D-53B1-0C4E-618270B4D63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E758C5-8EA3-3736-0622-D58256161E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C71698E-BD8C-8486-983B-7673F2C54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2F3755-2FF9-3EAB-7AC8-4C6A803737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766FB7A-5E0E-B189-0D8E-0A57966464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2CF6E91-F9CF-076D-0E60-F1FCCC5902E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A3F5FC-4D6D-99D1-1826-279A60CA98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2EFCF5-35D2-FF7B-E9A8-F0B8079138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1CBF97A-8335-8724-A494-4AE936981A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0FE353-2E20-EDFD-1488-678ECAEC80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F29EE9-52F8-032C-258B-E9AE0C112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C8124A-65FF-1066-793E-3381F2A08902}"/>
              </a:ext>
            </a:extLst>
          </p:cNvPr>
          <p:cNvSpPr txBox="1"/>
          <p:nvPr/>
        </p:nvSpPr>
        <p:spPr>
          <a:xfrm>
            <a:off x="954591" y="84686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المرحلة الأولى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05FA2BC0-D2C1-8AE0-8514-DD4471387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3" name="majd_wave">
            <a:hlinkClick r:id="" action="ppaction://media"/>
            <a:extLst>
              <a:ext uri="{FF2B5EF4-FFF2-40B4-BE49-F238E27FC236}">
                <a16:creationId xmlns:a16="http://schemas.microsoft.com/office/drawing/2014/main" id="{0BD1ACDA-7782-7E87-C6FF-E7769AE8BC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A92FF-96E7-C2F1-7D11-3D061B545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D7F08AD-431E-316D-4197-0F7D3114EAC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80C1DC7-F3D5-601F-C6A6-5936D676A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4B65667-C6A5-327C-D0FF-DF97654ACB7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5E6B2A0-DF08-D71C-233D-ED793A39EE6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50769D0-36B2-59A4-4E15-737060A3B20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4670238-2ADC-DC1F-C348-09E7E67CB85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9EE7D16-1819-EA59-5812-F6E57F04E28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7B72540-6832-34ED-8074-C503C63406A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9B032F8-59AC-B87D-6F51-0B2301AEA0D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0F00076-F38B-C396-139E-43BF397B2C5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1E8F236-D6C4-21B4-E03D-DAE23D25780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A5047AC-16A9-A6C9-8138-394AAC2B616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398CE1A-DD6F-FC31-26CF-8C18D3B8519E}"/>
              </a:ext>
            </a:extLst>
          </p:cNvPr>
          <p:cNvSpPr txBox="1"/>
          <p:nvPr/>
        </p:nvSpPr>
        <p:spPr>
          <a:xfrm>
            <a:off x="0" y="81298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3D46D33-B50B-3CFF-44AA-3CFE9BC3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6AAB4477-668B-DF9E-5DCD-519D79E5C3CE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𝟏𝟗𝟐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36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𝟏𝟗𝟐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36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𝟗𝟒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6AAB4477-668B-DF9E-5DCD-519D79E5C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932151" cy="8242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81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</a:t>
              </a: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6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695713-E18B-56F0-915A-A65EA65CF8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18CBC0-4E73-F955-0FD6-A3ABCBA4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DA01D4A-0556-B20F-C2E7-9E9AC869F50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E7DA8A-A51D-A032-15E8-FDAD3854E4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F4F7E7-3668-C641-E7A4-8AB83564CA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A7FFD1A-6D78-273F-FF39-DF5B34D1EA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3CA00D4-DF18-704F-36ED-0AF24A8641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0803AA-2434-17E8-811A-0E7781CE613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2C4F94-BB4A-0030-FBD8-83753476CE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BCD90C-51C0-3F2D-0F69-2E6224502F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52FD30-61E6-9877-DB64-42F40B16FF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12DDD56-56EA-71CB-35EA-36D3A6D0985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19033</TotalTime>
  <Words>2196</Words>
  <Application>Microsoft Office PowerPoint</Application>
  <PresentationFormat>Affichage à l'écran (4:3)</PresentationFormat>
  <Paragraphs>753</Paragraphs>
  <Slides>92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92</vt:i4>
      </vt:variant>
    </vt:vector>
  </HeadingPairs>
  <TitlesOfParts>
    <vt:vector size="105" baseType="lpstr">
      <vt:lpstr>Effra CC Arbc</vt:lpstr>
      <vt:lpstr>Chalkboard</vt:lpstr>
      <vt:lpstr>Calibri</vt:lpstr>
      <vt:lpstr>Wingdings</vt:lpstr>
      <vt:lpstr>Arial</vt:lpstr>
      <vt:lpstr>Aptos</vt:lpstr>
      <vt:lpstr>Cambria Math</vt:lpstr>
      <vt:lpstr>DengXian</vt:lpstr>
      <vt:lpstr>Arimo Italics</vt:lpstr>
      <vt:lpstr>Dosis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140</cp:revision>
  <cp:lastPrinted>2025-08-13T10:11:39Z</cp:lastPrinted>
  <dcterms:created xsi:type="dcterms:W3CDTF">2025-08-01T12:31:49Z</dcterms:created>
  <dcterms:modified xsi:type="dcterms:W3CDTF">2025-11-30T16:17:46Z</dcterms:modified>
</cp:coreProperties>
</file>