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104"/>
  </p:notesMasterIdLst>
  <p:handoutMasterIdLst>
    <p:handoutMasterId r:id="rId105"/>
  </p:handoutMasterIdLst>
  <p:sldIdLst>
    <p:sldId id="779" r:id="rId4"/>
    <p:sldId id="949" r:id="rId5"/>
    <p:sldId id="738" r:id="rId6"/>
    <p:sldId id="2134806719" r:id="rId7"/>
    <p:sldId id="780" r:id="rId8"/>
    <p:sldId id="973" r:id="rId9"/>
    <p:sldId id="2134806888" r:id="rId10"/>
    <p:sldId id="2134806701" r:id="rId11"/>
    <p:sldId id="2134806628" r:id="rId12"/>
    <p:sldId id="2134806844" r:id="rId13"/>
    <p:sldId id="2134806845" r:id="rId14"/>
    <p:sldId id="2134806847" r:id="rId15"/>
    <p:sldId id="2134806848" r:id="rId16"/>
    <p:sldId id="2134806703" r:id="rId17"/>
    <p:sldId id="2134806889" r:id="rId18"/>
    <p:sldId id="2134806805" r:id="rId19"/>
    <p:sldId id="2134806890" r:id="rId20"/>
    <p:sldId id="2134806806" r:id="rId21"/>
    <p:sldId id="2134806807" r:id="rId22"/>
    <p:sldId id="2134806891" r:id="rId23"/>
    <p:sldId id="2134806808" r:id="rId24"/>
    <p:sldId id="2134806892" r:id="rId25"/>
    <p:sldId id="2134806893" r:id="rId26"/>
    <p:sldId id="2134806894" r:id="rId27"/>
    <p:sldId id="2134806895" r:id="rId28"/>
    <p:sldId id="2134806896" r:id="rId29"/>
    <p:sldId id="2134806897" r:id="rId30"/>
    <p:sldId id="2134806898" r:id="rId31"/>
    <p:sldId id="2134806899" r:id="rId32"/>
    <p:sldId id="2134806900" r:id="rId33"/>
    <p:sldId id="2134806901" r:id="rId34"/>
    <p:sldId id="2134806902" r:id="rId35"/>
    <p:sldId id="2134806903" r:id="rId36"/>
    <p:sldId id="2134806904" r:id="rId37"/>
    <p:sldId id="2134806905" r:id="rId38"/>
    <p:sldId id="2134806906" r:id="rId39"/>
    <p:sldId id="2134806907" r:id="rId40"/>
    <p:sldId id="2134806908" r:id="rId41"/>
    <p:sldId id="2134806804" r:id="rId42"/>
    <p:sldId id="2134806909" r:id="rId43"/>
    <p:sldId id="2134806801" r:id="rId44"/>
    <p:sldId id="2134806911" r:id="rId45"/>
    <p:sldId id="2134806910" r:id="rId46"/>
    <p:sldId id="2134806956" r:id="rId47"/>
    <p:sldId id="2134806709" r:id="rId48"/>
    <p:sldId id="2134806710" r:id="rId49"/>
    <p:sldId id="2134806810" r:id="rId50"/>
    <p:sldId id="2134806711" r:id="rId51"/>
    <p:sldId id="2134806828" r:id="rId52"/>
    <p:sldId id="2134806829" r:id="rId53"/>
    <p:sldId id="2134806830" r:id="rId54"/>
    <p:sldId id="2134806831" r:id="rId55"/>
    <p:sldId id="2134806912" r:id="rId56"/>
    <p:sldId id="2134806832" r:id="rId57"/>
    <p:sldId id="2134806913" r:id="rId58"/>
    <p:sldId id="2134806914" r:id="rId59"/>
    <p:sldId id="2134806915" r:id="rId60"/>
    <p:sldId id="2134806916" r:id="rId61"/>
    <p:sldId id="2134806917" r:id="rId62"/>
    <p:sldId id="2134806919" r:id="rId63"/>
    <p:sldId id="2134806920" r:id="rId64"/>
    <p:sldId id="2134806849" r:id="rId65"/>
    <p:sldId id="2134806850" r:id="rId66"/>
    <p:sldId id="2134806921" r:id="rId67"/>
    <p:sldId id="2134806851" r:id="rId68"/>
    <p:sldId id="2134806923" r:id="rId69"/>
    <p:sldId id="2134806924" r:id="rId70"/>
    <p:sldId id="2134806925" r:id="rId71"/>
    <p:sldId id="2134806926" r:id="rId72"/>
    <p:sldId id="2134806927" r:id="rId73"/>
    <p:sldId id="2134806937" r:id="rId74"/>
    <p:sldId id="2134806929" r:id="rId75"/>
    <p:sldId id="2134806750" r:id="rId76"/>
    <p:sldId id="2134806930" r:id="rId77"/>
    <p:sldId id="2134806931" r:id="rId78"/>
    <p:sldId id="2134806753" r:id="rId79"/>
    <p:sldId id="2134806938" r:id="rId80"/>
    <p:sldId id="2134806939" r:id="rId81"/>
    <p:sldId id="2134806940" r:id="rId82"/>
    <p:sldId id="2134806941" r:id="rId83"/>
    <p:sldId id="2134806943" r:id="rId84"/>
    <p:sldId id="2134806942" r:id="rId85"/>
    <p:sldId id="2134806922" r:id="rId86"/>
    <p:sldId id="2134806932" r:id="rId87"/>
    <p:sldId id="2134806933" r:id="rId88"/>
    <p:sldId id="2134806934" r:id="rId89"/>
    <p:sldId id="2134806935" r:id="rId90"/>
    <p:sldId id="2134806944" r:id="rId91"/>
    <p:sldId id="2134806945" r:id="rId92"/>
    <p:sldId id="2134806946" r:id="rId93"/>
    <p:sldId id="2134806947" r:id="rId94"/>
    <p:sldId id="2134806949" r:id="rId95"/>
    <p:sldId id="2134806948" r:id="rId96"/>
    <p:sldId id="2134806950" r:id="rId97"/>
    <p:sldId id="2134806951" r:id="rId98"/>
    <p:sldId id="2134806952" r:id="rId99"/>
    <p:sldId id="2134806953" r:id="rId100"/>
    <p:sldId id="2134806954" r:id="rId101"/>
    <p:sldId id="2134806699" r:id="rId102"/>
    <p:sldId id="2134806798" r:id="rId103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106"/>
      <p:bold r:id="rId107"/>
    </p:embeddedFont>
    <p:embeddedFont>
      <p:font typeface="Cambria Math" panose="02040503050406030204" pitchFamily="18" charset="0"/>
      <p:regular r:id="rId108"/>
    </p:embeddedFont>
    <p:embeddedFont>
      <p:font typeface="Dosis" pitchFamily="2" charset="0"/>
      <p:regular r:id="rId109"/>
      <p:bold r:id="rId11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5050"/>
    <a:srgbClr val="FC8D00"/>
    <a:srgbClr val="FFEFB9"/>
    <a:srgbClr val="FAE496"/>
    <a:srgbClr val="17AB98"/>
    <a:srgbClr val="F6BB00"/>
    <a:srgbClr val="B2B3AE"/>
    <a:srgbClr val="EEB500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2B16E1-4825-4356-A107-51B7444DDD56}" v="487" dt="2025-11-29T10:30:09.9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4" autoAdjust="0"/>
    <p:restoredTop sz="96281" autoAdjust="0"/>
  </p:normalViewPr>
  <p:slideViewPr>
    <p:cSldViewPr snapToGrid="0">
      <p:cViewPr varScale="1">
        <p:scale>
          <a:sx n="71" d="100"/>
          <a:sy n="71" d="100"/>
        </p:scale>
        <p:origin x="131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viewProps" Target="viewProps.xml"/><Relationship Id="rId16" Type="http://schemas.openxmlformats.org/officeDocument/2006/relationships/slide" Target="slides/slide13.xml"/><Relationship Id="rId107" Type="http://schemas.openxmlformats.org/officeDocument/2006/relationships/font" Target="fonts/font2.fntdata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theme" Target="theme/theme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font" Target="fonts/font3.fntdata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font" Target="fonts/font1.fntdata"/><Relationship Id="rId114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font" Target="fonts/font4.fntdata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font" Target="fonts/font5.fntdata"/><Relationship Id="rId115" Type="http://schemas.microsoft.com/office/2015/10/relationships/revisionInfo" Target="revisionInfo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microsoft.com/office/2018/10/relationships/authors" Target="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6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2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13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8.png"/><Relationship Id="rId4" Type="http://schemas.openxmlformats.org/officeDocument/2006/relationships/image" Target="../media/image1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13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8.png"/><Relationship Id="rId4" Type="http://schemas.openxmlformats.org/officeDocument/2006/relationships/image" Target="../media/image1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8.png"/><Relationship Id="rId4" Type="http://schemas.openxmlformats.org/officeDocument/2006/relationships/image" Target="../media/image1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13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8.png"/><Relationship Id="rId4" Type="http://schemas.openxmlformats.org/officeDocument/2006/relationships/image" Target="../media/image13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13.e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8.png"/><Relationship Id="rId4" Type="http://schemas.openxmlformats.org/officeDocument/2006/relationships/image" Target="../media/image13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3.e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7301777" y="6021421"/>
            <a:ext cx="1124468" cy="288630"/>
            <a:chOff x="7067322" y="5877672"/>
            <a:chExt cx="1124468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7067322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)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7922739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4009766" y="6043387"/>
            <a:ext cx="1124468" cy="288630"/>
            <a:chOff x="2255274" y="3768343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2255274" y="3768343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)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3110691" y="378410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129014B-73B7-7BD0-4DF8-C96AFFB1F78E}"/>
              </a:ext>
            </a:extLst>
          </p:cNvPr>
          <p:cNvSpPr/>
          <p:nvPr/>
        </p:nvSpPr>
        <p:spPr>
          <a:xfrm>
            <a:off x="5615653" y="6005206"/>
            <a:ext cx="1258416" cy="28862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مراجعة (2)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6D91575-986D-4855-2B76-9B4B480F8D78}"/>
              </a:ext>
            </a:extLst>
          </p:cNvPr>
          <p:cNvSpPr/>
          <p:nvPr/>
        </p:nvSpPr>
        <p:spPr>
          <a:xfrm>
            <a:off x="6605018" y="6020965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0D5ABF-EF98-F79E-7022-6DA1755EBE24}"/>
              </a:ext>
            </a:extLst>
          </p:cNvPr>
          <p:cNvGrpSpPr/>
          <p:nvPr/>
        </p:nvGrpSpPr>
        <p:grpSpPr>
          <a:xfrm>
            <a:off x="717755" y="6005205"/>
            <a:ext cx="1222903" cy="272414"/>
            <a:chOff x="7846153" y="6855859"/>
            <a:chExt cx="1222903" cy="272414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410C3DD-4113-4403-562E-0DE59A12819F}"/>
                </a:ext>
              </a:extLst>
            </p:cNvPr>
            <p:cNvSpPr/>
            <p:nvPr/>
          </p:nvSpPr>
          <p:spPr>
            <a:xfrm>
              <a:off x="7846153" y="6855859"/>
              <a:ext cx="1222903" cy="272414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تصحيح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05A59D75-4D02-ED66-0440-7F05627FCC89}"/>
                </a:ext>
              </a:extLst>
            </p:cNvPr>
            <p:cNvSpPr/>
            <p:nvPr/>
          </p:nvSpPr>
          <p:spPr>
            <a:xfrm>
              <a:off x="8800005" y="6871618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D047A-2928-4EA7-DC02-E29634015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683DBE6D-5E9C-52C4-8BEF-888868E722E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74B535F-2360-8EA8-C6BB-CDE8F5E7C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1F44C5C-9854-FCE3-1B54-0DE701F6283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F26BCBD-052E-34B7-3050-76140E9BDD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1DBDBB-51AC-0F08-2660-18079842598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53E65A2-7FDA-AC32-3E3A-B02FF55416C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084F53A3-4489-2DBB-EC4D-01C74D66A80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ED276D0-6039-0041-1F94-C0B2727BF3C6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8C38886-DBDD-427C-57E4-F4ED41BCC08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128008A-2742-25DC-82F9-D11E1F5073C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5192E0B-393E-44E8-4381-BE7615061A7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8A1CD28-669B-DFE7-E099-DAB5443A137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17A4F488-E740-4306-6E7B-296934BE3F54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1F66F3-333B-7BEC-C30A-AD8FE53BCD01}"/>
              </a:ext>
            </a:extLst>
          </p:cNvPr>
          <p:cNvSpPr txBox="1"/>
          <p:nvPr/>
        </p:nvSpPr>
        <p:spPr>
          <a:xfrm>
            <a:off x="667673" y="874657"/>
            <a:ext cx="68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EC1CBEE-9956-5BA1-7846-CF466012D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3641" y="787778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5CA6E4-8143-E103-B47B-30C5346105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3913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695713-E18B-56F0-915A-A65EA65CF84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418CBC0-4E73-F955-0FD6-A3ABCBA4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DA01D4A-0556-B20F-C2E7-9E9AC869F50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5E7DA8A-A51D-A032-15E8-FDAD3854E41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BF4F7E7-3668-C641-E7A4-8AB83564CA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A7FFD1A-6D78-273F-FF39-DF5B34D1EA6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3CA00D4-DF18-704F-36ED-0AF24A86418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40803AA-2434-17E8-811A-0E7781CE613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D2C4F94-BB4A-0030-FBD8-83753476CEB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DBCD90C-51C0-3F2D-0F69-2E6224502F5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452FD30-61E6-9877-DB64-42F40B16FFF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12DDD56-56EA-71CB-35EA-36D3A6D0985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AF275C-02C8-B105-9127-0337C89F4208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E200019C-EC4F-01FB-541B-AFEC7770D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5187B366-D98F-863C-0929-25F6C305AE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7A54B-1352-CA36-AE05-9D855379B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DB0E71A4-E3ED-2A34-B50E-1BCE13ABAD6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C15BAA6-E235-4D5F-5D30-A8AF5259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9096A33A-14BA-731D-91EF-D49F50B871C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1F481B7-6D90-2C55-9C83-AC651E84FAA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5C6F737-CBFA-67BA-2CE0-472698AE241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90A0B21-E1F0-399F-0E43-3017652D332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378E8ED-DD36-9C15-10CC-DAA752EE5DF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38CC49B-2E57-B0F6-7260-CA5D5EF79000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31D986D-72E9-7FB9-1F23-FA029411C7B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9432D2C-338D-5D78-9681-F990ED461288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D7F00AA-6E1E-8642-0913-A8DDBC7AF9F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CB07C66-AA20-FC3B-E019-AEBC3AE2106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C041E032-16D2-2754-B083-AAC7DED9ACAE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3ACDEB-AA6A-4CCA-8BB6-6105F91C8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6357A8-2C09-EEFB-EF71-829B6A052EF3}"/>
              </a:ext>
            </a:extLst>
          </p:cNvPr>
          <p:cNvSpPr txBox="1"/>
          <p:nvPr/>
        </p:nvSpPr>
        <p:spPr>
          <a:xfrm>
            <a:off x="142875" y="881801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93B7DDC-7E8A-EE57-9907-BA45E165683C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63BEC28E-9FA6-6821-A259-4F41BA210B98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A1EC8BD-082E-1DD0-5A09-231F5C9F9467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24D46B2-CA8A-22D0-29E7-E872FCBC04E9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3FCE4DD-69C9-5B6F-2B25-1CAAE8FFA1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63FAC56-97D2-8C60-3562-51580E159A9C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CE6CE45-38E2-34FE-1627-B3D0A700F705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7" name="Image 26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98457964-474F-CE97-4F00-801EB81DD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B9342EF-AFB9-5C7C-D156-14E4CB710B15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8381E5E-5439-9389-A049-6ED63B8B84C6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12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AC0669F-AE89-DF33-7B50-E62A2A31B682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اُكْتُبُوا فِي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8902D8F5-C2D3-DA5A-2DC2-D9DC92F52D63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25463F8-E331-4D6D-D113-ABFC0042CF69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4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CF43D-048D-C7E8-3C8E-9356A048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04B5CE16-AAEC-F222-EB14-A8B5076B784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CDE390F-FF00-D455-9781-65E362D92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1A3116E2-19CC-4CB5-78D6-9965A2F46AC4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87EF5AB-8428-FEF1-8675-3830FAA1CFF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05F3AC7-5D35-94F3-66EF-FAEA4756A7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A990DCA-4FF9-9102-415A-111ED13489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0F524939-A1E8-1DC4-A1FE-C5FCE2F76AA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5EB27F9-325B-44A8-D5E6-52E993E95943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4C429EF-20A1-F5B6-C421-8C87B0DAAE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9388E24-CD6D-D21E-6F4F-2205EEE6755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5263FC7-6B4B-B8FB-2F10-005CAF36FA2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70560A6-27A4-5F3C-795A-724DF8CF5CE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C1140BE7-133E-3971-4719-2D74C41A6B7E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FB0231A-631C-9617-BF77-160C46750E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AB2174E-FB8E-3A9E-D350-05A5CD6737E6}"/>
              </a:ext>
            </a:extLst>
          </p:cNvPr>
          <p:cNvSpPr txBox="1"/>
          <p:nvPr/>
        </p:nvSpPr>
        <p:spPr>
          <a:xfrm>
            <a:off x="2700726" y="87107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1E32082C-529E-03AC-48AD-44DB186F03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B8C476-BC42-C8A4-4AEC-B486C533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16" y="2677219"/>
            <a:ext cx="7891903" cy="20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5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EB24B-9DD5-C998-0396-9B7F29C3E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C37EA26D-529D-169D-0294-FD943D9A59D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A3C8951-9CD3-2005-1550-C4B280F10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D7B07B9B-13F4-0053-4FC3-AD3C926D022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1E8D18A-FA5D-5534-B628-C4AB4B0F704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43645F8-4A82-7216-B699-B274A7D531C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541CD02-AEDC-FC88-FA32-E1F287DB6B9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E9ADAC44-3CB5-1E80-DE23-52345999154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BCBAAC4-EE2C-6164-0B8C-8307D241170B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6279344-C829-607B-AF32-7300D4E3929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39E1C80-F837-2D66-E1C5-4F2F2D2064C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503259D-2CFD-8212-963D-47E9FCCCFD0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472CFCC-5580-AFFB-326B-333199E2EF6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B1B0D88C-C40E-6AD3-00E5-21E6BCD5BAF0}"/>
              </a:ext>
            </a:extLst>
          </p:cNvPr>
          <p:cNvSpPr txBox="1"/>
          <p:nvPr/>
        </p:nvSpPr>
        <p:spPr>
          <a:xfrm>
            <a:off x="2815225" y="819402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126ABF-6A6F-8A0E-10A8-9E6910FB4A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842A61-4993-D758-FC2B-7B540B482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77" y="2619985"/>
            <a:ext cx="7787114" cy="22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A259A-F2DC-AFA9-B900-FE59471F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A8E32E4-588B-439B-73DF-093C47F63A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09D3544-491D-9BFF-9731-4716358A5F4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1E6C11-4B51-6BB2-98CA-18C6EC932220}"/>
              </a:ext>
            </a:extLst>
          </p:cNvPr>
          <p:cNvGrpSpPr/>
          <p:nvPr/>
        </p:nvGrpSpPr>
        <p:grpSpPr>
          <a:xfrm>
            <a:off x="347871" y="2249226"/>
            <a:ext cx="7476762" cy="3884346"/>
            <a:chOff x="1269318" y="2237493"/>
            <a:chExt cx="651594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1797921-0C7F-9076-8523-AEBB124C0706}"/>
                </a:ext>
              </a:extLst>
            </p:cNvPr>
            <p:cNvSpPr/>
            <p:nvPr/>
          </p:nvSpPr>
          <p:spPr>
            <a:xfrm>
              <a:off x="1724144" y="2601942"/>
              <a:ext cx="596313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203DD8D-5892-A38C-6B16-662CFF20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18037" y="3505327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FCBA1AA-DB5B-ED85-D40D-77499E93D33D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0E16447-25EC-942B-263F-A610DEEE6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D6D25D5-79F1-4E71-68F1-E2684803F213}"/>
                </a:ext>
              </a:extLst>
            </p:cNvPr>
            <p:cNvSpPr txBox="1"/>
            <p:nvPr/>
          </p:nvSpPr>
          <p:spPr>
            <a:xfrm>
              <a:off x="1269318" y="2920341"/>
              <a:ext cx="6515943" cy="1064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أعداد إلى عوامل أولية و 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تحديد 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PPCM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PGCD 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باستعمال مخطط </a:t>
              </a:r>
              <a:r>
                <a:rPr lang="fr-FR" sz="2800" b="1" kern="0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Venn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؛</a:t>
              </a:r>
            </a:p>
            <a:p>
              <a:pPr algn="r" rtl="1">
                <a:spcAft>
                  <a:spcPts val="600"/>
                </a:spcAft>
              </a:pP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400E665-6A80-F3C5-61A1-82F8C6BEC193}"/>
              </a:ext>
            </a:extLst>
          </p:cNvPr>
          <p:cNvSpPr txBox="1"/>
          <p:nvPr/>
        </p:nvSpPr>
        <p:spPr>
          <a:xfrm>
            <a:off x="2363666" y="4401072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DC44AC-B699-3A23-0EE9-CC608A4159D1}"/>
              </a:ext>
            </a:extLst>
          </p:cNvPr>
          <p:cNvSpPr txBox="1"/>
          <p:nvPr/>
        </p:nvSpPr>
        <p:spPr>
          <a:xfrm>
            <a:off x="3094631" y="496027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049D9A0-F3AD-CFCE-FD19-3A02F9FD0502}"/>
              </a:ext>
            </a:extLst>
          </p:cNvPr>
          <p:cNvSpPr txBox="1"/>
          <p:nvPr/>
        </p:nvSpPr>
        <p:spPr>
          <a:xfrm>
            <a:off x="3120374" y="557436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4296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D1413-CF2D-64FC-BD29-837BAD469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65F505B-80C0-8586-E0C6-698ACED91A2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306E7FE-0698-B8C4-B40E-909079514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3BB1AD9-DE21-96F4-3319-46077BC3673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17F98D6-F9DF-83D6-D9E2-EBCB0571F4E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030EF62-C66B-CAF1-51BF-4F9D7D31862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75A03C4-DA6C-3AAA-090A-21635CAB026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AEA32C7-9873-27E8-85CA-3D158BE6136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80A9204-94D7-E476-5F15-D32E0003C14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DD81289-8C1B-E271-3797-B47977050AA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B8BB5CC-9267-567F-C3AB-1D10FDA9AED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3C3567A-D824-8B4A-B93B-06FBA07C0A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0916B33-8ED3-964A-4CC0-F4320A36551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4896ED6-0475-7FB1-76B1-EF00A52DA822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ED0FC1-49F5-DE3C-A3E1-4B0207EBCD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E4E18E-AFDE-84B4-B649-9BD0A42D2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67196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63789-5890-E275-E3C4-97A6EB16F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28EEFE-5C88-48FE-DB96-A97FDDC58DA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8A6D240-22BE-C59E-023C-B7D33F020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627003F-3C67-2813-40B7-4975E994803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8CE5ED0-932A-0314-8C75-0CF4B793643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414A147-9D22-B917-01AC-5D790C180D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E797BDF-5782-98B5-F265-FE0956F0F59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A582B39-6089-B1FE-CAF3-8F94249BE56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357E027-F805-E0B9-CA6A-3C6EC89C929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24A083A-B777-7791-C32A-76C38D7EFAD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A9B0CD2-8BC9-A2BD-0BE5-4372639D43A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9FBB450-E89B-8AF7-43FE-B4049EA6077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3B641B9-E7EA-8093-7E7B-7C263B1A246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A6A76D7-0FBA-3597-36E4-0EF765DDF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2">
            <a:extLst>
              <a:ext uri="{FF2B5EF4-FFF2-40B4-BE49-F238E27FC236}">
                <a16:creationId xmlns:a16="http://schemas.microsoft.com/office/drawing/2014/main" id="{FC1892F7-DE1B-43A1-B85D-011D168133D8}"/>
              </a:ext>
            </a:extLst>
          </p:cNvPr>
          <p:cNvSpPr txBox="1"/>
          <p:nvPr/>
        </p:nvSpPr>
        <p:spPr>
          <a:xfrm>
            <a:off x="645015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دفاتركم ، ابحثوا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PPCM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PGCD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للعددين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دقيقتان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e 8">
            <a:extLst>
              <a:ext uri="{FF2B5EF4-FFF2-40B4-BE49-F238E27FC236}">
                <a16:creationId xmlns:a16="http://schemas.microsoft.com/office/drawing/2014/main" id="{15F1C45A-1C69-26C8-631F-A6341548FC6B}"/>
              </a:ext>
            </a:extLst>
          </p:cNvPr>
          <p:cNvGrpSpPr>
            <a:grpSpLocks/>
          </p:cNvGrpSpPr>
          <p:nvPr/>
        </p:nvGrpSpPr>
        <p:grpSpPr bwMode="auto">
          <a:xfrm>
            <a:off x="349731" y="871916"/>
            <a:ext cx="614363" cy="688975"/>
            <a:chOff x="924143" y="3511073"/>
            <a:chExt cx="614494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7BBE19D-7862-BFAF-B8FF-11CE034B3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B636AAC-2EFA-E897-2250-31EA7D763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F900E98B-6A4C-8606-6316-91CC67117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55" y="1939947"/>
            <a:ext cx="7218290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9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31B09-C5C8-CA09-D270-290DA9703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D4CE0D7-7D79-1A96-9358-96FDA8B9F7C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FA05498-F59D-8DF6-6B4E-80F85DD62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2E3FF6E-77F4-2CE0-6BE0-AB3AF4CF1D1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CA9F207-2E90-41A0-BC9C-03ED729E788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D560320-C4FB-69AC-FBA3-D41C61E57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231C923-D4F5-C641-EB21-2DE3B0A8807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55CD3D-1940-22EA-B128-759FE1F5BD1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F258D53-8EEB-96E4-29F9-476FF687FC1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1CD04FB-10B2-2897-3D52-6255D301FDD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9DF31B0-0A12-46D0-F769-A2710F3825D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69B9E5C-CDB7-92D3-7ADF-832A4F3A957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86F2B08-8817-5DC7-4104-792787A8C3C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E49EBCCD-2EEA-4B1E-0B02-82B51F2571A8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2E2FEFF-CBFD-CC4A-5BD8-1CF8AB8AA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2BD3894-CA01-9EA3-C9B9-74DB7F8E37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4A8EA-512E-693F-0F5B-A50DB18F4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2DBE700-44EC-630B-FB93-7BD90932711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EDC36B6-E061-9FD7-571F-8119FCB8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BE51073-2F11-0D68-5F92-85A16663879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AAB42F3-61C0-701B-C276-E8DF2642A95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7258F4C-655C-114D-722A-79733907A1C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ABAA1B6-24D4-5A10-66C1-D7684141005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2F69A8A-0D88-23E8-AE98-408F183D30A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2220BFC-DCC1-71C7-144E-FAD0BA7BAE8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E0DE3AD-BF7C-F511-08DE-3B06C05893E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2EF694C-ECC4-B6C9-0728-8ACA679621A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C7A83E4-7355-3D93-BCA7-0F778B1F919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17B9113-BDD1-D3F9-8AF5-C5EFD126AB4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30A4B5F-1316-DC22-1DAE-CB7D126FC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BB34E01-3D04-A8FA-7144-0849D275CA91}"/>
              </a:ext>
            </a:extLst>
          </p:cNvPr>
          <p:cNvSpPr txBox="1"/>
          <p:nvPr/>
        </p:nvSpPr>
        <p:spPr>
          <a:xfrm>
            <a:off x="645015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، اكتبوا فقط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PPCM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PGCD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العددين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740A7F-6F8E-027F-6F55-F1CF49A60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37" y="2578534"/>
            <a:ext cx="6980525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2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84BD0-BD7E-4D68-54F2-FFCDBE6C9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7CC49B4-15C8-9B78-138D-53A384E906A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3E489BE-F89B-718C-90E7-3871798A2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E7B6798-B4E4-E7CE-6121-42A7EB9A45D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D3BC11E-49D1-1E15-D804-1CD2AF3667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A4E27A1-B5E7-EFA6-0820-33F9A0AE6A4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FC265B7-2E0D-A5A7-397C-4338B4F763E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C7B710B-042F-0168-090C-552BFDC79D0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C0207D5-B631-DA9A-8702-9937D0A0E11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AC258B1-68A6-A88C-47C5-4C3BB97AA59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3ACDB14-9E51-D1DC-B02C-07CB457B8C4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2931926-8543-16A9-91A8-F6287B1DBBB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CB2E393-2798-C83F-2D25-81BD219E2E6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15F6908-395E-6BD6-3B9E-4C84D67D2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C59E497-4785-6B69-9807-8EAC7E7A5E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01A5F2C-1DD0-8210-403E-988E70F67847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21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82CDA-ABC4-A578-A2FB-3B9E479E3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8A87B5A-E824-6DDF-1022-CD62018C5CC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3ED726C-BB1D-6C7D-B677-60DC7C81D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9FE575D-DD5B-45C2-F58B-BEE1F5466AF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130BE47-6D6F-CF27-7576-18FDDC8EF6E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31143C5-5C36-08ED-0314-0DAA786F7A3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157E73C-83DD-415A-3457-51E3C340595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0E95FE8-ECEF-779F-6357-0ECAA4082A6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11C6E18-451D-F062-69A2-CDD89C531CC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29D3B9A-053D-530D-12CB-1086FC1475B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94A629F-EEFE-FF77-578E-4564C14810B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7C69924-F29A-6B13-EC92-73B3141AC08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EA9E933-28AC-6AAA-EE85-EF56D8BAD54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1A823F67-86C7-D4E9-6347-753CBEBF27B0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E5FCF25-3124-34A1-4C51-1E0C60A5C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817017-A88D-EFE5-2BE8-6099E8315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37" y="2578534"/>
            <a:ext cx="6980525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9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09338-5005-490C-C31E-03187944A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7ED5619-71A5-4017-955A-F62B39FB476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3EB1A7A-1EB5-576C-62E5-58F96D5AA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265ED93-0B0E-88A2-6CA9-7E9CE4F0A61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2FDBBA5-707C-E010-0A8E-9F492558A91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1A0A935-FEF0-4CA5-2014-D2AAE892C71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7F14F3D-E3ED-FA9C-C31C-7C308E30132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DDC8598-3661-9C3F-A61E-E3B21522683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7CA0FFD-9201-5F09-FF16-4E9A655A4CA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4A90B0F-C146-6BB3-579A-3805D2025B4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DC326E9-750D-A8AA-E38C-17D0B8E500B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0599503-854C-68CD-53CD-1DD3F890070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B46D666-CBE7-6C95-2787-67B60BD49B3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8">
                <a:extLst>
                  <a:ext uri="{FF2B5EF4-FFF2-40B4-BE49-F238E27FC236}">
                    <a16:creationId xmlns:a16="http://schemas.microsoft.com/office/drawing/2014/main" id="{468305A5-53D9-82B4-3F59-A6E16C10BF29}"/>
                  </a:ext>
                </a:extLst>
              </p:cNvPr>
              <p:cNvSpPr txBox="1"/>
              <p:nvPr/>
            </p:nvSpPr>
            <p:spPr>
              <a:xfrm>
                <a:off x="582567" y="5523975"/>
                <a:ext cx="7262939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PGCD (12 ; 56) = 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fr-FR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fr-FR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fr-FR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fr-FR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𝟒</m:t>
                    </m:r>
                  </m:oMath>
                </a14:m>
                <a:endPara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ZoneTexte 68">
                <a:extLst>
                  <a:ext uri="{FF2B5EF4-FFF2-40B4-BE49-F238E27FC236}">
                    <a16:creationId xmlns:a16="http://schemas.microsoft.com/office/drawing/2014/main" id="{468305A5-53D9-82B4-3F59-A6E16C10B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67" y="5523975"/>
                <a:ext cx="7262939" cy="461665"/>
              </a:xfrm>
              <a:prstGeom prst="rect">
                <a:avLst/>
              </a:prstGeom>
              <a:blipFill>
                <a:blip r:embed="rId3"/>
                <a:stretch>
                  <a:fillRect l="-1171" t="-7407" b="-23457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7C4B967E-7F61-A457-191F-F5679FAD6D18}"/>
                  </a:ext>
                </a:extLst>
              </p:cNvPr>
              <p:cNvSpPr txBox="1"/>
              <p:nvPr/>
            </p:nvSpPr>
            <p:spPr>
              <a:xfrm>
                <a:off x="582567" y="4764355"/>
                <a:ext cx="7262939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(12 ; 56) =</a:t>
                </a:r>
                <a:r>
                  <a:rPr lang="fr-M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𝟕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ar-SA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𝟏𝟔𝟖</m:t>
                    </m:r>
                  </m:oMath>
                </a14:m>
                <a:endPara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7C4B967E-7F61-A457-191F-F5679FAD6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67" y="4764355"/>
                <a:ext cx="7262939" cy="461665"/>
              </a:xfrm>
              <a:prstGeom prst="rect">
                <a:avLst/>
              </a:prstGeom>
              <a:blipFill>
                <a:blip r:embed="rId4"/>
                <a:stretch>
                  <a:fillRect l="-1171" t="-7500" b="-25000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id="{7D8CB01E-3C34-B4C8-B5C1-A66988297927}"/>
                  </a:ext>
                </a:extLst>
              </p:cNvPr>
              <p:cNvSpPr txBox="1"/>
              <p:nvPr/>
            </p:nvSpPr>
            <p:spPr>
              <a:xfrm>
                <a:off x="4449547" y="2008095"/>
                <a:ext cx="4076459" cy="5232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𝟓𝟔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fr-FR" sz="2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𝟕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id="{7D8CB01E-3C34-B4C8-B5C1-A66988297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547" y="2008095"/>
                <a:ext cx="407645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id="{6C1AA547-2E49-3628-AA66-5D63D98016CE}"/>
                  </a:ext>
                </a:extLst>
              </p:cNvPr>
              <p:cNvSpPr txBox="1"/>
              <p:nvPr/>
            </p:nvSpPr>
            <p:spPr>
              <a:xfrm>
                <a:off x="645015" y="2036226"/>
                <a:ext cx="2580324" cy="5232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𝟏𝟐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ar-SA" sz="2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ar-SA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𝟑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id="{6C1AA547-2E49-3628-AA66-5D63D9801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15" y="2036226"/>
                <a:ext cx="258032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0080DB4A-137A-1AEF-9A74-DBDD941593B2}"/>
              </a:ext>
            </a:extLst>
          </p:cNvPr>
          <p:cNvSpPr txBox="1"/>
          <p:nvPr/>
        </p:nvSpPr>
        <p:spPr>
          <a:xfrm>
            <a:off x="-13018" y="86204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9A4F972-4047-8075-25F5-5A65B3F48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749F7C-5D89-58D3-9CAA-5245B9CD0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1517" y="2610339"/>
            <a:ext cx="4812894" cy="19057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891960-A0F9-CC06-CDBB-70AEFDF85C92}"/>
              </a:ext>
            </a:extLst>
          </p:cNvPr>
          <p:cNvSpPr/>
          <p:nvPr/>
        </p:nvSpPr>
        <p:spPr>
          <a:xfrm>
            <a:off x="4273159" y="3067695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2</a:t>
            </a:r>
            <a:endParaRPr lang="fr-FR" sz="30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D16911-5769-675F-3B26-BE8E470573D0}"/>
              </a:ext>
            </a:extLst>
          </p:cNvPr>
          <p:cNvSpPr/>
          <p:nvPr/>
        </p:nvSpPr>
        <p:spPr>
          <a:xfrm>
            <a:off x="3424705" y="3298711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3</a:t>
            </a:r>
            <a:endParaRPr lang="fr-FR" sz="30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ADB9D6-9F1F-2D23-8B45-0AD704DDEBF0}"/>
              </a:ext>
            </a:extLst>
          </p:cNvPr>
          <p:cNvSpPr/>
          <p:nvPr/>
        </p:nvSpPr>
        <p:spPr>
          <a:xfrm>
            <a:off x="4282994" y="3618202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6854B9-CDDC-F678-8022-E36C7CE70A4E}"/>
              </a:ext>
            </a:extLst>
          </p:cNvPr>
          <p:cNvSpPr/>
          <p:nvPr/>
        </p:nvSpPr>
        <p:spPr>
          <a:xfrm>
            <a:off x="5141283" y="3779388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22" name="Groupe 8">
            <a:extLst>
              <a:ext uri="{FF2B5EF4-FFF2-40B4-BE49-F238E27FC236}">
                <a16:creationId xmlns:a16="http://schemas.microsoft.com/office/drawing/2014/main" id="{D75342E8-0BAA-C6F9-56B8-41F06C3167C6}"/>
              </a:ext>
            </a:extLst>
          </p:cNvPr>
          <p:cNvGrpSpPr>
            <a:grpSpLocks/>
          </p:cNvGrpSpPr>
          <p:nvPr/>
        </p:nvGrpSpPr>
        <p:grpSpPr bwMode="auto">
          <a:xfrm>
            <a:off x="349731" y="941333"/>
            <a:ext cx="614363" cy="688975"/>
            <a:chOff x="924143" y="3511073"/>
            <a:chExt cx="614494" cy="68836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8E2F0B88-DE83-72F4-DED1-AF4F7C666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A00D499-04BB-A7CA-F112-0C1DA166E0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A47A035-D7D3-0060-DE74-C1BC68572286}"/>
              </a:ext>
            </a:extLst>
          </p:cNvPr>
          <p:cNvSpPr/>
          <p:nvPr/>
        </p:nvSpPr>
        <p:spPr>
          <a:xfrm>
            <a:off x="5141283" y="3059084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2</a:t>
            </a:r>
            <a:endParaRPr lang="fr-FR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EF81D-AEBF-7B0A-55AE-768390BCF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6026301-A125-FD1B-A631-60F8D6A323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88CE3768-1DE0-9A55-4322-503DB9DFA3A7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4BEDBCF-967E-9F1C-6DA9-A2131F6E2780}"/>
              </a:ext>
            </a:extLst>
          </p:cNvPr>
          <p:cNvGrpSpPr/>
          <p:nvPr/>
        </p:nvGrpSpPr>
        <p:grpSpPr>
          <a:xfrm>
            <a:off x="347871" y="2249226"/>
            <a:ext cx="7476762" cy="3884346"/>
            <a:chOff x="1269318" y="2237493"/>
            <a:chExt cx="651594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074A8A1-BBDA-208C-785B-31516995ED1F}"/>
                </a:ext>
              </a:extLst>
            </p:cNvPr>
            <p:cNvSpPr/>
            <p:nvPr/>
          </p:nvSpPr>
          <p:spPr>
            <a:xfrm>
              <a:off x="1724144" y="2601942"/>
              <a:ext cx="596313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377CA9E-4DDF-E9EE-C8C3-AF76CDED4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24511" y="389527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053D9F44-86D5-6405-C449-F0BE0FE636F3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B65D4E1A-BF36-E0A2-30CD-7A73B1DED5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75291BC-C5FE-FA25-2B17-D4C63ECA08E3}"/>
                </a:ext>
              </a:extLst>
            </p:cNvPr>
            <p:cNvSpPr txBox="1"/>
            <p:nvPr/>
          </p:nvSpPr>
          <p:spPr>
            <a:xfrm>
              <a:off x="1269318" y="2942541"/>
              <a:ext cx="6515943" cy="1064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أعداد إلى عوامل أولية و 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تحديد 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PPCM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PGCD 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باستعمال مخطط </a:t>
              </a:r>
              <a:r>
                <a:rPr lang="fr-FR" sz="2800" b="1" kern="0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Venn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؛</a:t>
              </a:r>
            </a:p>
            <a:p>
              <a:pPr algn="r" rtl="1">
                <a:spcAft>
                  <a:spcPts val="600"/>
                </a:spcAft>
              </a:pP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AFB1161-6489-91FC-6F0D-5BDECE42F316}"/>
              </a:ext>
            </a:extLst>
          </p:cNvPr>
          <p:cNvSpPr txBox="1"/>
          <p:nvPr/>
        </p:nvSpPr>
        <p:spPr>
          <a:xfrm>
            <a:off x="2363666" y="4401072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1CF73B-0AAF-E133-508E-1B2D6F3F714A}"/>
              </a:ext>
            </a:extLst>
          </p:cNvPr>
          <p:cNvSpPr txBox="1"/>
          <p:nvPr/>
        </p:nvSpPr>
        <p:spPr>
          <a:xfrm>
            <a:off x="3094631" y="4960277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745DB1-66C4-3D2B-2C2D-25C09F906151}"/>
              </a:ext>
            </a:extLst>
          </p:cNvPr>
          <p:cNvSpPr txBox="1"/>
          <p:nvPr/>
        </p:nvSpPr>
        <p:spPr>
          <a:xfrm>
            <a:off x="3120374" y="557436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30415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54A3F-B07F-5704-1EF8-53B917D33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35071D2-4F92-6A9E-393A-B9CBD52CBA8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4493737-7396-07AE-50E5-CF83CD2FB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ADEAA1B-9A4C-2CA2-3CF7-4D66176D946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0E8BD4C-5413-6661-195B-1D53FD7ADD5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3AB141C-CDB6-45AA-7F5F-7DE2683C87F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46DE3E9-78A9-7B8E-4F75-201F5F64B30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9707DCB-6298-832C-B8FE-497CAE53305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0C1A009-1ACB-3D73-40D0-6C1087D69EB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2F7B0E6-3EE2-F6E3-1BA9-03771EE7138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AD63001-E23F-FCBF-06F9-555C08C65F3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3A8B1C7-780B-AE7A-A2FB-7C5F7D9AB6B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B32337E-61C9-D32B-9B6D-27CC68BB81E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6B7FB94-2526-9EB8-B1D6-DC9B28A28A5C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CBCD13-4C94-2C22-76B0-85D1F55B5C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2269C4A-ECAA-9B73-CD8A-2E1D4E9FDA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58508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EA635-5C36-4A80-7811-430037799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9304FC0-1FB9-DC84-40BF-5D0D24C56AF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A12F91F-28FA-BB85-20AA-045EEAB0F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253CE7B-1DCC-F866-1A59-5B3B5D40586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4612629-6144-F881-C1F4-FD2647802C9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638D9A-E070-5C6E-46BE-C8C9F4A9109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87AA43C-8D29-54D1-5C98-DF592F8549B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5554B5F-85B9-8483-A52E-A031B225828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17D9B49-BAD1-6565-156C-7CEBB4591A6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AFD5C63-10C4-ADC1-3966-4DA9621E059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89CDD21-10C0-418D-8AA0-9167DF65B46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F608B9B-6DF8-77DA-9280-C0B458BD539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121C724-23DA-6511-0AA2-0FE349CA80A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834D2FE-721D-5C1B-8A30-82B4A5E0B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2">
            <a:extLst>
              <a:ext uri="{FF2B5EF4-FFF2-40B4-BE49-F238E27FC236}">
                <a16:creationId xmlns:a16="http://schemas.microsoft.com/office/drawing/2014/main" id="{E6B920F8-F3B8-1B9B-414F-A8C39422F32A}"/>
              </a:ext>
            </a:extLst>
          </p:cNvPr>
          <p:cNvSpPr txBox="1"/>
          <p:nvPr/>
        </p:nvSpPr>
        <p:spPr>
          <a:xfrm>
            <a:off x="645015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دفاتركم ، ابحثوا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PPCM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PGCD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للعددين 15 و 24، لديكم دقيقتان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8">
            <a:extLst>
              <a:ext uri="{FF2B5EF4-FFF2-40B4-BE49-F238E27FC236}">
                <a16:creationId xmlns:a16="http://schemas.microsoft.com/office/drawing/2014/main" id="{1F2CD08E-A6AE-98A1-8215-ECB7B0F72A22}"/>
              </a:ext>
            </a:extLst>
          </p:cNvPr>
          <p:cNvSpPr txBox="1"/>
          <p:nvPr/>
        </p:nvSpPr>
        <p:spPr>
          <a:xfrm>
            <a:off x="938511" y="5624279"/>
            <a:ext cx="6803921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106585"/>
            </a:solidFill>
            <a:extLst>
              <a:ext uri="{C807C97D-BFC1-408E-A445-0C87EB9F89A2}">
                <ask:lineSketchStyleProps xmlns:ask="http://schemas.microsoft.com/office/drawing/2018/sketchyshapes" sd="231277682">
                  <a:custGeom>
                    <a:avLst/>
                    <a:gdLst>
                      <a:gd name="connsiteX0" fmla="*/ 0 w 3548327"/>
                      <a:gd name="connsiteY0" fmla="*/ 0 h 461665"/>
                      <a:gd name="connsiteX1" fmla="*/ 3548327 w 3548327"/>
                      <a:gd name="connsiteY1" fmla="*/ 0 h 461665"/>
                      <a:gd name="connsiteX2" fmla="*/ 3548327 w 3548327"/>
                      <a:gd name="connsiteY2" fmla="*/ 461665 h 461665"/>
                      <a:gd name="connsiteX3" fmla="*/ 0 w 3548327"/>
                      <a:gd name="connsiteY3" fmla="*/ 461665 h 461665"/>
                      <a:gd name="connsiteX4" fmla="*/ 0 w 3548327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8327" h="461665" fill="none" extrusionOk="0">
                        <a:moveTo>
                          <a:pt x="0" y="0"/>
                        </a:moveTo>
                        <a:cubicBezTo>
                          <a:pt x="905698" y="-39282"/>
                          <a:pt x="1957614" y="30050"/>
                          <a:pt x="3548327" y="0"/>
                        </a:cubicBezTo>
                        <a:cubicBezTo>
                          <a:pt x="3545200" y="107116"/>
                          <a:pt x="3571791" y="379367"/>
                          <a:pt x="3548327" y="461665"/>
                        </a:cubicBezTo>
                        <a:cubicBezTo>
                          <a:pt x="3117154" y="438771"/>
                          <a:pt x="1508359" y="338707"/>
                          <a:pt x="0" y="461665"/>
                        </a:cubicBezTo>
                        <a:cubicBezTo>
                          <a:pt x="29364" y="359908"/>
                          <a:pt x="21682" y="57376"/>
                          <a:pt x="0" y="0"/>
                        </a:cubicBezTo>
                        <a:close/>
                      </a:path>
                      <a:path w="3548327" h="461665" stroke="0" extrusionOk="0">
                        <a:moveTo>
                          <a:pt x="0" y="0"/>
                        </a:moveTo>
                        <a:cubicBezTo>
                          <a:pt x="1182506" y="21905"/>
                          <a:pt x="1965718" y="120085"/>
                          <a:pt x="3548327" y="0"/>
                        </a:cubicBezTo>
                        <a:cubicBezTo>
                          <a:pt x="3540602" y="77189"/>
                          <a:pt x="3542283" y="240564"/>
                          <a:pt x="3548327" y="461665"/>
                        </a:cubicBezTo>
                        <a:cubicBezTo>
                          <a:pt x="2611045" y="452199"/>
                          <a:pt x="1490802" y="631351"/>
                          <a:pt x="0" y="461665"/>
                        </a:cubicBezTo>
                        <a:cubicBezTo>
                          <a:pt x="-11847" y="262062"/>
                          <a:pt x="8337" y="743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PGCD (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=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B45BE2C9-3BE3-C81A-CC1F-B0AEDCDC7EE6}"/>
                  </a:ext>
                </a:extLst>
              </p:cNvPr>
              <p:cNvSpPr txBox="1"/>
              <p:nvPr/>
            </p:nvSpPr>
            <p:spPr>
              <a:xfrm>
                <a:off x="938512" y="4777808"/>
                <a:ext cx="6803922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</a:t>
                </a:r>
                <a:r>
                  <a:rPr lang="ar-S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15</a:t>
                </a: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  <a:r>
                  <a:rPr lang="ar-S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24</a:t>
                </a: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=</a:t>
                </a:r>
                <a:r>
                  <a:rPr lang="fr-M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…</m:t>
                    </m:r>
                  </m:oMath>
                </a14:m>
                <a:endParaRPr lang="ar-SA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B45BE2C9-3BE3-C81A-CC1F-B0AEDCDC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512" y="4777808"/>
                <a:ext cx="6803922" cy="584775"/>
              </a:xfrm>
              <a:prstGeom prst="rect">
                <a:avLst/>
              </a:prstGeom>
              <a:blipFill>
                <a:blip r:embed="rId4"/>
                <a:stretch>
                  <a:fillRect l="-2141" t="-9901" b="-29703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id="{32CAD08F-4797-0991-E46F-8C5448765AEF}"/>
                  </a:ext>
                </a:extLst>
              </p:cNvPr>
              <p:cNvSpPr txBox="1"/>
              <p:nvPr/>
            </p:nvSpPr>
            <p:spPr>
              <a:xfrm>
                <a:off x="5734878" y="2036226"/>
                <a:ext cx="2097158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𝟐𝟒</m:t>
                      </m:r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fr-MA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fr-FR" sz="3200" b="1" i="0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. </m:t>
                      </m:r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×.×.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id="{32CAD08F-4797-0991-E46F-8C5448765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878" y="2036226"/>
                <a:ext cx="209715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id="{4512F527-01EF-F776-E226-8CE9B1EDDF35}"/>
                  </a:ext>
                </a:extLst>
              </p:cNvPr>
              <p:cNvSpPr txBox="1"/>
              <p:nvPr/>
            </p:nvSpPr>
            <p:spPr>
              <a:xfrm>
                <a:off x="645015" y="2036226"/>
                <a:ext cx="2097158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𝟏𝟓</m:t>
                      </m:r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 </m:t>
                      </m:r>
                      <m:r>
                        <a:rPr lang="fr-FR" sz="3200" b="1" i="0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. </m:t>
                      </m:r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×.×.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id="{4512F527-01EF-F776-E226-8CE9B1EDD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15" y="2036226"/>
                <a:ext cx="209715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e 8">
            <a:extLst>
              <a:ext uri="{FF2B5EF4-FFF2-40B4-BE49-F238E27FC236}">
                <a16:creationId xmlns:a16="http://schemas.microsoft.com/office/drawing/2014/main" id="{B8340BD0-676E-B4DE-C10A-D9CDE27B485D}"/>
              </a:ext>
            </a:extLst>
          </p:cNvPr>
          <p:cNvGrpSpPr>
            <a:grpSpLocks/>
          </p:cNvGrpSpPr>
          <p:nvPr/>
        </p:nvGrpSpPr>
        <p:grpSpPr bwMode="auto">
          <a:xfrm>
            <a:off x="349731" y="941333"/>
            <a:ext cx="614363" cy="688975"/>
            <a:chOff x="924143" y="3511073"/>
            <a:chExt cx="614494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098011B-2700-35A2-10EE-642731188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CB1B64E-0C89-E1FC-2E26-DE1457CA6B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1FBE84D-5118-71D1-3368-1084B81548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594" y="2610339"/>
            <a:ext cx="5164545" cy="207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634A0-1449-39BD-56F7-6B37AC9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639D393-D51C-D0B5-FD45-06754FBD9E0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5204ED2-F09F-1B6F-2D1D-BBA0721F2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FB428C9-5501-062A-7C05-86B722D4025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97243AE-E473-1968-978D-1B871D36514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3044F31-CBEA-4D92-0569-E4534622E5D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CAC5E15-49B3-F0A6-CCEB-BF7B867F2E7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4BA6943-1286-E05A-A241-EAD8021B653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D7E91CE-7470-1B2F-85A4-630D481FFD2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EDF9B9E-AB98-6D0E-424D-43067E6615E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0108D50-C068-8491-06B3-F2B8EB7B394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D880B73-2598-ABFC-12DD-8AA02E10072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2033D62-56C6-74EF-40C8-BBB00A4E0C0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B5935444-80F5-5913-ACF9-0887E05A5B60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FF75C66-B747-09D3-A2F2-CCA97C3E7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8A9CDFA-B7C5-71DE-C887-56158AE35A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2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9825B-4225-515D-E5C6-E62694883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AB17F5E-E444-BD86-2BBE-69424DA83F1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D78F896-1AB6-9F02-21CF-D8A8B4746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FA28F80-8C36-15A5-D2A8-D6981FC8870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E35DFA5-AA8E-86A0-03CA-21F3A357C0C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01FAD8D-7FCC-78D0-002C-4106599D423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D5A31D4-D7CD-FF15-1CDE-D08EA1F25B1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0D21958-4763-E716-46C1-D2EA41F754E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3AFEB5E-EC92-14EE-2E40-B8D90652810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01B021E-831F-A647-E816-BBF821E3668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331CE2F-D6CA-728E-B504-396FBFE354B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CF404F1-EA58-0F6D-C5D2-87934647D86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D8F921C-14D8-ACE4-7C4C-4979C794D87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6BCE35-5615-C8E8-7E29-7669AB08B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ABB4EE-F85A-2FCC-8A91-7D20FAA58711}"/>
              </a:ext>
            </a:extLst>
          </p:cNvPr>
          <p:cNvSpPr txBox="1"/>
          <p:nvPr/>
        </p:nvSpPr>
        <p:spPr>
          <a:xfrm>
            <a:off x="645015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، اكتبوا فقط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PPCM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PGCD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العددين 15 و 24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68">
            <a:extLst>
              <a:ext uri="{FF2B5EF4-FFF2-40B4-BE49-F238E27FC236}">
                <a16:creationId xmlns:a16="http://schemas.microsoft.com/office/drawing/2014/main" id="{D285D780-43D4-197A-B79A-9AD639E41471}"/>
              </a:ext>
            </a:extLst>
          </p:cNvPr>
          <p:cNvSpPr txBox="1"/>
          <p:nvPr/>
        </p:nvSpPr>
        <p:spPr>
          <a:xfrm>
            <a:off x="1170039" y="3715966"/>
            <a:ext cx="6803921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106585"/>
            </a:solidFill>
            <a:extLst>
              <a:ext uri="{C807C97D-BFC1-408E-A445-0C87EB9F89A2}">
                <ask:lineSketchStyleProps xmlns:ask="http://schemas.microsoft.com/office/drawing/2018/sketchyshapes" sd="231277682">
                  <a:custGeom>
                    <a:avLst/>
                    <a:gdLst>
                      <a:gd name="connsiteX0" fmla="*/ 0 w 3548327"/>
                      <a:gd name="connsiteY0" fmla="*/ 0 h 461665"/>
                      <a:gd name="connsiteX1" fmla="*/ 3548327 w 3548327"/>
                      <a:gd name="connsiteY1" fmla="*/ 0 h 461665"/>
                      <a:gd name="connsiteX2" fmla="*/ 3548327 w 3548327"/>
                      <a:gd name="connsiteY2" fmla="*/ 461665 h 461665"/>
                      <a:gd name="connsiteX3" fmla="*/ 0 w 3548327"/>
                      <a:gd name="connsiteY3" fmla="*/ 461665 h 461665"/>
                      <a:gd name="connsiteX4" fmla="*/ 0 w 3548327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8327" h="461665" fill="none" extrusionOk="0">
                        <a:moveTo>
                          <a:pt x="0" y="0"/>
                        </a:moveTo>
                        <a:cubicBezTo>
                          <a:pt x="905698" y="-39282"/>
                          <a:pt x="1957614" y="30050"/>
                          <a:pt x="3548327" y="0"/>
                        </a:cubicBezTo>
                        <a:cubicBezTo>
                          <a:pt x="3545200" y="107116"/>
                          <a:pt x="3571791" y="379367"/>
                          <a:pt x="3548327" y="461665"/>
                        </a:cubicBezTo>
                        <a:cubicBezTo>
                          <a:pt x="3117154" y="438771"/>
                          <a:pt x="1508359" y="338707"/>
                          <a:pt x="0" y="461665"/>
                        </a:cubicBezTo>
                        <a:cubicBezTo>
                          <a:pt x="29364" y="359908"/>
                          <a:pt x="21682" y="57376"/>
                          <a:pt x="0" y="0"/>
                        </a:cubicBezTo>
                        <a:close/>
                      </a:path>
                      <a:path w="3548327" h="461665" stroke="0" extrusionOk="0">
                        <a:moveTo>
                          <a:pt x="0" y="0"/>
                        </a:moveTo>
                        <a:cubicBezTo>
                          <a:pt x="1182506" y="21905"/>
                          <a:pt x="1965718" y="120085"/>
                          <a:pt x="3548327" y="0"/>
                        </a:cubicBezTo>
                        <a:cubicBezTo>
                          <a:pt x="3540602" y="77189"/>
                          <a:pt x="3542283" y="240564"/>
                          <a:pt x="3548327" y="461665"/>
                        </a:cubicBezTo>
                        <a:cubicBezTo>
                          <a:pt x="2611045" y="452199"/>
                          <a:pt x="1490802" y="631351"/>
                          <a:pt x="0" y="461665"/>
                        </a:cubicBezTo>
                        <a:cubicBezTo>
                          <a:pt x="-11847" y="262062"/>
                          <a:pt x="8337" y="743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PGCD (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=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CC8BEC18-3D11-00BE-4E6E-558B693378E5}"/>
                  </a:ext>
                </a:extLst>
              </p:cNvPr>
              <p:cNvSpPr txBox="1"/>
              <p:nvPr/>
            </p:nvSpPr>
            <p:spPr>
              <a:xfrm>
                <a:off x="1170040" y="2869495"/>
                <a:ext cx="6803922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</a:t>
                </a:r>
                <a:r>
                  <a:rPr lang="ar-S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15</a:t>
                </a: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  <a:r>
                  <a:rPr lang="ar-S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24</a:t>
                </a: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=</a:t>
                </a:r>
                <a:r>
                  <a:rPr lang="fr-M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…</m:t>
                    </m:r>
                  </m:oMath>
                </a14:m>
                <a:endParaRPr lang="ar-SA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CC8BEC18-3D11-00BE-4E6E-558B69337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040" y="2869495"/>
                <a:ext cx="6803922" cy="584775"/>
              </a:xfrm>
              <a:prstGeom prst="rect">
                <a:avLst/>
              </a:prstGeom>
              <a:blipFill>
                <a:blip r:embed="rId4"/>
                <a:stretch>
                  <a:fillRect l="-2141" t="-9901" b="-29703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842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EA87C-7353-C626-E264-5446D0505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54EB1963-B118-E9D8-89FC-AD86FAC03BE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9ED5788-45C7-D60E-5376-260D7265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E8C9A19-606C-23FB-815B-2B0216E317B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79FE1FF-E47C-D10A-3C48-2AD9CC741F5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5F0C547-435D-77AD-486A-C1A0E7D6D8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E713E97-6735-5EC7-2ABD-BB8FCB9853F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902ED5C-AF09-4E3C-5870-FFC121CE632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45C7E0C-528D-915B-7A2F-AC78257FF91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B06EA32-F37F-AC90-8D66-499F2ACF38A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A553A6C-9197-D916-CEFF-A770EB26564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59C208E-4AF2-7E48-4C7F-95EF20D5E26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EB10E9F-D8CA-F496-3FA5-E191CDD513B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602D9C-E38D-1B45-3A80-727CF3968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7ACA9E2-C8A0-4FC5-9EB9-62D0BC7CA3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3AA236C-1E4B-D892-59CF-2183204D5251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6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C9DD1-2D6A-723C-E98F-297B33941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5B6F916-49C2-BD62-69D2-E9D5890495B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F33529A-51A9-BBBB-25D5-432AE38B2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C0200B7-3E47-4923-19F2-43A567D5959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08FD326-2A16-DBB3-A2F7-DA6F623B749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480FC1A-46BA-0645-9C7C-D6E5E3143F6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BF1272B-90B3-5656-DFAA-E1EBE6379D5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32EF9BC-FAEC-0EE7-AAF7-CF3C1A4FBE1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7D11D76-C7CF-93E6-EE4B-F0606671480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CF2CCC8-8A8E-9C19-1BDF-0A1FD1540F6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841495F-325C-A9C5-0186-632051F9A43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E6D06C3-FCBE-BB88-108E-D8A59F60511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E6D6BAE-D63C-53F0-49E6-22466AB822D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ZoneTexte 68">
            <a:extLst>
              <a:ext uri="{FF2B5EF4-FFF2-40B4-BE49-F238E27FC236}">
                <a16:creationId xmlns:a16="http://schemas.microsoft.com/office/drawing/2014/main" id="{58ACD702-CC44-ED92-2861-E895F00A6F32}"/>
              </a:ext>
            </a:extLst>
          </p:cNvPr>
          <p:cNvSpPr txBox="1"/>
          <p:nvPr/>
        </p:nvSpPr>
        <p:spPr>
          <a:xfrm>
            <a:off x="1170039" y="3715966"/>
            <a:ext cx="6803921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106585"/>
            </a:solidFill>
            <a:extLst>
              <a:ext uri="{C807C97D-BFC1-408E-A445-0C87EB9F89A2}">
                <ask:lineSketchStyleProps xmlns:ask="http://schemas.microsoft.com/office/drawing/2018/sketchyshapes" sd="231277682">
                  <a:custGeom>
                    <a:avLst/>
                    <a:gdLst>
                      <a:gd name="connsiteX0" fmla="*/ 0 w 3548327"/>
                      <a:gd name="connsiteY0" fmla="*/ 0 h 461665"/>
                      <a:gd name="connsiteX1" fmla="*/ 3548327 w 3548327"/>
                      <a:gd name="connsiteY1" fmla="*/ 0 h 461665"/>
                      <a:gd name="connsiteX2" fmla="*/ 3548327 w 3548327"/>
                      <a:gd name="connsiteY2" fmla="*/ 461665 h 461665"/>
                      <a:gd name="connsiteX3" fmla="*/ 0 w 3548327"/>
                      <a:gd name="connsiteY3" fmla="*/ 461665 h 461665"/>
                      <a:gd name="connsiteX4" fmla="*/ 0 w 3548327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8327" h="461665" fill="none" extrusionOk="0">
                        <a:moveTo>
                          <a:pt x="0" y="0"/>
                        </a:moveTo>
                        <a:cubicBezTo>
                          <a:pt x="905698" y="-39282"/>
                          <a:pt x="1957614" y="30050"/>
                          <a:pt x="3548327" y="0"/>
                        </a:cubicBezTo>
                        <a:cubicBezTo>
                          <a:pt x="3545200" y="107116"/>
                          <a:pt x="3571791" y="379367"/>
                          <a:pt x="3548327" y="461665"/>
                        </a:cubicBezTo>
                        <a:cubicBezTo>
                          <a:pt x="3117154" y="438771"/>
                          <a:pt x="1508359" y="338707"/>
                          <a:pt x="0" y="461665"/>
                        </a:cubicBezTo>
                        <a:cubicBezTo>
                          <a:pt x="29364" y="359908"/>
                          <a:pt x="21682" y="57376"/>
                          <a:pt x="0" y="0"/>
                        </a:cubicBezTo>
                        <a:close/>
                      </a:path>
                      <a:path w="3548327" h="461665" stroke="0" extrusionOk="0">
                        <a:moveTo>
                          <a:pt x="0" y="0"/>
                        </a:moveTo>
                        <a:cubicBezTo>
                          <a:pt x="1182506" y="21905"/>
                          <a:pt x="1965718" y="120085"/>
                          <a:pt x="3548327" y="0"/>
                        </a:cubicBezTo>
                        <a:cubicBezTo>
                          <a:pt x="3540602" y="77189"/>
                          <a:pt x="3542283" y="240564"/>
                          <a:pt x="3548327" y="461665"/>
                        </a:cubicBezTo>
                        <a:cubicBezTo>
                          <a:pt x="2611045" y="452199"/>
                          <a:pt x="1490802" y="631351"/>
                          <a:pt x="0" y="461665"/>
                        </a:cubicBezTo>
                        <a:cubicBezTo>
                          <a:pt x="-11847" y="262062"/>
                          <a:pt x="8337" y="743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PGCD (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=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7DF69BAC-80D5-0080-FB21-1BF5CABAA4C6}"/>
                  </a:ext>
                </a:extLst>
              </p:cNvPr>
              <p:cNvSpPr txBox="1"/>
              <p:nvPr/>
            </p:nvSpPr>
            <p:spPr>
              <a:xfrm>
                <a:off x="1170040" y="2869495"/>
                <a:ext cx="6803922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</a:t>
                </a:r>
                <a:r>
                  <a:rPr lang="ar-S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15</a:t>
                </a: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  <a:r>
                  <a:rPr lang="ar-S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24</a:t>
                </a: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=</a:t>
                </a:r>
                <a:r>
                  <a:rPr lang="fr-M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…</m:t>
                    </m:r>
                  </m:oMath>
                </a14:m>
                <a:endParaRPr lang="ar-SA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7DF69BAC-80D5-0080-FB21-1BF5CABAA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040" y="2869495"/>
                <a:ext cx="6803922" cy="584775"/>
              </a:xfrm>
              <a:prstGeom prst="rect">
                <a:avLst/>
              </a:prstGeom>
              <a:blipFill>
                <a:blip r:embed="rId3"/>
                <a:stretch>
                  <a:fillRect l="-2141" t="-9901" b="-29703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924A2489-5E72-EB51-66C9-8B5A69194CF2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290483D-F75E-3DB2-123D-54B51B2D5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41B7F-2566-F9F0-EFD0-BB24BB6D5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083D70B-178A-F661-1496-B96830BED41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8585719-1B01-908E-5BB8-10925EDFC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0C9A6A5-89AE-B368-7C09-4050EAB97E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460DAE2-DA77-FBE2-A83B-681FCF2F839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336BCC5-5B42-F962-C8A0-8854D38F25A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895605E-8068-4C27-F218-F6584A49753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53E233F-A39A-7717-B035-964F5ACEA23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450CBE8-A15B-4945-7B89-7D480EBFE70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B49CF217-E88A-F963-A271-6F7F65FBAFB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0D7102D-F03C-2445-C786-3FBF95F393D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1B2D876-B7FF-3248-9B3D-C1376B30C59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081C82C-EA05-C488-44A2-555EB19CF44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8">
                <a:extLst>
                  <a:ext uri="{FF2B5EF4-FFF2-40B4-BE49-F238E27FC236}">
                    <a16:creationId xmlns:a16="http://schemas.microsoft.com/office/drawing/2014/main" id="{38C50EBA-E13F-B8B9-8E5E-93B337948DBC}"/>
                  </a:ext>
                </a:extLst>
              </p:cNvPr>
              <p:cNvSpPr txBox="1"/>
              <p:nvPr/>
            </p:nvSpPr>
            <p:spPr>
              <a:xfrm>
                <a:off x="582567" y="5523975"/>
                <a:ext cx="7262939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PGCD (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15</a:t>
                </a:r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24</a:t>
                </a:r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= 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𝟑</m:t>
                    </m:r>
                  </m:oMath>
                </a14:m>
                <a:endPara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ZoneTexte 68">
                <a:extLst>
                  <a:ext uri="{FF2B5EF4-FFF2-40B4-BE49-F238E27FC236}">
                    <a16:creationId xmlns:a16="http://schemas.microsoft.com/office/drawing/2014/main" id="{38C50EBA-E13F-B8B9-8E5E-93B337948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67" y="5523975"/>
                <a:ext cx="7262939" cy="461665"/>
              </a:xfrm>
              <a:prstGeom prst="rect">
                <a:avLst/>
              </a:prstGeom>
              <a:blipFill>
                <a:blip r:embed="rId3"/>
                <a:stretch>
                  <a:fillRect l="-1171" t="-7407" b="-23457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E9DC32D9-8A8D-739E-9B1F-B410FD8BA0BD}"/>
                  </a:ext>
                </a:extLst>
              </p:cNvPr>
              <p:cNvSpPr txBox="1"/>
              <p:nvPr/>
            </p:nvSpPr>
            <p:spPr>
              <a:xfrm>
                <a:off x="582567" y="4764355"/>
                <a:ext cx="7262939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15</a:t>
                </a:r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24</a:t>
                </a:r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=</a:t>
                </a:r>
                <a:r>
                  <a:rPr lang="fr-M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𝟓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ar-SA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𝟏𝟐𝟎</m:t>
                    </m:r>
                  </m:oMath>
                </a14:m>
                <a:endPara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E9DC32D9-8A8D-739E-9B1F-B410FD8BA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67" y="4764355"/>
                <a:ext cx="7262939" cy="461665"/>
              </a:xfrm>
              <a:prstGeom prst="rect">
                <a:avLst/>
              </a:prstGeom>
              <a:blipFill>
                <a:blip r:embed="rId4"/>
                <a:stretch>
                  <a:fillRect l="-1171" t="-7500" b="-25000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id="{21DCDC9C-E33D-3EE9-3F16-06BE7A06F60D}"/>
                  </a:ext>
                </a:extLst>
              </p:cNvPr>
              <p:cNvSpPr txBox="1"/>
              <p:nvPr/>
            </p:nvSpPr>
            <p:spPr>
              <a:xfrm>
                <a:off x="5164581" y="2008095"/>
                <a:ext cx="3361425" cy="5232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𝟐𝟒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fr-FR" sz="2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ar-SA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𝟑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id="{21DCDC9C-E33D-3EE9-3F16-06BE7A06F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581" y="2008095"/>
                <a:ext cx="336142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id="{9E9884FA-3F3F-E265-14FF-056C67915311}"/>
                  </a:ext>
                </a:extLst>
              </p:cNvPr>
              <p:cNvSpPr txBox="1"/>
              <p:nvPr/>
            </p:nvSpPr>
            <p:spPr>
              <a:xfrm>
                <a:off x="645015" y="2036226"/>
                <a:ext cx="2580324" cy="5232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𝟏𝟓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ar-SA" sz="2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𝟑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ar-SA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𝟓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id="{9E9884FA-3F3F-E265-14FF-056C67915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15" y="2036226"/>
                <a:ext cx="258032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13E7C4B7-5F67-FE10-F35E-7AC9115DF0B5}"/>
              </a:ext>
            </a:extLst>
          </p:cNvPr>
          <p:cNvSpPr txBox="1"/>
          <p:nvPr/>
        </p:nvSpPr>
        <p:spPr>
          <a:xfrm>
            <a:off x="-13018" y="86204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9E6F501-44EC-A038-59DA-A50B1E5C74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9C5AF5-4132-B29A-66A8-F1CC636684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0675" y="2597359"/>
            <a:ext cx="5163760" cy="20728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B77EC5-7DA0-C802-0F31-982AEC281BC4}"/>
              </a:ext>
            </a:extLst>
          </p:cNvPr>
          <p:cNvSpPr/>
          <p:nvPr/>
        </p:nvSpPr>
        <p:spPr>
          <a:xfrm>
            <a:off x="4408519" y="3395954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3</a:t>
            </a:r>
            <a:endParaRPr lang="fr-FR" sz="30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F3A895-FC6D-5118-22A9-B667ED19292E}"/>
              </a:ext>
            </a:extLst>
          </p:cNvPr>
          <p:cNvSpPr/>
          <p:nvPr/>
        </p:nvSpPr>
        <p:spPr>
          <a:xfrm>
            <a:off x="3579997" y="3395954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5</a:t>
            </a:r>
            <a:endParaRPr lang="fr-FR" sz="300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4C2B5E-4984-B4F2-6290-0584014EB094}"/>
              </a:ext>
            </a:extLst>
          </p:cNvPr>
          <p:cNvSpPr/>
          <p:nvPr/>
        </p:nvSpPr>
        <p:spPr>
          <a:xfrm>
            <a:off x="5319873" y="3206590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DC7148-CACC-37A0-E6D8-C53DAB3C3ED1}"/>
              </a:ext>
            </a:extLst>
          </p:cNvPr>
          <p:cNvSpPr/>
          <p:nvPr/>
        </p:nvSpPr>
        <p:spPr>
          <a:xfrm>
            <a:off x="5296575" y="3876631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2</a:t>
            </a:r>
            <a:endParaRPr lang="fr-FR" sz="3000" b="1" dirty="0">
              <a:solidFill>
                <a:srgbClr val="FF0000"/>
              </a:solidFill>
            </a:endParaRPr>
          </a:p>
        </p:txBody>
      </p:sp>
      <p:grpSp>
        <p:nvGrpSpPr>
          <p:cNvPr id="6" name="Groupe 8">
            <a:extLst>
              <a:ext uri="{FF2B5EF4-FFF2-40B4-BE49-F238E27FC236}">
                <a16:creationId xmlns:a16="http://schemas.microsoft.com/office/drawing/2014/main" id="{45C9F1A6-2211-EE07-5982-9C66C828B970}"/>
              </a:ext>
            </a:extLst>
          </p:cNvPr>
          <p:cNvGrpSpPr>
            <a:grpSpLocks/>
          </p:cNvGrpSpPr>
          <p:nvPr/>
        </p:nvGrpSpPr>
        <p:grpSpPr bwMode="auto">
          <a:xfrm>
            <a:off x="349731" y="941333"/>
            <a:ext cx="614363" cy="688975"/>
            <a:chOff x="924143" y="3511073"/>
            <a:chExt cx="614494" cy="68836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C7447C1-BDE8-2E6C-4990-3A65249D8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E79D5A5-1B9D-D2A8-9EC1-8E8958409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3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dirty="0">
                  <a:solidFill>
                    <a:schemeClr val="bg1">
                      <a:lumMod val="65000"/>
                    </a:schemeClr>
                  </a:solidFill>
                </a:rPr>
                <a:t>تصحيح الرائز</a:t>
              </a:r>
              <a:endParaRPr lang="ar-MA" sz="16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ADE1097-2EF8-A790-E80E-9F074BDE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47" y="2684602"/>
            <a:ext cx="3938021" cy="94082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9012B40-1275-39CE-B26A-12AAE7DEEBC7}"/>
              </a:ext>
            </a:extLst>
          </p:cNvPr>
          <p:cNvSpPr txBox="1"/>
          <p:nvPr/>
        </p:nvSpPr>
        <p:spPr>
          <a:xfrm>
            <a:off x="599366" y="2827734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2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rganigramme : Terminateur 21">
            <a:extLst>
              <a:ext uri="{FF2B5EF4-FFF2-40B4-BE49-F238E27FC236}">
                <a16:creationId xmlns:a16="http://schemas.microsoft.com/office/drawing/2014/main" id="{076D5BC7-56B6-CAA9-C339-1C404C3FF6CC}"/>
              </a:ext>
            </a:extLst>
          </p:cNvPr>
          <p:cNvSpPr/>
          <p:nvPr/>
        </p:nvSpPr>
        <p:spPr>
          <a:xfrm>
            <a:off x="2653527" y="2402090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</a:t>
            </a: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FEBCB-4C91-BB02-B576-4F63C3E42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48A25DC-DF5E-30AD-147A-8DC406FE24C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37F75E60-E167-14AE-AB54-1B608C83BDA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FB849B-7BA9-6BA7-E6EB-79C4D2777AE3}"/>
              </a:ext>
            </a:extLst>
          </p:cNvPr>
          <p:cNvGrpSpPr/>
          <p:nvPr/>
        </p:nvGrpSpPr>
        <p:grpSpPr>
          <a:xfrm>
            <a:off x="347871" y="2249226"/>
            <a:ext cx="7476762" cy="4020072"/>
            <a:chOff x="1269318" y="2237493"/>
            <a:chExt cx="6515943" cy="267214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6CA69CB-C3F9-F258-B592-AD2C6C965ABC}"/>
                </a:ext>
              </a:extLst>
            </p:cNvPr>
            <p:cNvSpPr/>
            <p:nvPr/>
          </p:nvSpPr>
          <p:spPr>
            <a:xfrm>
              <a:off x="1724144" y="2601942"/>
              <a:ext cx="596313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A82FAD9-9E53-A97D-6076-384BBDF88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24511" y="427776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94388ACF-37E8-1B0A-EFD8-C6B60CCE1FCF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51427E4F-4758-8BD7-9026-7BEAB0BFB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37504F5-C34D-93DF-E83E-1B023D4BEDE4}"/>
                </a:ext>
              </a:extLst>
            </p:cNvPr>
            <p:cNvSpPr txBox="1"/>
            <p:nvPr/>
          </p:nvSpPr>
          <p:spPr>
            <a:xfrm>
              <a:off x="1269318" y="2942541"/>
              <a:ext cx="6515943" cy="1064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أعداد إلى عوامل أولية و 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تحديد 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PPCM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PGCD 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باستعمال مخطط </a:t>
              </a:r>
              <a:r>
                <a:rPr lang="fr-FR" sz="2800" b="1" kern="0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Venn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؛</a:t>
              </a:r>
            </a:p>
            <a:p>
              <a:pPr algn="r" rtl="1">
                <a:spcAft>
                  <a:spcPts val="600"/>
                </a:spcAft>
              </a:pP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7522A93-A762-4B52-2286-4D3CE7C2078E}"/>
              </a:ext>
            </a:extLst>
          </p:cNvPr>
          <p:cNvSpPr txBox="1"/>
          <p:nvPr/>
        </p:nvSpPr>
        <p:spPr>
          <a:xfrm>
            <a:off x="2363666" y="4401072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98169E-EC05-3C89-DBA3-038CE7D37BEA}"/>
              </a:ext>
            </a:extLst>
          </p:cNvPr>
          <p:cNvSpPr txBox="1"/>
          <p:nvPr/>
        </p:nvSpPr>
        <p:spPr>
          <a:xfrm>
            <a:off x="3094631" y="496027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69A6E0-CDBD-CF7E-3D76-254B12BA8D71}"/>
              </a:ext>
            </a:extLst>
          </p:cNvPr>
          <p:cNvSpPr txBox="1"/>
          <p:nvPr/>
        </p:nvSpPr>
        <p:spPr>
          <a:xfrm>
            <a:off x="3120374" y="5574367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32215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C3CCC-3326-EEAA-642B-E5C5A8098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8CEDF3E-C555-89DF-B343-BD2A7A86020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9F0A7E0-2640-2D39-8339-899B6CF58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F7DF188-519F-D574-CEEB-C9379E0A049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14EDE8E-2A90-5F37-0224-4B0521970D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E8D55A3-9282-B619-AC88-C5A80EB1DA4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1D41C6F-CE2F-17B8-1A03-A88B3331766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3AEE55D-1630-E8EA-EA68-65EEF0BA2B9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A78D5D8-FBC0-5D87-AF4E-CC5AFB75447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8E148CD-8217-2304-C554-67EF8B97311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47CC90A-2C3E-9911-35DD-F0FA878ADA5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7816448-2F17-0B52-2038-4C6F5D1EDE9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CB422C7-8F46-F880-E9EF-10D02174C59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5830E0B5-13A7-6985-BBD8-EF2EFA66A155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241B77-61B1-2BB4-0D7B-711F43F2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7E0BE0-B18C-14B9-898B-50A9A2D8E3D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42423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D6B15-6469-61D5-69E2-C7DF9B33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C72D4C5-6130-E5B5-BED1-DE052B3C79E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08E3953-A966-5787-4E2B-BB1F50E40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520B9BC-C3A5-84B8-A983-69733B839DB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57C80A0-E2F8-1248-80E2-BCD62A3338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68B37C1-7481-D8D3-7943-EB4C2A5161A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12B13F1-328D-1391-CA3A-C6DC93EEFF4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50E01F2-C538-D10B-1D33-9483347F1EF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B289ED5-EE4E-87BC-07B6-A36A0601363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32C7C4D-8098-DEDA-2877-3EBC762E3E6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F4116B4-499A-E03A-146A-A6B9BB0F0C8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D731E70-9166-9F47-774B-735CE83EE0C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9D359B6-4A3A-4F82-00AD-447CB74476E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4D1022C-56DA-CD07-78BF-62E9D25D0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2">
            <a:extLst>
              <a:ext uri="{FF2B5EF4-FFF2-40B4-BE49-F238E27FC236}">
                <a16:creationId xmlns:a16="http://schemas.microsoft.com/office/drawing/2014/main" id="{A829C3FA-87C8-FFDB-6055-7EDA751C0F16}"/>
              </a:ext>
            </a:extLst>
          </p:cNvPr>
          <p:cNvSpPr txBox="1"/>
          <p:nvPr/>
        </p:nvSpPr>
        <p:spPr>
          <a:xfrm>
            <a:off x="645015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دفاتركم ، ابحثوا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PPCM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PGCD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للعددين 27 و 42، لديكم دقيقتان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8">
            <a:extLst>
              <a:ext uri="{FF2B5EF4-FFF2-40B4-BE49-F238E27FC236}">
                <a16:creationId xmlns:a16="http://schemas.microsoft.com/office/drawing/2014/main" id="{A8786967-8C42-1B64-2795-75FFAD9D11A8}"/>
              </a:ext>
            </a:extLst>
          </p:cNvPr>
          <p:cNvSpPr txBox="1"/>
          <p:nvPr/>
        </p:nvSpPr>
        <p:spPr>
          <a:xfrm>
            <a:off x="938511" y="5624279"/>
            <a:ext cx="6803921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106585"/>
            </a:solidFill>
            <a:extLst>
              <a:ext uri="{C807C97D-BFC1-408E-A445-0C87EB9F89A2}">
                <ask:lineSketchStyleProps xmlns:ask="http://schemas.microsoft.com/office/drawing/2018/sketchyshapes" sd="231277682">
                  <a:custGeom>
                    <a:avLst/>
                    <a:gdLst>
                      <a:gd name="connsiteX0" fmla="*/ 0 w 3548327"/>
                      <a:gd name="connsiteY0" fmla="*/ 0 h 461665"/>
                      <a:gd name="connsiteX1" fmla="*/ 3548327 w 3548327"/>
                      <a:gd name="connsiteY1" fmla="*/ 0 h 461665"/>
                      <a:gd name="connsiteX2" fmla="*/ 3548327 w 3548327"/>
                      <a:gd name="connsiteY2" fmla="*/ 461665 h 461665"/>
                      <a:gd name="connsiteX3" fmla="*/ 0 w 3548327"/>
                      <a:gd name="connsiteY3" fmla="*/ 461665 h 461665"/>
                      <a:gd name="connsiteX4" fmla="*/ 0 w 3548327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8327" h="461665" fill="none" extrusionOk="0">
                        <a:moveTo>
                          <a:pt x="0" y="0"/>
                        </a:moveTo>
                        <a:cubicBezTo>
                          <a:pt x="905698" y="-39282"/>
                          <a:pt x="1957614" y="30050"/>
                          <a:pt x="3548327" y="0"/>
                        </a:cubicBezTo>
                        <a:cubicBezTo>
                          <a:pt x="3545200" y="107116"/>
                          <a:pt x="3571791" y="379367"/>
                          <a:pt x="3548327" y="461665"/>
                        </a:cubicBezTo>
                        <a:cubicBezTo>
                          <a:pt x="3117154" y="438771"/>
                          <a:pt x="1508359" y="338707"/>
                          <a:pt x="0" y="461665"/>
                        </a:cubicBezTo>
                        <a:cubicBezTo>
                          <a:pt x="29364" y="359908"/>
                          <a:pt x="21682" y="57376"/>
                          <a:pt x="0" y="0"/>
                        </a:cubicBezTo>
                        <a:close/>
                      </a:path>
                      <a:path w="3548327" h="461665" stroke="0" extrusionOk="0">
                        <a:moveTo>
                          <a:pt x="0" y="0"/>
                        </a:moveTo>
                        <a:cubicBezTo>
                          <a:pt x="1182506" y="21905"/>
                          <a:pt x="1965718" y="120085"/>
                          <a:pt x="3548327" y="0"/>
                        </a:cubicBezTo>
                        <a:cubicBezTo>
                          <a:pt x="3540602" y="77189"/>
                          <a:pt x="3542283" y="240564"/>
                          <a:pt x="3548327" y="461665"/>
                        </a:cubicBezTo>
                        <a:cubicBezTo>
                          <a:pt x="2611045" y="452199"/>
                          <a:pt x="1490802" y="631351"/>
                          <a:pt x="0" y="461665"/>
                        </a:cubicBezTo>
                        <a:cubicBezTo>
                          <a:pt x="-11847" y="262062"/>
                          <a:pt x="8337" y="743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PGCD (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=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C4F66FA5-48E7-B01D-6843-196CBFF18617}"/>
                  </a:ext>
                </a:extLst>
              </p:cNvPr>
              <p:cNvSpPr txBox="1"/>
              <p:nvPr/>
            </p:nvSpPr>
            <p:spPr>
              <a:xfrm>
                <a:off x="938512" y="4777808"/>
                <a:ext cx="6803922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</a:t>
                </a:r>
                <a:r>
                  <a:rPr lang="ar-S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27</a:t>
                </a: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  <a:r>
                  <a:rPr lang="ar-S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42</a:t>
                </a: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=</a:t>
                </a:r>
                <a:r>
                  <a:rPr lang="fr-M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…</m:t>
                    </m:r>
                  </m:oMath>
                </a14:m>
                <a:endParaRPr lang="ar-SA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C4F66FA5-48E7-B01D-6843-196CBFF18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512" y="4777808"/>
                <a:ext cx="6803922" cy="584775"/>
              </a:xfrm>
              <a:prstGeom prst="rect">
                <a:avLst/>
              </a:prstGeom>
              <a:blipFill>
                <a:blip r:embed="rId4"/>
                <a:stretch>
                  <a:fillRect l="-2141" t="-9901" b="-29703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id="{BBEBF139-0B1B-4C80-3C27-476DFD7263BD}"/>
                  </a:ext>
                </a:extLst>
              </p:cNvPr>
              <p:cNvSpPr txBox="1"/>
              <p:nvPr/>
            </p:nvSpPr>
            <p:spPr>
              <a:xfrm>
                <a:off x="5734878" y="2036226"/>
                <a:ext cx="2097158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𝟒𝟐</m:t>
                      </m:r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fr-MA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fr-FR" sz="3200" b="1" i="0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. </m:t>
                      </m:r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×.×.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id="{BBEBF139-0B1B-4C80-3C27-476DFD726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878" y="2036226"/>
                <a:ext cx="209715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id="{572D4CF1-089D-C89F-717E-51A3C0E36EAA}"/>
                  </a:ext>
                </a:extLst>
              </p:cNvPr>
              <p:cNvSpPr txBox="1"/>
              <p:nvPr/>
            </p:nvSpPr>
            <p:spPr>
              <a:xfrm>
                <a:off x="645015" y="2036226"/>
                <a:ext cx="2097158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𝟐𝟕</m:t>
                      </m:r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 </m:t>
                      </m:r>
                      <m:r>
                        <a:rPr lang="fr-FR" sz="3200" b="1" i="0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. </m:t>
                      </m:r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×.×.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id="{572D4CF1-089D-C89F-717E-51A3C0E36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15" y="2036226"/>
                <a:ext cx="209715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e 8">
            <a:extLst>
              <a:ext uri="{FF2B5EF4-FFF2-40B4-BE49-F238E27FC236}">
                <a16:creationId xmlns:a16="http://schemas.microsoft.com/office/drawing/2014/main" id="{BD6B6908-5431-1B88-915A-8136CB35FA2E}"/>
              </a:ext>
            </a:extLst>
          </p:cNvPr>
          <p:cNvGrpSpPr>
            <a:grpSpLocks/>
          </p:cNvGrpSpPr>
          <p:nvPr/>
        </p:nvGrpSpPr>
        <p:grpSpPr bwMode="auto">
          <a:xfrm>
            <a:off x="349731" y="871916"/>
            <a:ext cx="614363" cy="688975"/>
            <a:chOff x="924143" y="3511073"/>
            <a:chExt cx="614494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B5FDDD6-EC74-F7E2-5DE0-1195C4179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2A823C3-2CF5-F66F-C89F-5D6C660EA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DF6BA54B-6A01-E5F6-FCD5-C4851A2E37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093" y="2531446"/>
            <a:ext cx="5055214" cy="20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1FF15-75F8-3810-2651-C0A3CC78D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A6B6D8E-0AAE-749A-0D73-12B66D6A38A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6A1BFCC-F1E0-CD07-3483-9B09E0B4F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ADEF28A-22D8-2BCA-8D30-C35090E3A9E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E627913-8B4A-1271-DDE2-B31FA2F1B86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D5CFC6D-0491-F5EF-2592-EBBBD672B49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2E21DAF-DFD7-4817-4DA5-EF37C26E45E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B430C1F-F2A6-91B9-93C5-C6728A71976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26803EB-BDC7-7293-8122-919BCF3F44D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B7D4727-CB13-1D8A-1555-C40CE578657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8CFD086-56AB-4096-49C9-EFC4A7FC3A6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A086208-ABBC-00B6-203C-90D4895EDFC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01CEB83-5EB3-91AF-4639-BB61D3CA8C9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934F88D-8E51-F8D1-B9C3-D8AC80213482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6B9EF30-B015-74BF-3100-FC6E20691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4AF1C2F-AD39-BEBB-FF91-F53A319643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1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C5E5C-8FED-E4F3-C0C2-A60FFDE68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5ADCDD-56B4-3D8C-1F1F-539EF41FC62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A14D857-2AF4-CB03-174C-64C59B96D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846E06A-CAE0-AB0A-6C5C-E142FC30DD4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414D986-EB06-604D-487E-F7C797EAD12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E6C9FEB-1A55-439A-AD8E-FE75CB7BFAE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5B2AD49-F191-44EB-F8DD-7027AA834D5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ED85E2B-1D69-D21F-EDB9-18FC5987D12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0A8382C-ED48-9DBB-A015-632C9333122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3641B9A-5E9F-9828-DE4F-EF62F2ED60A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B40142E-0D34-0B80-55C8-15B93BCEE1D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4883F24-6758-0C5F-F75F-44AE6382ADD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2A061EF-592A-01DB-F612-BC12E08EC11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5DBD648-545A-C28B-D369-FB88E4E7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C9782EF-5CB7-A69E-C6B8-D8B80595EC43}"/>
              </a:ext>
            </a:extLst>
          </p:cNvPr>
          <p:cNvSpPr txBox="1"/>
          <p:nvPr/>
        </p:nvSpPr>
        <p:spPr>
          <a:xfrm>
            <a:off x="645015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، اكتبوا فقط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PPCM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PGCD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العددين 27 و 42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68">
            <a:extLst>
              <a:ext uri="{FF2B5EF4-FFF2-40B4-BE49-F238E27FC236}">
                <a16:creationId xmlns:a16="http://schemas.microsoft.com/office/drawing/2014/main" id="{0259C99C-FD35-9F63-4825-0B3E709D2512}"/>
              </a:ext>
            </a:extLst>
          </p:cNvPr>
          <p:cNvSpPr txBox="1"/>
          <p:nvPr/>
        </p:nvSpPr>
        <p:spPr>
          <a:xfrm>
            <a:off x="1170039" y="3715966"/>
            <a:ext cx="6803921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106585"/>
            </a:solidFill>
            <a:extLst>
              <a:ext uri="{C807C97D-BFC1-408E-A445-0C87EB9F89A2}">
                <ask:lineSketchStyleProps xmlns:ask="http://schemas.microsoft.com/office/drawing/2018/sketchyshapes" sd="231277682">
                  <a:custGeom>
                    <a:avLst/>
                    <a:gdLst>
                      <a:gd name="connsiteX0" fmla="*/ 0 w 3548327"/>
                      <a:gd name="connsiteY0" fmla="*/ 0 h 461665"/>
                      <a:gd name="connsiteX1" fmla="*/ 3548327 w 3548327"/>
                      <a:gd name="connsiteY1" fmla="*/ 0 h 461665"/>
                      <a:gd name="connsiteX2" fmla="*/ 3548327 w 3548327"/>
                      <a:gd name="connsiteY2" fmla="*/ 461665 h 461665"/>
                      <a:gd name="connsiteX3" fmla="*/ 0 w 3548327"/>
                      <a:gd name="connsiteY3" fmla="*/ 461665 h 461665"/>
                      <a:gd name="connsiteX4" fmla="*/ 0 w 3548327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8327" h="461665" fill="none" extrusionOk="0">
                        <a:moveTo>
                          <a:pt x="0" y="0"/>
                        </a:moveTo>
                        <a:cubicBezTo>
                          <a:pt x="905698" y="-39282"/>
                          <a:pt x="1957614" y="30050"/>
                          <a:pt x="3548327" y="0"/>
                        </a:cubicBezTo>
                        <a:cubicBezTo>
                          <a:pt x="3545200" y="107116"/>
                          <a:pt x="3571791" y="379367"/>
                          <a:pt x="3548327" y="461665"/>
                        </a:cubicBezTo>
                        <a:cubicBezTo>
                          <a:pt x="3117154" y="438771"/>
                          <a:pt x="1508359" y="338707"/>
                          <a:pt x="0" y="461665"/>
                        </a:cubicBezTo>
                        <a:cubicBezTo>
                          <a:pt x="29364" y="359908"/>
                          <a:pt x="21682" y="57376"/>
                          <a:pt x="0" y="0"/>
                        </a:cubicBezTo>
                        <a:close/>
                      </a:path>
                      <a:path w="3548327" h="461665" stroke="0" extrusionOk="0">
                        <a:moveTo>
                          <a:pt x="0" y="0"/>
                        </a:moveTo>
                        <a:cubicBezTo>
                          <a:pt x="1182506" y="21905"/>
                          <a:pt x="1965718" y="120085"/>
                          <a:pt x="3548327" y="0"/>
                        </a:cubicBezTo>
                        <a:cubicBezTo>
                          <a:pt x="3540602" y="77189"/>
                          <a:pt x="3542283" y="240564"/>
                          <a:pt x="3548327" y="461665"/>
                        </a:cubicBezTo>
                        <a:cubicBezTo>
                          <a:pt x="2611045" y="452199"/>
                          <a:pt x="1490802" y="631351"/>
                          <a:pt x="0" y="461665"/>
                        </a:cubicBezTo>
                        <a:cubicBezTo>
                          <a:pt x="-11847" y="262062"/>
                          <a:pt x="8337" y="743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PGCD (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=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27B26A96-1F15-81A9-107E-9259B5099599}"/>
                  </a:ext>
                </a:extLst>
              </p:cNvPr>
              <p:cNvSpPr txBox="1"/>
              <p:nvPr/>
            </p:nvSpPr>
            <p:spPr>
              <a:xfrm>
                <a:off x="1170040" y="2869495"/>
                <a:ext cx="6803922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</a:t>
                </a:r>
                <a:r>
                  <a:rPr lang="ar-S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27</a:t>
                </a: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  <a:r>
                  <a:rPr lang="ar-S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42</a:t>
                </a: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=</a:t>
                </a:r>
                <a:r>
                  <a:rPr lang="fr-M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…</m:t>
                    </m:r>
                  </m:oMath>
                </a14:m>
                <a:endParaRPr lang="ar-SA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27B26A96-1F15-81A9-107E-9259B5099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040" y="2869495"/>
                <a:ext cx="6803922" cy="584775"/>
              </a:xfrm>
              <a:prstGeom prst="rect">
                <a:avLst/>
              </a:prstGeom>
              <a:blipFill>
                <a:blip r:embed="rId4"/>
                <a:stretch>
                  <a:fillRect l="-2141" t="-9901" b="-29703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891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1B422-525E-CC9B-9128-F8506115D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371DD71-10C4-607A-DE54-1AFDEE0D6AA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89A1854-8C27-6056-00C1-9A24E852D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BC6633E-4038-0E6A-9495-4BF45AF866D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8A0E243-A5F8-D39C-059F-9B93ED701E9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6583EF4-6846-EE7B-C8B4-F6BC7711F5B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D7DCBB3-44CA-2387-AE72-FBEF33D8985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573BD54-EC53-FDAD-8E2A-1E7917771C8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EBBEE44-33E4-8EB2-B096-1A154532302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85CE819-8A46-5B57-A8AD-4DDD1C8400E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9FFF739-9235-E7D2-1AF3-AF3899EAF6F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78AA544-A6FC-0FB0-B29D-DE4F070C4F4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2EF8E36-DA1D-5B8E-F997-C41B5B74381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05A5FBE-A34C-B2F7-CF51-725D00E03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9DA523B-04A9-90C3-EA9B-B706424F65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F6F981E-1C00-0AB5-206E-1FAF62B83767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E3B16-873B-0936-4407-4D094E9C5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13D77DE-9186-27D9-F1E8-8005BA832C0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E4C642F-AB64-D463-CD40-67F154AAF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2088CB6-CBFA-5753-E29F-18792D9E8D6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E064189-FD00-B5A9-7052-AE3A6C15EEF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B9B457D-3EBC-9001-1F7C-D4440F818BC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3AC5C1D-D332-ED5C-554E-E938309A4A8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05DA438-3A35-C2B2-33C5-88C61A1D912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66AD7F3-823F-C12E-EB47-7705430757B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62D7DC7-14BA-574A-7691-260E707329C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3911EDE-C3A7-3ACA-21A5-26B2EF1E8CA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4C62477-2278-85DE-3953-FCDAEB2D710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990BB3E-63BB-70B0-20F2-82EB4DD63CB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ZoneTexte 68">
            <a:extLst>
              <a:ext uri="{FF2B5EF4-FFF2-40B4-BE49-F238E27FC236}">
                <a16:creationId xmlns:a16="http://schemas.microsoft.com/office/drawing/2014/main" id="{E8CD0A1D-3C05-E95E-D84E-2522B63D90BB}"/>
              </a:ext>
            </a:extLst>
          </p:cNvPr>
          <p:cNvSpPr txBox="1"/>
          <p:nvPr/>
        </p:nvSpPr>
        <p:spPr>
          <a:xfrm>
            <a:off x="1170039" y="3715966"/>
            <a:ext cx="6803921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106585"/>
            </a:solidFill>
            <a:extLst>
              <a:ext uri="{C807C97D-BFC1-408E-A445-0C87EB9F89A2}">
                <ask:lineSketchStyleProps xmlns:ask="http://schemas.microsoft.com/office/drawing/2018/sketchyshapes" sd="231277682">
                  <a:custGeom>
                    <a:avLst/>
                    <a:gdLst>
                      <a:gd name="connsiteX0" fmla="*/ 0 w 3548327"/>
                      <a:gd name="connsiteY0" fmla="*/ 0 h 461665"/>
                      <a:gd name="connsiteX1" fmla="*/ 3548327 w 3548327"/>
                      <a:gd name="connsiteY1" fmla="*/ 0 h 461665"/>
                      <a:gd name="connsiteX2" fmla="*/ 3548327 w 3548327"/>
                      <a:gd name="connsiteY2" fmla="*/ 461665 h 461665"/>
                      <a:gd name="connsiteX3" fmla="*/ 0 w 3548327"/>
                      <a:gd name="connsiteY3" fmla="*/ 461665 h 461665"/>
                      <a:gd name="connsiteX4" fmla="*/ 0 w 3548327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8327" h="461665" fill="none" extrusionOk="0">
                        <a:moveTo>
                          <a:pt x="0" y="0"/>
                        </a:moveTo>
                        <a:cubicBezTo>
                          <a:pt x="905698" y="-39282"/>
                          <a:pt x="1957614" y="30050"/>
                          <a:pt x="3548327" y="0"/>
                        </a:cubicBezTo>
                        <a:cubicBezTo>
                          <a:pt x="3545200" y="107116"/>
                          <a:pt x="3571791" y="379367"/>
                          <a:pt x="3548327" y="461665"/>
                        </a:cubicBezTo>
                        <a:cubicBezTo>
                          <a:pt x="3117154" y="438771"/>
                          <a:pt x="1508359" y="338707"/>
                          <a:pt x="0" y="461665"/>
                        </a:cubicBezTo>
                        <a:cubicBezTo>
                          <a:pt x="29364" y="359908"/>
                          <a:pt x="21682" y="57376"/>
                          <a:pt x="0" y="0"/>
                        </a:cubicBezTo>
                        <a:close/>
                      </a:path>
                      <a:path w="3548327" h="461665" stroke="0" extrusionOk="0">
                        <a:moveTo>
                          <a:pt x="0" y="0"/>
                        </a:moveTo>
                        <a:cubicBezTo>
                          <a:pt x="1182506" y="21905"/>
                          <a:pt x="1965718" y="120085"/>
                          <a:pt x="3548327" y="0"/>
                        </a:cubicBezTo>
                        <a:cubicBezTo>
                          <a:pt x="3540602" y="77189"/>
                          <a:pt x="3542283" y="240564"/>
                          <a:pt x="3548327" y="461665"/>
                        </a:cubicBezTo>
                        <a:cubicBezTo>
                          <a:pt x="2611045" y="452199"/>
                          <a:pt x="1490802" y="631351"/>
                          <a:pt x="0" y="461665"/>
                        </a:cubicBezTo>
                        <a:cubicBezTo>
                          <a:pt x="-11847" y="262062"/>
                          <a:pt x="8337" y="743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PGCD (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=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4B30796E-36C5-2015-754A-F0DC239D51E3}"/>
                  </a:ext>
                </a:extLst>
              </p:cNvPr>
              <p:cNvSpPr txBox="1"/>
              <p:nvPr/>
            </p:nvSpPr>
            <p:spPr>
              <a:xfrm>
                <a:off x="1170040" y="2869495"/>
                <a:ext cx="6803922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</a:t>
                </a:r>
                <a:r>
                  <a:rPr lang="ar-S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27</a:t>
                </a: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  <a:r>
                  <a:rPr lang="ar-S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42</a:t>
                </a:r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=</a:t>
                </a:r>
                <a:r>
                  <a:rPr lang="fr-M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…</m:t>
                    </m:r>
                  </m:oMath>
                </a14:m>
                <a:endParaRPr lang="ar-SA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4B30796E-36C5-2015-754A-F0DC239D5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040" y="2869495"/>
                <a:ext cx="6803922" cy="584775"/>
              </a:xfrm>
              <a:prstGeom prst="rect">
                <a:avLst/>
              </a:prstGeom>
              <a:blipFill>
                <a:blip r:embed="rId3"/>
                <a:stretch>
                  <a:fillRect l="-2141" t="-9901" b="-29703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C1F84236-8995-5089-2F50-E2EC5BBCC2ED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6BC0DE7-AAE8-CD60-001D-D03BCCB0F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977A6-6CF8-C745-29C0-B7892617E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299E0033-274A-EDC2-079E-64248F04B93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0C52070-6467-026A-D051-F97A524D8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65E510B-E7CC-2329-2380-2F644704790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2B87A48-F387-98E7-37C9-0F2899E351E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ECE93A6-6A68-DA39-35F4-43DCE5C611A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F3931E6-E85F-6852-20F8-A5EF1BBAD8A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4883E37-3993-6223-57EC-B9527BB2530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5750610-2728-20EC-D1DF-D07151CC7F4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405513C-8CEA-FB94-D550-C0B99E0D15B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62D47B9-46D7-37E5-8DFE-7E318209429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3E196F2-DD92-7639-D525-A7E14499B6F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056700D-2505-5DC7-7F74-555E41DDD8A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8">
                <a:extLst>
                  <a:ext uri="{FF2B5EF4-FFF2-40B4-BE49-F238E27FC236}">
                    <a16:creationId xmlns:a16="http://schemas.microsoft.com/office/drawing/2014/main" id="{0B86701B-84A7-59EF-29B9-7C1430FBC783}"/>
                  </a:ext>
                </a:extLst>
              </p:cNvPr>
              <p:cNvSpPr txBox="1"/>
              <p:nvPr/>
            </p:nvSpPr>
            <p:spPr>
              <a:xfrm>
                <a:off x="582567" y="5523975"/>
                <a:ext cx="7262939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PGCD (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27</a:t>
                </a:r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42</a:t>
                </a:r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= 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𝟑</m:t>
                    </m:r>
                  </m:oMath>
                </a14:m>
                <a:endPara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ZoneTexte 68">
                <a:extLst>
                  <a:ext uri="{FF2B5EF4-FFF2-40B4-BE49-F238E27FC236}">
                    <a16:creationId xmlns:a16="http://schemas.microsoft.com/office/drawing/2014/main" id="{0B86701B-84A7-59EF-29B9-7C1430FBC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67" y="5523975"/>
                <a:ext cx="7262939" cy="461665"/>
              </a:xfrm>
              <a:prstGeom prst="rect">
                <a:avLst/>
              </a:prstGeom>
              <a:blipFill>
                <a:blip r:embed="rId3"/>
                <a:stretch>
                  <a:fillRect l="-1171" t="-7407" b="-23457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52D1838B-710B-4C93-2C36-C394E1A8CC1E}"/>
                  </a:ext>
                </a:extLst>
              </p:cNvPr>
              <p:cNvSpPr txBox="1"/>
              <p:nvPr/>
            </p:nvSpPr>
            <p:spPr>
              <a:xfrm>
                <a:off x="582567" y="4764355"/>
                <a:ext cx="7262939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27</a:t>
                </a:r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42</a:t>
                </a:r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=</a:t>
                </a:r>
                <a:r>
                  <a:rPr lang="fr-M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𝟕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𝟑𝟕𝟖</m:t>
                    </m:r>
                  </m:oMath>
                </a14:m>
                <a:endPara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52D1838B-710B-4C93-2C36-C394E1A8C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67" y="4764355"/>
                <a:ext cx="7262939" cy="461665"/>
              </a:xfrm>
              <a:prstGeom prst="rect">
                <a:avLst/>
              </a:prstGeom>
              <a:blipFill>
                <a:blip r:embed="rId4"/>
                <a:stretch>
                  <a:fillRect l="-1171" t="-7500" b="-25000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id="{973D83E4-B845-15D1-30FD-50523D5AEADF}"/>
                  </a:ext>
                </a:extLst>
              </p:cNvPr>
              <p:cNvSpPr txBox="1"/>
              <p:nvPr/>
            </p:nvSpPr>
            <p:spPr>
              <a:xfrm>
                <a:off x="5164581" y="2008095"/>
                <a:ext cx="3361425" cy="5232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𝟒𝟐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fr-FR" sz="2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ar-SA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𝟑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ar-SA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𝟕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id="{973D83E4-B845-15D1-30FD-50523D5AE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581" y="2008095"/>
                <a:ext cx="336142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id="{A8876784-5C3E-8BE4-6628-5343484BCA19}"/>
                  </a:ext>
                </a:extLst>
              </p:cNvPr>
              <p:cNvSpPr txBox="1"/>
              <p:nvPr/>
            </p:nvSpPr>
            <p:spPr>
              <a:xfrm>
                <a:off x="645015" y="2036226"/>
                <a:ext cx="2580324" cy="5232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𝟐𝟕</m:t>
                      </m:r>
                      <m:r>
                        <a:rPr lang="fr-FR" sz="2800" b="1" i="1" dirty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ar-SA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𝟑</m:t>
                      </m:r>
                      <m:r>
                        <a:rPr lang="fr-FR" sz="2800" b="1" i="1" dirty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ar-SA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𝟑</m:t>
                      </m:r>
                      <m:r>
                        <a:rPr lang="ar-SA" sz="2800" b="1" i="1" dirty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ar-SA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𝟑</m:t>
                      </m:r>
                    </m:oMath>
                  </m:oMathPara>
                </a14:m>
                <a:endParaRPr sz="2800" b="1" i="1" dirty="0">
                  <a:solidFill>
                    <a:srgbClr val="106585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id="{A8876784-5C3E-8BE4-6628-5343484BC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15" y="2036226"/>
                <a:ext cx="258032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81B43DEC-FED3-81DD-F227-991024A4A744}"/>
              </a:ext>
            </a:extLst>
          </p:cNvPr>
          <p:cNvSpPr txBox="1"/>
          <p:nvPr/>
        </p:nvSpPr>
        <p:spPr>
          <a:xfrm>
            <a:off x="-13018" y="86204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EC6BB44-0E9C-9B2F-78A4-5844D18617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5938F4-50CF-A434-5A14-D445A3A7F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150" y="2628231"/>
            <a:ext cx="5008143" cy="20110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CA7B30-C3EE-E55A-AEB0-FB12E35FA444}"/>
              </a:ext>
            </a:extLst>
          </p:cNvPr>
          <p:cNvSpPr/>
          <p:nvPr/>
        </p:nvSpPr>
        <p:spPr>
          <a:xfrm>
            <a:off x="4165882" y="3395749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3</a:t>
            </a:r>
            <a:endParaRPr lang="fr-FR" sz="30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95BCE1-9504-B075-CE13-96F5B847CA0F}"/>
              </a:ext>
            </a:extLst>
          </p:cNvPr>
          <p:cNvSpPr/>
          <p:nvPr/>
        </p:nvSpPr>
        <p:spPr>
          <a:xfrm>
            <a:off x="3337360" y="3776071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3</a:t>
            </a:r>
            <a:endParaRPr lang="fr-FR" sz="300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0FE517-2FE3-1B74-E263-0D292BC7D7D2}"/>
              </a:ext>
            </a:extLst>
          </p:cNvPr>
          <p:cNvSpPr/>
          <p:nvPr/>
        </p:nvSpPr>
        <p:spPr>
          <a:xfrm>
            <a:off x="5109489" y="3123072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2</a:t>
            </a:r>
            <a:endParaRPr lang="fr-FR" sz="30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C61871-4193-CBDF-06C0-D03360786815}"/>
              </a:ext>
            </a:extLst>
          </p:cNvPr>
          <p:cNvSpPr/>
          <p:nvPr/>
        </p:nvSpPr>
        <p:spPr>
          <a:xfrm>
            <a:off x="5053938" y="3876426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7</a:t>
            </a:r>
            <a:endParaRPr lang="fr-FR" sz="30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3EBDF7-99A3-EF2C-FECB-4889B8ECA7A7}"/>
              </a:ext>
            </a:extLst>
          </p:cNvPr>
          <p:cNvSpPr/>
          <p:nvPr/>
        </p:nvSpPr>
        <p:spPr>
          <a:xfrm>
            <a:off x="3323126" y="3111574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3</a:t>
            </a:r>
            <a:endParaRPr lang="fr-FR" sz="3000" b="1" dirty="0">
              <a:solidFill>
                <a:srgbClr val="FF0000"/>
              </a:solidFill>
            </a:endParaRPr>
          </a:p>
        </p:txBody>
      </p:sp>
      <p:grpSp>
        <p:nvGrpSpPr>
          <p:cNvPr id="11" name="Groupe 8">
            <a:extLst>
              <a:ext uri="{FF2B5EF4-FFF2-40B4-BE49-F238E27FC236}">
                <a16:creationId xmlns:a16="http://schemas.microsoft.com/office/drawing/2014/main" id="{3C4E1C07-E37F-9EE2-E2DF-FF33714734F3}"/>
              </a:ext>
            </a:extLst>
          </p:cNvPr>
          <p:cNvGrpSpPr>
            <a:grpSpLocks/>
          </p:cNvGrpSpPr>
          <p:nvPr/>
        </p:nvGrpSpPr>
        <p:grpSpPr bwMode="auto">
          <a:xfrm>
            <a:off x="349731" y="941333"/>
            <a:ext cx="614363" cy="688975"/>
            <a:chOff x="924143" y="3511073"/>
            <a:chExt cx="614494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4982774-C5B4-01D0-00A0-8B697250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8CDA1DA-E61B-CABF-B71C-783062AD73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8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A259A-F2DC-AFA9-B900-FE59471F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A8E32E4-588B-439B-73DF-093C47F63A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09D3544-491D-9BFF-9731-4716358A5F4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1E6C11-4B51-6BB2-98CA-18C6EC932220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1797921-0C7F-9076-8523-AEBB124C0706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203DD8D-5892-A38C-6B16-662CFF20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FCBA1AA-DB5B-ED85-D40D-77499E93D33D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0E16447-25EC-942B-263F-A610DEEE6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D6D25D5-79F1-4E71-68F1-E2684803F213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وتحويل عدد كسري إلى كسر مختلط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400E665-6A80-F3C5-61A1-82F8C6BEC193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70BC27-0AE7-FBBE-3CF2-59716007DD16}"/>
              </a:ext>
            </a:extLst>
          </p:cNvPr>
          <p:cNvSpPr txBox="1"/>
          <p:nvPr/>
        </p:nvSpPr>
        <p:spPr>
          <a:xfrm>
            <a:off x="1691620" y="4167588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</p:spTree>
    <p:extLst>
      <p:ext uri="{BB962C8B-B14F-4D97-AF65-F5344CB8AC3E}">
        <p14:creationId xmlns:p14="http://schemas.microsoft.com/office/powerpoint/2010/main" val="13185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3CB67-161C-C895-D5A3-D2E489BC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DAC6024-9F1E-F003-D110-EA96EBE3620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5F04507-1EDC-662C-0483-3849FBC5C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8653654-3F12-8B4C-2E58-6E8F0AD2F2A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50BC496-2EDA-0D89-8F71-6178674BA8F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0C23A08-61B2-843B-579C-2C8A5729698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260A800-F339-26D9-D2FB-498B2B8A92D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E66E3A3-47B7-FA23-BE9B-12CF131A08C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ACF7E42-D303-697F-61D2-B842BE924C6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F75F19C-FB06-1176-8E79-6DB44455A7F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B36277F-26F4-49EA-8AD5-A0FC91CBD3D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2A49534-3FF7-2479-78F7-6B3863E5668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444B73B-012C-DFAB-3C91-9C45EEB634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26AE4AD-740B-4F31-7B24-51242B2894B2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C6B4670-345F-101E-44CC-8F94BC099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3D22240-96A0-6A62-D8E6-99784A270E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3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2273440" y="778313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 حصة مراجعة  دروس كل كفاية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442452" y="1582803"/>
            <a:ext cx="8138241" cy="4860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مراجعة دروس كل كفاية وفق ما يلي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رائز التحكم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SA" kern="1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يُنْجَزُ</a:t>
            </a:r>
            <a:r>
              <a:rPr lang="ar-MA" kern="1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 الألواح  أو </a:t>
            </a:r>
            <a:r>
              <a:rPr lang="ar-S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دفاتر البحث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حسب المقترح على الشرائح ، و يحسب الأستاذ(ة) نسبة تحكم المتعلمين .</a:t>
            </a: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أكثر من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المرور مباشرة إلى أنشطة </a:t>
            </a:r>
            <a:r>
              <a:rPr lang="ar-S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التدرب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MA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أقل من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يعيد الأستاذ(ة) النمذجة المرتبطة بالنشاط ،كما يمكن إعادة شريط النمذجة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أنشطة  </a:t>
            </a:r>
            <a:r>
              <a:rPr lang="ar-S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التدرب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الأنشطة على الألواح أو الكراسات حسب التوجيهات المقترحة على الشرائح وذلك وفق المنهجية التالية :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أ)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إنجاز النشاط بشكل فردي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ب) مطالبة أحد المتعلمين بالتصحيح  على السبورة مع ضرورة التصريح بالخطوات المتبعة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ج) تصحيح النشاط  بشكل تفاعلي .</a:t>
            </a: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1600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: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يخصص وقت أكثر للكفاية التي تكون فيها  نسبة التحكم ضعيفة .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التركيز على فئة  المتعثرين خلال حصص المراجعة  </a:t>
            </a: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0DE567E-86F9-6174-2306-70BA91BA82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AFCB-557E-E551-73DD-759C2B41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A8EE539-4A36-6D59-DA39-0EF1EDA880D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DED991A-D804-D15E-3E44-8FACEA24BE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2BD9ABB-E7C5-E3B8-8587-13834788E1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D7EFD39-2A55-5048-7FD1-3DB265A32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B309159-1C33-645C-5C44-927261131A5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8996CD-38B5-3202-D42F-A2DAA3ECAF8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EF29EC8-89A8-FCB3-0BF9-786C739D2B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AD642F0-C92A-29D7-7F04-ACFA5BB60D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36079FA-1EEE-AF25-0286-D0AE848099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151CF3B-5256-8FD2-454B-39D74AE7D8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43431A1-9E15-56AA-F696-FDF26CC69EA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الكسر التالي على شكل كتابة كسرية مختلطة.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C0D7A-8E65-711C-7693-5175086121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4DEA22C-BD7F-837C-9298-ECB04103783B}"/>
                  </a:ext>
                </a:extLst>
              </p:cNvPr>
              <p:cNvSpPr txBox="1"/>
              <p:nvPr/>
            </p:nvSpPr>
            <p:spPr>
              <a:xfrm>
                <a:off x="3723231" y="2810365"/>
                <a:ext cx="1068716" cy="182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𝟑𝟗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4DEA22C-BD7F-837C-9298-ECB041037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231" y="2810365"/>
                <a:ext cx="1068716" cy="18209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26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C87B-1DB0-3AD3-ED86-9E688036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5909F17-C735-AA6A-4150-B90DB58E673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65C3838-8DDD-079D-E52D-8AF553C3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7DE1B75-0385-3E4B-6DFF-B4874423A23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A317818-E3C6-B1B8-E25C-72E3172F06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135457B-15C8-2082-8AEF-502EE7C8A8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92407ED-08FD-9551-C4B7-AF92E0057AE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0204D72-E486-4C2F-F44D-C5C0900B129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CB5AE70-9966-E8E5-322D-6E3CF06F69C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D55C769-C7A6-5288-7E83-362DA096C5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618B86C-4C64-F734-B7C0-B4AA2E0ADA2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E77A5A1-41A5-583A-909F-B54F6AEB1C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7084C6E-2C84-B50E-070D-CA4D47CEA8A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31BB4EE-EE6A-F27C-43B3-726904C8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416DBF2-7DEF-D328-853E-8A45478F0A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9EBFE94-DB37-3440-2D71-546CFF96A465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9C5C4-9515-27C8-382A-0CA1AD6C7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5C3D1F9-7ECA-AE6E-7E6E-C5EE3D93CBA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0C31606-6B1B-09DB-BCE7-FA1BCC8AF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5C9EF08-8813-092E-0B79-D8420779C4C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8C1DCD1-D428-334F-16F6-4B3797FC6D0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E88C959-15A6-DD06-8A53-E7F396C73C8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10611C5-BB85-73A6-0A91-DFCE686550F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2623E74-B89B-1172-398C-F861625A417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27905BF-F9D2-716B-1352-EA360AD106F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3DF404D-17C7-483F-FAB0-06006662773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4424312-7F4E-BE75-FC74-F0EDF4BF697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37BBCBC-0BB3-C8E9-35CB-D4B2F6EA79A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B6C7D77-D99F-6658-8988-BA8ADFE44C7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553E3CB-4678-1C35-BB07-15A1BBDD2B1D}"/>
                  </a:ext>
                </a:extLst>
              </p:cNvPr>
              <p:cNvSpPr txBox="1"/>
              <p:nvPr/>
            </p:nvSpPr>
            <p:spPr>
              <a:xfrm>
                <a:off x="3723231" y="2810365"/>
                <a:ext cx="1068716" cy="182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𝟑𝟗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553E3CB-4678-1C35-BB07-15A1BBDD2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231" y="2810365"/>
                <a:ext cx="1068716" cy="18209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BC939775-2E8F-C915-4F4C-F218FFAE9493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1225932-853C-6CC0-4018-9B345CCB6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0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9302A98-2B33-5748-7402-D9C9A98329A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68288F-B323-7FCF-158A-70B764C4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C610C39-5386-8A1F-BCA9-822FC70B1E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1C1E48-3AB5-FBB5-C22F-617D6D89E1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FF452F4-A4C5-16F8-5B7B-8302BF67D9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8A42F73-A27F-63EA-CFFC-BB7F52C911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F91D158-5BCC-4676-7805-FD267ABC31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86BC2D5-DEEC-9637-6529-233DE74509E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98C8006-FD9C-603D-68A4-C96CC7FBAE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46967D0-C1F1-1A04-73E8-A99353D3921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1B0640-45C6-E5FA-9246-4C7F360F05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AD0399F-0843-4CA4-40EB-4C58EE2D7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8147BBE-97A9-1BEB-EC88-B1AE3EA0C51C}"/>
              </a:ext>
            </a:extLst>
          </p:cNvPr>
          <p:cNvSpPr txBox="1"/>
          <p:nvPr/>
        </p:nvSpPr>
        <p:spPr>
          <a:xfrm>
            <a:off x="0" y="92455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2DFF38-6B4C-4300-3639-E206441C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C398D9B9-76CC-E4C0-FDE1-29EC60A6EEDD}"/>
                  </a:ext>
                </a:extLst>
              </p:cNvPr>
              <p:cNvSpPr txBox="1"/>
              <p:nvPr/>
            </p:nvSpPr>
            <p:spPr>
              <a:xfrm>
                <a:off x="2784764" y="2644110"/>
                <a:ext cx="3345532" cy="1822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𝟑𝟗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C398D9B9-76CC-E4C0-FDE1-29EC60A6E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764" y="2644110"/>
                <a:ext cx="3345532" cy="18221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90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A170A-A168-6A9C-55A6-4E5862877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2183FBE-5BDB-DCE3-98C7-E1A3AEFEB72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3C66ADF0-1586-C299-BEEF-5630BE2DCD4E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6922B21-DD8B-0C91-4F45-97E579A96A80}"/>
              </a:ext>
            </a:extLst>
          </p:cNvPr>
          <p:cNvGrpSpPr/>
          <p:nvPr/>
        </p:nvGrpSpPr>
        <p:grpSpPr>
          <a:xfrm>
            <a:off x="1773572" y="2249227"/>
            <a:ext cx="5793970" cy="2801236"/>
            <a:chOff x="2207927" y="2237493"/>
            <a:chExt cx="5340370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C2153C4-83C1-9030-6F8B-FB6B6734D1AD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DF73D0E-04AE-1E35-3AAD-3A00BEF24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80049" y="3927800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60843F90-936C-6D66-08EB-EAFBD9CEC5A3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FC67F965-FCDC-FE7F-6439-B29BEE855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78F732F-6FAC-98BF-3E2F-DD90B323874D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C50279C-634F-D893-BD40-8B5E36E14903}"/>
              </a:ext>
            </a:extLst>
          </p:cNvPr>
          <p:cNvSpPr txBox="1"/>
          <p:nvPr/>
        </p:nvSpPr>
        <p:spPr>
          <a:xfrm>
            <a:off x="1615923" y="4156297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2E91B1A-70E9-A09D-674A-BAF28B0BCE82}"/>
              </a:ext>
            </a:extLst>
          </p:cNvPr>
          <p:cNvSpPr txBox="1"/>
          <p:nvPr/>
        </p:nvSpPr>
        <p:spPr>
          <a:xfrm>
            <a:off x="1379913" y="3037276"/>
            <a:ext cx="6269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وتحويل عدد كسري إلى كسر مختلط</a:t>
            </a:r>
          </a:p>
        </p:txBody>
      </p:sp>
    </p:spTree>
    <p:extLst>
      <p:ext uri="{BB962C8B-B14F-4D97-AF65-F5344CB8AC3E}">
        <p14:creationId xmlns:p14="http://schemas.microsoft.com/office/powerpoint/2010/main" val="29489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7AD24-272F-DBE3-A374-12544204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1C6FADB-EA34-111D-68C4-7E4709EA254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117EA70-58E2-493A-9535-D78A47610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89B667C-34E5-70A4-0EEA-6FC30207B88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9FA074D-F545-5EED-5664-184B60D769B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2B0512D-E3D0-278B-E599-712A9B09DA0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15C5DDA-AF85-91DA-AECC-F5E1AC3EA1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8718F5A-8D2F-0BA8-CC7B-808001D7D54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CDD6467-51CF-9E9A-3CFE-E8F7C692619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5BE32E2-BB54-AA99-26F7-82E769F9FFB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135A045-9C36-D409-E831-03112BC6DF0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19B0F11-13C5-623A-C649-C58E6B32665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C204F7A-1C20-BDD4-B472-DE273D81E3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CC9445-1A07-B0C3-0A77-39B19F9BA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2A86E2-64E6-9B87-A50C-16ADE76AC83B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0379A3-3D54-7B55-26E5-4706402BC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03" y="2349909"/>
            <a:ext cx="3493694" cy="39522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00C713A-560A-BF1A-6D39-AB9A9EB05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366" y="2349909"/>
            <a:ext cx="3493693" cy="402863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1E54E29-DAA4-44C5-9441-B604DA8C0456}"/>
              </a:ext>
            </a:extLst>
          </p:cNvPr>
          <p:cNvSpPr/>
          <p:nvPr/>
        </p:nvSpPr>
        <p:spPr>
          <a:xfrm>
            <a:off x="2594950" y="3839496"/>
            <a:ext cx="1410520" cy="8915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8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668C299-16C5-0ACE-56FB-A8081DAE03A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0FB99D-189B-F879-F828-91EA9D6A4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0641099-DA6F-ECCF-7626-6378DE44C1B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AD46564-99E4-AE23-C88E-43FE0B569B5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474C50E-0E8E-CADE-BBEF-82BDD639BA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43AC08-A04E-0D4A-33A5-92926F5EE6A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8518493-DC6A-C809-478B-1AC678C2A0E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6CD92C4-7FA8-BC55-F24E-7E440652EEC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4705303-E752-E852-59A3-9E6EE878759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A966580-B397-DA91-44DD-319EBF790EC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225C771-BBE8-732B-3E20-DCC56252E88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D2C6169-51B7-CB5B-191C-A307072390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831C76-20B8-57FE-7892-0FE53C9F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دقيقة واحدة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السؤال الأول فقط،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33667CEF-9958-6676-47D9-B3D24FE72B8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36671B59-F157-AD57-4F2E-60509B04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EF433F4-FF71-C627-287A-E034F8FF0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FAAB2E-714F-BA48-3F38-038979C7D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977" y="2482977"/>
            <a:ext cx="4939050" cy="323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41001-E91F-2D40-A676-2A642E5AC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D0C724-D380-CE5C-BDA7-A70665CC93D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8BB5A21-A8A0-24E8-36DE-5F3A50AE6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E60EE54-55A6-FE44-5A84-FA5FE1FD208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4CB3851-B3A4-5F79-38DE-234E9281CB2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C0A5DCC-402F-C1B6-93EA-E8B6912EBB1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BCB09BC-B827-D128-F47E-097E324A794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C9D8DF2-1070-58F7-4CFB-16D31EA7113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292B0A6-1E41-03ED-917B-5977CA3A42C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B73AABA0-2FB5-417B-B17A-DA81B542E50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07664F3-2349-1898-2889-F46423B39EF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75FBF69-7E0F-4F49-D2FA-A2E8313492C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5E3293F-C7FD-7EB0-2621-7B1E1C6125E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01FF5F9-3169-EF40-3C41-182A130E9B38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BE4143C-F1E3-F2ED-AC55-90FB04BE4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BB6EE0-DD26-B3CD-C49F-43ED71A1C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671" y="2134979"/>
            <a:ext cx="5023892" cy="354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FC21-D506-139F-6015-3C14A984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D6EFFC-6DBE-0CB4-CC5A-A48C8DEBD78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954CF8A-3619-984C-10D2-9B7A835BC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C883015-25DC-E562-8955-59CDFF75EDF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B81D4F-EC72-46AA-43C4-EBF68807C05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ADBBC8B-337E-E3F7-2868-6412E9E50E6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B5E0D2E-02FE-E509-65E3-A8B28D7C72C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FA6FF4B-7867-707B-B193-B2FF938062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C4CCF29-C0C6-9C26-7C86-06603C9963A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D27BE40-8A9F-F3A9-4439-09B089AB648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A7F4A2E-0CA9-7E18-187B-452FCD113E1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BF7B365-7606-B65A-0BB4-B69AED4556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89E7CD7-5830-5498-793B-5FC0FDA740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438BBB-01F5-1916-0EA3-99C39A1A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8D793C-A3B4-32C4-1CAE-32B2A4DEF066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2314013D-DEEA-537A-1FF7-3172FED361F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C56299BF-2DE9-EB1F-8E72-7C4154C7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126E257A-8A88-D049-5053-816D82688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CF946E16-0754-FF2E-0FC5-8C267C061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517" y="2147353"/>
            <a:ext cx="5413094" cy="38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3A350-C650-00F9-6395-088056848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7228935-D63A-10C9-A6FB-CE88156C24F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B77301B2-F07E-D33B-756B-1A86BA81157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E24EAFB-758B-591A-99C4-F59C6F5E5486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AD5EEEF-2BE9-B414-C919-165C5B5B7D55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C02FA6A-1DED-7EB7-5535-46B04E210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E6C3473-267B-E83E-DDC8-D92D5596902E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CCE7AA3-BDCD-888B-1745-84E842670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46BC13F-BE62-197A-1821-2D7720DC0ACE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تحويل كسر مختلط إلى عدد كسري.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7B74723-D62A-F356-B74F-4BDA349EB636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F03427E-7BC8-4C39-05CF-0234E4A6CC3A}"/>
              </a:ext>
            </a:extLst>
          </p:cNvPr>
          <p:cNvSpPr txBox="1"/>
          <p:nvPr/>
        </p:nvSpPr>
        <p:spPr>
          <a:xfrm>
            <a:off x="1615923" y="4156297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</a:t>
            </a:r>
          </a:p>
        </p:txBody>
      </p:sp>
    </p:spTree>
    <p:extLst>
      <p:ext uri="{BB962C8B-B14F-4D97-AF65-F5344CB8AC3E}">
        <p14:creationId xmlns:p14="http://schemas.microsoft.com/office/powerpoint/2010/main" val="40714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26397"/>
            <a:ext cx="8178799" cy="156914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المرحلة الأولى</a:t>
            </a: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A1F4916-D2F9-BF5B-A6D9-1D887271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03" y="2349909"/>
            <a:ext cx="3493694" cy="39522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CC759F-D5F2-3429-BD8A-B46CC326B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366" y="2349909"/>
            <a:ext cx="3493693" cy="402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C3A05-AA6D-54E4-29C4-448CE39C3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B41104F-4AC8-9927-6ED3-0717F9FF156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FF8A029-4825-4013-9CC8-86889B73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A55EF94-B515-7D4E-7120-A48D2AFF550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1743FF2-EE79-AEB1-28F0-FA13FEC891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D88C1A3-8ECE-4B98-639D-BC820A13413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EA4DC22-17A6-FA4A-8B19-D8E1A861A9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B52BC03-B638-40F3-7446-4164A94ADA0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DE9167-5A4B-AE97-7073-200F965763B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70A0C13-F9CD-5D6E-3864-6EE13DF1EBD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32E25A7-D651-B843-3F4C-6467A88A721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2E9585D-39D3-FCC6-25D6-8CA15D51F8A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C74AD85-2665-14D7-3CA1-457BE8B1B4F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2804F43-73F8-5906-DB44-4951C1B92DB3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279303-19E1-273D-3F90-76F3C2A3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AA5A918-DB87-7212-E795-FE8FCC96E6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02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6535A-A050-EA73-8D26-51C39476C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5B5A88-EDF7-8DEB-B50A-1853BD46BBF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4BAD7CD-7485-0DE8-16DD-B2535B26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1CF67D0-C87E-88D9-EFAD-E763B7DF1DD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422F61-C6E5-728A-8B3E-A03206A996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4EC553F-4773-E37E-0D8F-F65CE263D60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50FC311-B00F-E45D-A023-F34582DB75D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189B5D-6A41-3573-1686-79A627D090E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AEBA49B-A3E3-0034-5723-21111E70E86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2149BC1-D7C6-B00C-98B3-8AB793E30B9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E7D6BBC-E2DC-2D7F-0D38-D60121C31FF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C91AE7F-AA2D-4F61-2391-D18A15D2CE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83822EC-FA59-5AE6-2D9A-F3DB2EC8389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21BC8F-0D53-F6BB-0BD4-A0439F83AE0E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حولوا الكسر المختلط التالي إلى عدد كسري.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3BD761-7633-1801-46EF-844FB4DA0D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9BCA746-E123-35BF-4475-3ACE6F6FA2B6}"/>
                  </a:ext>
                </a:extLst>
              </p:cNvPr>
              <p:cNvSpPr txBox="1"/>
              <p:nvPr/>
            </p:nvSpPr>
            <p:spPr>
              <a:xfrm>
                <a:off x="3723231" y="2810365"/>
                <a:ext cx="1068716" cy="184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9BCA746-E123-35BF-4475-3ACE6F6FA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231" y="2810365"/>
                <a:ext cx="1068716" cy="1840889"/>
              </a:xfrm>
              <a:prstGeom prst="rect">
                <a:avLst/>
              </a:prstGeom>
              <a:blipFill>
                <a:blip r:embed="rId4"/>
                <a:stretch>
                  <a:fillRect r="-6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7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2B95-2AA9-8A3F-B26F-F76F0B78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3D983E7-3EC7-D089-41F5-5B1E005505D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5FE3D6A-5E1E-BF4C-E8DA-D592E57E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D64A3B0-12FD-7FD7-C754-6067CA0F9FB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4F0E960-076A-059F-5CBE-48C6F1A80EC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44858D9-DE7D-8131-1FAF-D44548CE0C4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807FB42-C5BB-B18E-28F8-6C01518A89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50E2C25-6576-652C-ADA8-9D6609BE599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84AD170-3B66-8139-53C5-E406D2ED8A9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3E229DC-275F-06A8-62D8-A32678D3380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3247D98-92BC-3623-5269-0EF2B881454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290F624-BA77-7C99-C6E4-12D70B007A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62AF562-9DE1-D0F9-3E38-2B6AD1BB8AF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3B855F-AF12-38BA-1EED-C2E88A38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843E0-4522-A403-9E1F-E6C25C8C27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48B758-7633-A708-A08A-4EE131E80DF1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1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FFA96-49DD-FEF6-0E81-F27F818F6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7481047-5BD3-535F-1F5E-14FA837ADA0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6517FCA-CEBC-1A89-15C7-8397FBC27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E3F5FC6-EACD-6FCF-7BDE-1D97A6C0C0D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0E322A6-D8A0-F301-CF7F-6AF92DF9E02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CD3B8AC-8EAA-F2BE-23BD-7929BDD36C1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A638AB0-1D4F-3B99-172F-EB4D07E8BD7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D576A98-CE0E-0F57-F343-7F725BF2C32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D124167-FF13-6E8C-3135-D7B38663E5D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B0DD990-4229-8668-342F-2E836890EC3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F5F239F-DE29-A267-4F51-8ABD350FCC0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C68D677-CE75-6275-FA6A-66A21F11876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C9111FD-1752-28F3-D823-240D5EBB059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49DCE07-CE4A-2D97-AAA7-428664719993}"/>
                  </a:ext>
                </a:extLst>
              </p:cNvPr>
              <p:cNvSpPr txBox="1"/>
              <p:nvPr/>
            </p:nvSpPr>
            <p:spPr>
              <a:xfrm>
                <a:off x="3723231" y="2810365"/>
                <a:ext cx="1068716" cy="184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49DCE07-CE4A-2D97-AAA7-428664719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231" y="2810365"/>
                <a:ext cx="1068716" cy="1840889"/>
              </a:xfrm>
              <a:prstGeom prst="rect">
                <a:avLst/>
              </a:prstGeom>
              <a:blipFill>
                <a:blip r:embed="rId3"/>
                <a:stretch>
                  <a:fillRect r="-6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ECA8D767-B6D0-BB37-C5EE-99BD1FFBC815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A39C2A8-974D-EE2F-B5B0-EBCBD326A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1BE9D-5D07-203D-3F57-951677249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C309C12-5DDC-B81A-EE5C-B24BFCD799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00ADC9A-11FB-B3DA-9D70-9E3821F9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7B7EABF-E9A2-1428-34E9-91798A4D1AF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EE28BE-38DE-4EE3-65D3-AB82AC477AF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730135A-B7E1-9ED6-E283-FA9CD212700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B065C26-F98F-8C60-812C-A6DF8168F2A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7586EFD-BDD8-6177-4306-5809F46D18B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B8CBEA6-35E9-617B-8129-56667F0BFF0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AF1B38C-4E6C-C5CA-C575-F1B3C25557A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B8F91F-2A6A-64C3-7142-ABADF5A320D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E922364-AFF6-9E32-9BA4-F0E6CA7C670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15FF741-EB86-A147-383A-4C113C39733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04F63D2-B261-4CF5-13D3-EF30EBB90E1C}"/>
              </a:ext>
            </a:extLst>
          </p:cNvPr>
          <p:cNvSpPr txBox="1"/>
          <p:nvPr/>
        </p:nvSpPr>
        <p:spPr>
          <a:xfrm>
            <a:off x="-13018" y="92455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3FE7D65-433B-5D2D-A570-14AF2FCDF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4BCA0F3-DE96-EC3C-4566-B9B32EF9519D}"/>
                  </a:ext>
                </a:extLst>
              </p:cNvPr>
              <p:cNvSpPr txBox="1"/>
              <p:nvPr/>
            </p:nvSpPr>
            <p:spPr>
              <a:xfrm>
                <a:off x="2544330" y="2835303"/>
                <a:ext cx="3279031" cy="184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𝟕𝟏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4BCA0F3-DE96-EC3C-4566-B9B32EF95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330" y="2835303"/>
                <a:ext cx="3279031" cy="1840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85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97451-D871-90A5-7B24-E47670D62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F642292-1A91-AEAC-EDCB-37E872AA7B1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09735AB-F8F4-2C37-545D-CC15B6CD136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5459BA6-E0E9-71AB-7625-982D86A0E96C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9101BE1-2D5F-76D1-90A2-6DD7FFE8326D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695A540-EDBF-6552-D169-62D7902E7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80049" y="3927800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08337338-0536-F475-FADB-DF728D913C4D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4C99BD5-8CCC-FBD4-65E5-D6F05994EB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DDD2B99-FD19-4720-1F81-AAA5A83BAAAA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تحويل كسر مختلط إلى عدد كسري.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2A74CC6-55E3-3FB4-F3F1-3FF858FB12D2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9DD457-FA07-5367-5938-04AE50B152C5}"/>
              </a:ext>
            </a:extLst>
          </p:cNvPr>
          <p:cNvSpPr txBox="1"/>
          <p:nvPr/>
        </p:nvSpPr>
        <p:spPr>
          <a:xfrm>
            <a:off x="1615923" y="4156297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</a:t>
            </a:r>
          </a:p>
        </p:txBody>
      </p:sp>
    </p:spTree>
    <p:extLst>
      <p:ext uri="{BB962C8B-B14F-4D97-AF65-F5344CB8AC3E}">
        <p14:creationId xmlns:p14="http://schemas.microsoft.com/office/powerpoint/2010/main" val="226329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3F0EE-12A7-66FF-D0AC-315D97010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96E2995-567B-142E-AA9A-8DC0AB193E0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926F7C7-4125-972D-8C97-B52FE92C2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A319EA8-C059-F684-3502-4E04C8483A8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010C6D5-A063-F07A-F7BF-8258B78FE9C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8B487AA-3D9E-A84B-FF44-6F6787AAB9A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581139D-2CF8-85A7-F1DE-4FD2CE53DC3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EF884D0-A64A-3D73-320C-65D87353F5E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414D75C-0BA6-28AF-4B31-B271D35879C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6BE5CC64-C1D2-333C-88A5-B485CA1EDE9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03F9ED1-3A42-ADDF-8050-612A5B1DADA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D96E4BE-FB00-3431-BB64-C753A10E42C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3A0CE06-2C88-D7D4-47F1-68AFC15564E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8674D0-D8E5-CE56-40F3-3B6CCD122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7FD0A4D-B945-5F59-C9A4-B262DB0CAD1D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6BFB05-9F83-18D8-6885-9413EBC1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03" y="2349909"/>
            <a:ext cx="3493694" cy="39522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3BC1C29-6B01-6032-32DF-0A312AC74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366" y="2349909"/>
            <a:ext cx="3493693" cy="402863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8A3096E-F754-DE83-BE5F-9AB3DA0CFFEB}"/>
              </a:ext>
            </a:extLst>
          </p:cNvPr>
          <p:cNvSpPr/>
          <p:nvPr/>
        </p:nvSpPr>
        <p:spPr>
          <a:xfrm>
            <a:off x="1174491" y="3880289"/>
            <a:ext cx="1410520" cy="8915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01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578BD-C20B-9F8C-8221-2106FFFF4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01E71CE-4CEC-66EB-1B01-7424CC81801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FA139A9-0D39-FA29-D89B-11841852E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5A14FF3-45DA-49A1-0CA1-E0796B7B898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F497B43-DF45-AF0A-F444-9989E68D930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97E7BE7-C8EF-3259-F28C-D4A8A0FA8F7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64588B3-71F4-92F2-83AB-B4DBE50C3BA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3E832EC-7208-2FA3-5E6B-6B6FC44FC0C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D1E7B00-41EA-8FC4-92DA-9AA52B20450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698424B1-3A2E-9780-1C5B-F5E935ADE2D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3524525-D697-1669-0D26-AB45FE282AD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9DCD2A6-B9DE-5FEB-C529-66F1C8B3E9B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CF4FE8B-6014-73FC-3CE9-14301B93BB3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935CBC-86B1-CBE3-2EE0-E5F09E520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889385-4AD9-52C4-17E9-4FB21C5EC511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دقيقة واحدة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السؤال الأول فقط،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4A159EE9-B38B-3181-B8AF-E236779BA81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87C0E107-19C6-7630-10A5-38D52BB1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B784220B-66E8-6FB0-3240-72618F07FD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CE312FB6-6F30-B1AE-056F-B923569FD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54B7A6-0103-5C2A-EE94-DF387B7A7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06" y="2694554"/>
            <a:ext cx="4372519" cy="30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92D53-9299-25D4-1BB5-A4C2E0615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74D470C-D889-3F62-A800-613766C2F82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D261AF8-B627-0AF0-6D9F-B2229D4CD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0686288-8EF5-0D88-33AB-138EA4D245F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F5F733F-86E1-4A54-B670-9AEE90CB368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7B9BC9F-055A-609B-01DB-E4B8624F52C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D82AD43-1263-5E57-568E-BECAA97F14A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28B83AC-411E-B0A0-37BF-24802302DF8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A08719F-B3D9-AAA2-1217-49291A3EB75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C33DDE3-F79C-699F-D7E2-443A1513631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3F43976-5679-3542-30E1-B1D3A5071D6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115ED32-B4A2-A7E4-DEBC-FA66B3025D6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80F9428-5921-0137-51AB-CC456DB4DA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9D0A046-FE05-E275-830E-A081FF3BD493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E782FBF-12E9-8516-D0FD-794CEBC61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DC5540-5DD0-8B5D-4B77-21E0EAF3F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675" y="2237353"/>
            <a:ext cx="4657098" cy="32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8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E6B55-422C-68A5-0878-F0F922289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238CA34-280E-6673-793F-B8C91266FCC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D2F275C-3EC8-7478-1C28-B1ADE53FA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ABE24D6-6F80-61CC-3BC8-D77C1EE51D7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9F1EB87-4AF9-C1EE-8EB2-6A067FA161E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CFFA572-2431-11D5-B8D1-3DD6AE511A9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4F1E25D-5AD0-1F5F-E0BB-974B7774EBE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5106A42-682C-CEAE-B6BA-473F2F112F9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1DD1BA8-5E21-2CB5-CD6F-243967CBE70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5A885F5-8E6C-BFA4-5CCC-777DE896C9E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6F9F31A-E7BD-491D-0B3B-FD598596D77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9362000-2730-2EF1-7910-7277130772D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E64B58B-515C-44C1-B05E-F71549526C4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14D7D8-8A82-6404-32FD-02C474F43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82FAD0E-4EB0-B88F-5B4A-3FB42C7B3043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06B8669F-9979-3797-EF5E-272BCF323F88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BA27CE7E-3059-2A43-0D65-5CFA20547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0DBA321F-77F7-6995-EBC0-A50E82AB01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5369236-1D83-45F3-C4D0-9B3A08898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671" y="1996960"/>
            <a:ext cx="4657748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614883" y="2702863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49608" y="4107649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3400782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1400" b="1" dirty="0">
                    <a:solidFill>
                      <a:srgbClr val="33878B"/>
                    </a:solidFill>
                  </a:rPr>
                  <a:t>40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4C0D4-602A-5C03-0CFC-87F8DA77E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94C0A09-CE08-DF7D-BEA0-1CB5AA65F2E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7E498FE4-3497-5721-2533-3AC67260250F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3D766AC-0BC1-EBA2-B841-6374159B51DB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799C9C0-C3D5-2BE3-1C05-F3A14B6772FA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41DEBED-2BBB-ED32-C592-63FFDBE6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ABE4798B-B523-9D1E-4F14-25B73A2C13F9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DFB7678-27D6-A51E-75A3-266545E9A3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BD574E0-8CA7-CD7C-0441-4968CDC24B9B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جداء عددين كسريين مع الاختزال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4C73044-2F10-F550-41EA-FB4C8EA37958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E94567-58AE-B35C-0287-04E678D1FFED}"/>
              </a:ext>
            </a:extLst>
          </p:cNvPr>
          <p:cNvSpPr txBox="1"/>
          <p:nvPr/>
        </p:nvSpPr>
        <p:spPr>
          <a:xfrm>
            <a:off x="3041549" y="419863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</a:t>
            </a:r>
          </a:p>
        </p:txBody>
      </p:sp>
    </p:spTree>
    <p:extLst>
      <p:ext uri="{BB962C8B-B14F-4D97-AF65-F5344CB8AC3E}">
        <p14:creationId xmlns:p14="http://schemas.microsoft.com/office/powerpoint/2010/main" val="29993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9F386-28D5-8084-E723-896CB4EA0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546199F-A74D-078A-E4DF-94DD12C990F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16F1AD8-123E-5290-949B-BD3CFE89A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7249B3D-6D35-EEFC-97DA-E59CD17BAEA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6E72007-3DB9-9333-C937-E2305A1842F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7E767DC-37C7-6DA2-8110-3014090BB64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162806F-1E77-9E41-A490-EB53CF8D55B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8FC7B4A-A731-5444-2B25-65CF9FB4B9B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783044B-8856-A5FF-17F4-64A6B27534D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3F902CA-0DC4-155A-6E06-63726B8BF73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2E0FF04-67F7-5C17-DB58-3B47043B0C5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C6CE428-2302-06DF-A7C1-29F1D2248C5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C143FE2-59A8-EBBD-A041-82BBAE687A6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714727B9-94F0-0A42-4775-FD65F89599E8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7895B3-837D-DB8F-7B9D-B2F4D830C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8249183-8A24-D6C5-36A1-1BF9072619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05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283DE-B043-00D6-A58F-B8C2D7642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60ABFC7-8D5D-F7EC-1EA6-129492C7E26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B886BEF-FCE0-0208-78C2-155C35CD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4EEFB65-D7E4-0EFD-ACF5-E6EBA769D22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8988849-CCD1-989B-72EB-33DA8D2AA9A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39ADD65-800A-71AF-51AA-8DEB437445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DE16D62-5013-9174-EF70-A9819E64B81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E01D062-F932-7325-AD2E-98724FCC19D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D499FF9-E1DB-D599-0601-7AC9E4798D3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F4D3A3B-B16E-A210-E4F3-8A79C9F13C1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5C26C4E-C1D7-3597-B5EC-5B0043B61ED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EEBF63E-EF7B-F90D-F79E-B5285BB0A41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001AEB4-9130-D410-4F8B-11E1760B500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F0F4CB6-C2F7-9D7A-DCA0-451D7286E07C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جداء العددين الكسريين التاليين.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4BCEB1-E13D-196F-A7A9-F752FF4B35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993D73D-E005-DA58-166D-4CA2AD0652CA}"/>
                  </a:ext>
                </a:extLst>
              </p:cNvPr>
              <p:cNvSpPr txBox="1"/>
              <p:nvPr/>
            </p:nvSpPr>
            <p:spPr>
              <a:xfrm>
                <a:off x="2669998" y="2685674"/>
                <a:ext cx="4207111" cy="1826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993D73D-E005-DA58-166D-4CA2AD065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998" y="2685674"/>
                <a:ext cx="4207111" cy="18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28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1E345-AB9E-3D49-67AF-C704EDD31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AC9613A-2DC0-BB03-716D-E13E2E17BD8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13FB7E5-53AD-9463-A0F6-676150355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C317B08-6B90-A8AB-9A4C-7593ECF3494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BD45587-5737-5811-2783-14F5FF913E4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187F428-6A07-DA57-4C13-AC1B1A3BCE6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9C3C4F8-7586-DBE8-6C38-3913D7A641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A63E09E-B91D-BD32-F761-87CC93E4B97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A4A3F15-EBC5-A6DB-54F1-EE469C30B04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0DE9465-FAAA-13AF-9E6A-A9E65B4DA99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8F71555-9F92-22D4-61EC-AB0C1DEC7EC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A941E96-5952-37DD-F030-4356C0FC9C9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80331AE-630B-FA1A-821B-7F1FC79A90F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7DD177-3B02-DFAB-72C4-366D25197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FFCCA-61CB-7FED-7142-E472E87E38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1774CBF-01E2-4CEC-228A-D985B737DB7A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4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CA04D-05FA-233A-0D60-E53E2B4B2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03FCE59-6B8D-EA36-BBA1-FCF43699046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CAC48F7-9D82-7E3D-0251-01EFD219B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92C50F2-19AD-1C31-5159-6AD36CFCDDA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67B848F-A290-B651-B61E-D45312DA365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658D108-D6A9-A2DF-B2D0-9191AFF6EF1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F352A52-5A2F-2B9C-338B-6F7A959A910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F227AA5-6CF9-86F0-17F7-E5F322B2824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6A4E092-E9C3-D63D-9906-E22ADCCE602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8B15000-8007-CC8F-31FA-6F7DF6C5501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63FD097-7A97-0C7B-4C65-ACED5CC30C4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3FB85AE-0090-29BB-BABE-C7A837A3238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9C978C7-C03B-A4B1-7682-9113F986CCB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7EC68B3-CCEF-9D1C-00AF-E50F76056891}"/>
                  </a:ext>
                </a:extLst>
              </p:cNvPr>
              <p:cNvSpPr txBox="1"/>
              <p:nvPr/>
            </p:nvSpPr>
            <p:spPr>
              <a:xfrm>
                <a:off x="2669998" y="2685674"/>
                <a:ext cx="4207111" cy="1826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7EC68B3-CCEF-9D1C-00AF-E50F76056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998" y="2685674"/>
                <a:ext cx="4207111" cy="18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CE17DF53-D1A6-9953-4B2B-22C265A27B01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9599F5E4-077E-31CE-F150-B45E16BA3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77EFC-512A-6FE6-D826-3848F067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290860B8-48C6-1D87-9AE4-62F91EE81D3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5A60F20-C4D7-5B4D-B498-C9649BB8F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F242FA7-DC83-47A2-3D91-8E3DC426C25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BA83F09-6A47-616F-1743-05AA2AD9DF4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B8E334B-AFDD-9771-1FEC-05814AEEE58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2AF5B68-47C9-20C7-A88F-A4F0E55C003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290A33E-47A6-BB5E-BB0E-AD7BB265EB8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F3F4794-F076-76B5-E622-051BEF76431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6CC5A0B-B432-1D8F-E6AD-CE39F18E334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F1FA51C-8479-75CC-4D73-139DFB73FF9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FF1CE6C-69D7-4911-35EB-32CE279299C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0A22D71-A8E9-BCD5-D9C2-0E81203094F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91B5F58-0FCC-4DD9-F908-D07727AF51EE}"/>
              </a:ext>
            </a:extLst>
          </p:cNvPr>
          <p:cNvSpPr txBox="1"/>
          <p:nvPr/>
        </p:nvSpPr>
        <p:spPr>
          <a:xfrm>
            <a:off x="0" y="832864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A0CF996-E078-4ACB-FCF9-A12DB366A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DF48C1A-0C3C-AB33-DF3A-1D97B4E7103D}"/>
                  </a:ext>
                </a:extLst>
              </p:cNvPr>
              <p:cNvSpPr txBox="1"/>
              <p:nvPr/>
            </p:nvSpPr>
            <p:spPr>
              <a:xfrm>
                <a:off x="89452" y="2606161"/>
                <a:ext cx="7613374" cy="1827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fr-FR" sz="6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fr-FR" sz="60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60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ar-SA" sz="60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6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sz="6000" b="1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DF48C1A-0C3C-AB33-DF3A-1D97B4E71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2" y="2606161"/>
                <a:ext cx="7613374" cy="18272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0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4F2C7-A586-2C34-369F-035CC17A9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8FDDB5B-9FFF-4E7F-3FE1-2CFBB643738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10BB9C88-CE6C-CBBF-554C-32FBDA6BC46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0395CB-32CA-E89F-327C-3B583EB5A907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09DACFE-4F76-6529-FF5E-E8114A4C6FDA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83F6AAC-6C8A-B55A-9B7A-06BD6B9E4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54192" y="3887271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6DDF265A-42FC-5E92-2D1E-3F2F152F7D38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45146A3-AA97-C7D7-1116-A158F62047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DEFEBD0-1E6A-468B-80ED-4EC30DA46EDD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جداء عددين كسريين مع الاختزال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3596FD5-49CE-3E73-78F0-D706E2787242}"/>
              </a:ext>
            </a:extLst>
          </p:cNvPr>
          <p:cNvSpPr txBox="1"/>
          <p:nvPr/>
        </p:nvSpPr>
        <p:spPr>
          <a:xfrm>
            <a:off x="2284841" y="355299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E8B373-5208-CA63-9710-9AD2F183998A}"/>
              </a:ext>
            </a:extLst>
          </p:cNvPr>
          <p:cNvSpPr txBox="1"/>
          <p:nvPr/>
        </p:nvSpPr>
        <p:spPr>
          <a:xfrm>
            <a:off x="2976222" y="417923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التدرب</a:t>
            </a:r>
          </a:p>
        </p:txBody>
      </p:sp>
    </p:spTree>
    <p:extLst>
      <p:ext uri="{BB962C8B-B14F-4D97-AF65-F5344CB8AC3E}">
        <p14:creationId xmlns:p14="http://schemas.microsoft.com/office/powerpoint/2010/main" val="30697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BE297-1A9C-A4BB-4081-84E0E817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7C5BE21-0A7F-8A2D-5A66-F1CD8211D3E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F41F204-52FA-C82F-3ED6-5EA956A6C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1BEA2DE-29A7-1F10-96A1-4FE74D642CB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2580CC6-1F19-8853-4824-0A3BBCAEF09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9A0C676-2F49-F664-E31D-E9BD8F2D46D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0BE9832-7B63-237D-E80F-65348F708B5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778F9E8-500C-1B27-7C99-BCF1490E122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EE9FFDA-DE1B-2F85-36C8-2B234524047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FFF0494-0D82-741B-DA2D-58A593CD761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72A0A7B-A06F-A5CC-6CE7-32EC7BDB2C7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D5480F3-5418-43E6-C764-A2556CBAE03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056D6BF-D78E-C1AA-05FB-545A756F9F8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43503AF-5AEA-B0C0-CBE7-23BD2ADB3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619F10-99A2-369E-BAC4-7B7C5C32B159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A3C9915-40C2-7A8F-B3C9-AE3292D79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03" y="2349909"/>
            <a:ext cx="3493694" cy="39522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BDF06E-7E20-19D1-B81E-B4F26D237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366" y="2349909"/>
            <a:ext cx="3493693" cy="402863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34AF2B6-8D38-9F01-C842-35074062EB2A}"/>
              </a:ext>
            </a:extLst>
          </p:cNvPr>
          <p:cNvSpPr/>
          <p:nvPr/>
        </p:nvSpPr>
        <p:spPr>
          <a:xfrm>
            <a:off x="1266257" y="4760843"/>
            <a:ext cx="2719334" cy="4478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2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6ED99-9884-1202-7B60-234FBF0BA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4099F6D-9CD0-9085-2D8C-E95CBC2ABF4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B6DF5A9-5A71-E4C7-3B19-668C389E5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501814C-9C50-8F77-EBC4-0CACB164FC2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382D70B-F17D-1FFF-C04E-79C0F12CD9E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EC234F9-8CD3-2AB5-B5E2-D096FE75C29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1F23B51-FAEE-7ADB-4805-7CA0456C44D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15FFCC7-EAB5-380F-1BEB-4576E7AB36E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079A874-9433-D8F0-E808-EE6B32424B1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7CAE207-868C-513E-AE48-D2F6F47B2A5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B7B2353-4A67-5D41-0243-CF34905B634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B09B816-BFF7-EF90-716C-34D8CC8DF14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03A50DB-4C17-7BB2-1D8D-A05C634D46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F1EB4B-5B72-5DE4-BC4C-B09652CF0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56706E-1228-6D93-9B87-4120959A644C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دقيقة واحدة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السؤال الأول فقط،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AD61961D-26B3-363F-88C5-8909AE03E9C1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CDD842BF-C415-3EF1-6306-BC7D5A590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908648C-D408-A931-BF69-77A3342358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9A622B91-53D9-E1C3-AF57-F31489ABE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6373EC-AA5A-AFD1-280B-ACFECA0C6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2588779"/>
            <a:ext cx="5648636" cy="2922104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4C950F1-796E-FD25-1A55-A311DAFBFD3F}"/>
              </a:ext>
            </a:extLst>
          </p:cNvPr>
          <p:cNvSpPr/>
          <p:nvPr/>
        </p:nvSpPr>
        <p:spPr>
          <a:xfrm>
            <a:off x="661008" y="2588779"/>
            <a:ext cx="5501978" cy="11980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4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8D05B-9F9C-22DD-6CCA-560BC2E7F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E20C89F-E9AF-90BE-663E-5CA296473E7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25549EE-3DA2-5888-4E66-A99903141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F075608-2BDB-B450-80DC-5D151767E49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97AFB2E-D991-36DA-445D-DC0588F3DE6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A9AADC8-192E-6CE3-5830-9B889F0C107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9E8218F-9573-DFDE-79E2-CAAB347280C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3BD8314-EF65-ED72-F42F-42B184FEE60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9655238-8BF9-EDAA-72C2-59EA4862E7C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69FA39C-02AE-A792-BF5D-4F637E6808E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2B66DD7-DB7C-9F9E-09EC-0083911CF0F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E655F13-3DBD-C3A3-319F-9BFEB2834D9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5535FF9-68C6-718A-E2B1-D30E1B036E9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9D0D93B-DCB7-532C-DB02-BB680280ED95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39564A4-CE7D-F168-5BFD-163AD0D80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D54F0E-D050-294A-5717-91A6ADE94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42" y="2147769"/>
            <a:ext cx="7323455" cy="406181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878C999-1FC7-FC66-62EA-91F6D717B076}"/>
              </a:ext>
            </a:extLst>
          </p:cNvPr>
          <p:cNvSpPr/>
          <p:nvPr/>
        </p:nvSpPr>
        <p:spPr>
          <a:xfrm>
            <a:off x="924339" y="2621860"/>
            <a:ext cx="7056783" cy="10158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02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726377" y="3126123"/>
            <a:ext cx="6564862" cy="24880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285787" y="3272537"/>
            <a:ext cx="663247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أعداد إلى جداء أعداد أولية 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وتحديد المضاعف المشترك الأصغر باستعمال مخطط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Venn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تعرف وتحديد ا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لقاسم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المشترك </a:t>
            </a:r>
            <a:r>
              <a:rPr lang="ar-MA" sz="2000" b="1" kern="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كب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 باستعمال مخطط </a:t>
            </a:r>
            <a:r>
              <a:rPr lang="fr-FR" sz="2000" b="1" kern="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Venn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</a:p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تفكيك وتحويل عدد كسري إلى كسر مختلط والعكس؛</a:t>
            </a:r>
          </a:p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حساب جداء عددين كسريين وكتابة الجداء على شكل مختزل؛</a:t>
            </a:r>
          </a:p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حساب جداء وخارج قسمة أعداد كسرية في وضعيات مركبة؛</a:t>
            </a:r>
          </a:p>
          <a:p>
            <a:pPr algn="r" rtl="1">
              <a:spcAft>
                <a:spcPts val="600"/>
              </a:spcAft>
            </a:pP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</a:t>
              </a:r>
              <a:r>
                <a:rPr lang="ar-S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6918265" y="3034038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569753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4C7A2-2B3A-9FAD-40F9-806935F97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E51B026-88F1-43F8-C6BE-159A407A4B3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9270A1A-F79D-C4B9-275B-6F085FB0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88B66BA-3482-80A1-EB91-E49DE320A10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3F94F06-F7FE-831E-6616-2B44D36A097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6B21A9F-F550-FF78-5486-8D02C9519EA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EFBCA19-ED6C-C9D5-60FE-0DC8650ACEF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B09ADCC-30CE-86BC-E113-E76CBB982E7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7E977F0-08EC-A0A8-BF33-736C3772352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3ABC603-759B-C5D2-5F38-5BA7979F2A6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406EB9B-DDD7-9C32-43EE-3BEABF5A479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E4FC695-0148-DD9B-98C8-525B051C578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015B708-7275-37C7-B31F-41E7928760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485EC4-6DC9-1402-E6C1-9BEEBA70F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BCCA1D6-8A25-9CE2-D9C8-BEB539FF74CA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E8DAC5CA-086C-868F-6376-9368843C2F0D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8BF6FA3C-7CD8-B95F-32EB-5B1E7DD8B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5D54F3A5-A1D6-EF68-808C-34B79ED30A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88E8B94-2258-B557-1FD0-BE981DFFB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45" y="1990363"/>
            <a:ext cx="7321931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C922F-AE5D-6FA4-E505-B2CBA4731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15724C6-CCDC-26F5-DB65-69B46F6043C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7CEEE0D0-80A4-B065-3AAB-95F88B030626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56AA3F-D811-E8D7-1BFB-3BFFA8C3F193}"/>
              </a:ext>
            </a:extLst>
          </p:cNvPr>
          <p:cNvGrpSpPr/>
          <p:nvPr/>
        </p:nvGrpSpPr>
        <p:grpSpPr>
          <a:xfrm>
            <a:off x="367748" y="2199530"/>
            <a:ext cx="7765099" cy="3637501"/>
            <a:chOff x="466651" y="2237493"/>
            <a:chExt cx="715718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C0E6C561-E591-9897-81B5-A2D12465E469}"/>
                </a:ext>
              </a:extLst>
            </p:cNvPr>
            <p:cNvSpPr/>
            <p:nvPr/>
          </p:nvSpPr>
          <p:spPr>
            <a:xfrm>
              <a:off x="732321" y="2601942"/>
              <a:ext cx="6815976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9FE21FC-A52A-2A72-0406-087BF4C5B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16424" y="363283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1BBE2E3-EC77-FCE7-5B05-F8DC57C5C3C3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173E8D45-7A95-BBBD-B64D-CB24E410C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6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91A5190-4358-5BEC-3ECC-CE0D27F8D112}"/>
                </a:ext>
              </a:extLst>
            </p:cNvPr>
            <p:cNvSpPr txBox="1"/>
            <p:nvPr/>
          </p:nvSpPr>
          <p:spPr>
            <a:xfrm>
              <a:off x="466651" y="2963847"/>
              <a:ext cx="7157183" cy="1092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خارج قسمة عددين كسريين مع الاختزال</a:t>
              </a:r>
            </a:p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خارج قسمة عدد كسري على عدد عشري مع الاختزال</a:t>
              </a:r>
            </a:p>
            <a:p>
              <a:pPr algn="r" rtl="1">
                <a:spcAft>
                  <a:spcPts val="600"/>
                </a:spcAft>
              </a:pP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D121ED84-0CA3-FA5D-96D7-A3826E8D867A}"/>
              </a:ext>
            </a:extLst>
          </p:cNvPr>
          <p:cNvSpPr txBox="1"/>
          <p:nvPr/>
        </p:nvSpPr>
        <p:spPr>
          <a:xfrm>
            <a:off x="2638846" y="437960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96D05B-9B7B-D37A-D23D-9047503F462F}"/>
              </a:ext>
            </a:extLst>
          </p:cNvPr>
          <p:cNvSpPr txBox="1"/>
          <p:nvPr/>
        </p:nvSpPr>
        <p:spPr>
          <a:xfrm>
            <a:off x="3340906" y="491522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</a:t>
            </a:r>
          </a:p>
        </p:txBody>
      </p:sp>
    </p:spTree>
    <p:extLst>
      <p:ext uri="{BB962C8B-B14F-4D97-AF65-F5344CB8AC3E}">
        <p14:creationId xmlns:p14="http://schemas.microsoft.com/office/powerpoint/2010/main" val="423803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3CB67-161C-C895-D5A3-D2E489BC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DAC6024-9F1E-F003-D110-EA96EBE3620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5F04507-1EDC-662C-0483-3849FBC5C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8653654-3F12-8B4C-2E58-6E8F0AD2F2A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50BC496-2EDA-0D89-8F71-6178674BA8F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0C23A08-61B2-843B-579C-2C8A5729698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260A800-F339-26D9-D2FB-498B2B8A92D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E66E3A3-47B7-FA23-BE9B-12CF131A08C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ACF7E42-D303-697F-61D2-B842BE924C6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F75F19C-FB06-1176-8E79-6DB44455A7F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B36277F-26F4-49EA-8AD5-A0FC91CBD3D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2A49534-3FF7-2479-78F7-6B3863E5668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444B73B-012C-DFAB-3C91-9C45EEB634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26AE4AD-740B-4F31-7B24-51242B2894B2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C6B4670-345F-101E-44CC-8F94BC099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3D22240-96A0-6A62-D8E6-99784A270E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78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0DE567E-86F9-6174-2306-70BA91BA82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AFCB-557E-E551-73DD-759C2B41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A8EE539-4A36-6D59-DA39-0EF1EDA880D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DED991A-D804-D15E-3E44-8FACEA24BE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2BD9ABB-E7C5-E3B8-8587-13834788E1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D7EFD39-2A55-5048-7FD1-3DB265A32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B309159-1C33-645C-5C44-927261131A5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8996CD-38B5-3202-D42F-A2DAA3ECAF8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EF29EC8-89A8-FCB3-0BF9-786C739D2B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AD642F0-C92A-29D7-7F04-ACFA5BB60D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36079FA-1EEE-AF25-0286-D0AE848099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151CF3B-5256-8FD2-454B-39D74AE7D8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43431A1-9E15-56AA-F696-FDF26CC69EA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خارج قسمة العددين الكسريين التاليين.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C0D7A-8E65-711C-7693-5175086121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4DEA22C-BD7F-837C-9298-ECB04103783B}"/>
                  </a:ext>
                </a:extLst>
              </p:cNvPr>
              <p:cNvSpPr txBox="1"/>
              <p:nvPr/>
            </p:nvSpPr>
            <p:spPr>
              <a:xfrm>
                <a:off x="2769362" y="2702210"/>
                <a:ext cx="3605275" cy="184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4DEA22C-BD7F-837C-9298-ECB041037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362" y="2702210"/>
                <a:ext cx="3605275" cy="1840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8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C87B-1DB0-3AD3-ED86-9E688036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5909F17-C735-AA6A-4150-B90DB58E673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65C3838-8DDD-079D-E52D-8AF553C3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7DE1B75-0385-3E4B-6DFF-B4874423A23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A317818-E3C6-B1B8-E25C-72E3172F06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135457B-15C8-2082-8AEF-502EE7C8A8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92407ED-08FD-9551-C4B7-AF92E0057AE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0204D72-E486-4C2F-F44D-C5C0900B129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CB5AE70-9966-E8E5-322D-6E3CF06F69C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D55C769-C7A6-5288-7E83-362DA096C5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618B86C-4C64-F734-B7C0-B4AA2E0ADA2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E77A5A1-41A5-583A-909F-B54F6AEB1C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7084C6E-2C84-B50E-070D-CA4D47CEA8A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31BB4EE-EE6A-F27C-43B3-726904C8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416DBF2-7DEF-D328-853E-8A45478F0A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FF01BC1-EF1C-0346-EB0F-659BA24E4C7E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5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83DCC-5B7C-8BB6-A514-FE0431146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5217E8FC-E0B5-DF59-B118-3061546495D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E2650C9-5153-CF48-DB40-5B173459F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21A0167-C5B9-D1F5-32F7-8723EEF664F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E8D5F2B-2618-8340-94D1-926E2B7FA9C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D9D488D-0487-BC99-32B7-8B78BED8C75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6A3269B-BE70-4C36-DB1B-1BE50470952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796E188-804F-BA49-8ACE-CC68A82E9A2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3055F62-DBD1-1064-0AB4-E78B51D94ED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5F6D6B3-F28A-11F6-BCA7-59E2DF431C4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2DACD46-9CA3-1718-4191-DA5A872F572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A40CF26-1546-A1E4-D4E1-39D83D4157D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DFE5E95-D978-B16A-FF72-B0A391CBB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3E425FB-D10A-6AA3-6B56-A80D0B73063E}"/>
                  </a:ext>
                </a:extLst>
              </p:cNvPr>
              <p:cNvSpPr txBox="1"/>
              <p:nvPr/>
            </p:nvSpPr>
            <p:spPr>
              <a:xfrm>
                <a:off x="2769362" y="2702210"/>
                <a:ext cx="3605275" cy="184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3E425FB-D10A-6AA3-6B56-A80D0B730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362" y="2702210"/>
                <a:ext cx="3605275" cy="18408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D751CBF1-962E-3F03-9360-C73010836C70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96EF66A-CE89-69FA-5D66-C8ADA9910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5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9302A98-2B33-5748-7402-D9C9A98329A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68288F-B323-7FCF-158A-70B764C4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C610C39-5386-8A1F-BCA9-822FC70B1E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1C1E48-3AB5-FBB5-C22F-617D6D89E1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FF452F4-A4C5-16F8-5B7B-8302BF67D9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8A42F73-A27F-63EA-CFFC-BB7F52C911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F91D158-5BCC-4676-7805-FD267ABC31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86BC2D5-DEEC-9637-6529-233DE74509E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98C8006-FD9C-603D-68A4-C96CC7FBAE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46967D0-C1F1-1A04-73E8-A99353D3921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1B0640-45C6-E5FA-9246-4C7F360F05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AD0399F-0843-4CA4-40EB-4C58EE2D7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8147BBE-97A9-1BEB-EC88-B1AE3EA0C51C}"/>
              </a:ext>
            </a:extLst>
          </p:cNvPr>
          <p:cNvSpPr txBox="1"/>
          <p:nvPr/>
        </p:nvSpPr>
        <p:spPr>
          <a:xfrm>
            <a:off x="-3181" y="8229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2DFF38-6B4C-4300-3639-E206441C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E7A0632-E214-3B54-1145-F58117A2E255}"/>
                  </a:ext>
                </a:extLst>
              </p:cNvPr>
              <p:cNvSpPr txBox="1"/>
              <p:nvPr/>
            </p:nvSpPr>
            <p:spPr>
              <a:xfrm>
                <a:off x="2266486" y="2672713"/>
                <a:ext cx="4403120" cy="1822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E7A0632-E214-3B54-1145-F58117A2E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486" y="2672713"/>
                <a:ext cx="4403120" cy="18221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8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83B87-E462-E97B-AA40-92CAED63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4ADDF61-130E-76BF-9780-A5C5D7F6FEC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6D704A3B-F9A3-01A8-D3FB-1BD00FBC7581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F29E046-7F26-A94F-3676-B68CB485CF25}"/>
              </a:ext>
            </a:extLst>
          </p:cNvPr>
          <p:cNvGrpSpPr/>
          <p:nvPr/>
        </p:nvGrpSpPr>
        <p:grpSpPr>
          <a:xfrm>
            <a:off x="367748" y="2199530"/>
            <a:ext cx="7765099" cy="3637501"/>
            <a:chOff x="466651" y="2237493"/>
            <a:chExt cx="715718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A7BCC82-D3C5-BCB5-FDCD-08812C628C8D}"/>
                </a:ext>
              </a:extLst>
            </p:cNvPr>
            <p:cNvSpPr/>
            <p:nvPr/>
          </p:nvSpPr>
          <p:spPr>
            <a:xfrm>
              <a:off x="732321" y="2601942"/>
              <a:ext cx="6815976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CA94715-FFB5-F053-1773-DEB0ADFDD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16424" y="363283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0A4E372-4313-ACBA-0C5A-9C2A74A3EB88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460D6311-1E8C-A9C2-B50D-10732A4281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6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3AC5A92-885F-B00C-A978-8D478E4F0D3B}"/>
                </a:ext>
              </a:extLst>
            </p:cNvPr>
            <p:cNvSpPr txBox="1"/>
            <p:nvPr/>
          </p:nvSpPr>
          <p:spPr>
            <a:xfrm>
              <a:off x="466651" y="2963847"/>
              <a:ext cx="7157183" cy="1092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خارج قسمة عددين كسريين مع الاختزال</a:t>
              </a:r>
            </a:p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خارج قسمة عدد كسري على عدد عشري مع الاختزال</a:t>
              </a:r>
            </a:p>
            <a:p>
              <a:pPr algn="r" rtl="1">
                <a:spcAft>
                  <a:spcPts val="600"/>
                </a:spcAft>
              </a:pP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3EBE590-62B2-5BD5-F245-207F39B025AC}"/>
              </a:ext>
            </a:extLst>
          </p:cNvPr>
          <p:cNvSpPr txBox="1"/>
          <p:nvPr/>
        </p:nvSpPr>
        <p:spPr>
          <a:xfrm>
            <a:off x="2638846" y="437960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0BC446-3DEB-F1E8-F282-C01C26AF3684}"/>
              </a:ext>
            </a:extLst>
          </p:cNvPr>
          <p:cNvSpPr txBox="1"/>
          <p:nvPr/>
        </p:nvSpPr>
        <p:spPr>
          <a:xfrm>
            <a:off x="3340906" y="491522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</a:t>
            </a:r>
          </a:p>
        </p:txBody>
      </p:sp>
    </p:spTree>
    <p:extLst>
      <p:ext uri="{BB962C8B-B14F-4D97-AF65-F5344CB8AC3E}">
        <p14:creationId xmlns:p14="http://schemas.microsoft.com/office/powerpoint/2010/main" val="319454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C3A05-AA6D-54E4-29C4-448CE39C3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B41104F-4AC8-9927-6ED3-0717F9FF156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FF8A029-4825-4013-9CC8-86889B73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A55EF94-B515-7D4E-7120-A48D2AFF550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1743FF2-EE79-AEB1-28F0-FA13FEC891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D88C1A3-8ECE-4B98-639D-BC820A13413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EA4DC22-17A6-FA4A-8B19-D8E1A861A9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B52BC03-B638-40F3-7446-4164A94ADA0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DE9167-5A4B-AE97-7073-200F965763B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70A0C13-F9CD-5D6E-3864-6EE13DF1EBD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32E25A7-D651-B843-3F4C-6467A88A721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2E9585D-39D3-FCC6-25D6-8CA15D51F8A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C74AD85-2665-14D7-3CA1-457BE8B1B4F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2804F43-73F8-5906-DB44-4951C1B92DB3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279303-19E1-273D-3F90-76F3C2A3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AA5A918-DB87-7212-E795-FE8FCC96E6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9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6535A-A050-EA73-8D26-51C39476C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5B5A88-EDF7-8DEB-B50A-1853BD46BBF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4BAD7CD-7485-0DE8-16DD-B2535B26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1CF67D0-C87E-88D9-EFAD-E763B7DF1DD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422F61-C6E5-728A-8B3E-A03206A996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4EC553F-4773-E37E-0D8F-F65CE263D60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50FC311-B00F-E45D-A023-F34582DB75D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189B5D-6A41-3573-1686-79A627D090E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AEBA49B-A3E3-0034-5723-21111E70E86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2149BC1-D7C6-B00C-98B3-8AB793E30B9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E7D6BBC-E2DC-2D7F-0D38-D60121C31FF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C91AE7F-AA2D-4F61-2391-D18A15D2CE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83822EC-FA59-5AE6-2D9A-F3DB2EC8389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21BC8F-0D53-F6BB-0BD4-A0439F83AE0E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خارج القسمة التالية.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3BD761-7633-1801-46EF-844FB4DA0D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9BCA746-E123-35BF-4475-3ACE6F6FA2B6}"/>
                  </a:ext>
                </a:extLst>
              </p:cNvPr>
              <p:cNvSpPr txBox="1"/>
              <p:nvPr/>
            </p:nvSpPr>
            <p:spPr>
              <a:xfrm>
                <a:off x="2565305" y="2517949"/>
                <a:ext cx="4357509" cy="1822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9BCA746-E123-35BF-4475-3ACE6F6FA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305" y="2517949"/>
                <a:ext cx="4357509" cy="18221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562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2B95-2AA9-8A3F-B26F-F76F0B78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3D983E7-3EC7-D089-41F5-5B1E005505D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5FE3D6A-5E1E-BF4C-E8DA-D592E57E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D64A3B0-12FD-7FD7-C754-6067CA0F9FB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4F0E960-076A-059F-5CBE-48C6F1A80EC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44858D9-DE7D-8131-1FAF-D44548CE0C4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807FB42-C5BB-B18E-28F8-6C01518A89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50E2C25-6576-652C-ADA8-9D6609BE599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84AD170-3B66-8139-53C5-E406D2ED8A9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3E229DC-275F-06A8-62D8-A32678D3380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3247D98-92BC-3623-5269-0EF2B881454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290F624-BA77-7C99-C6E4-12D70B007A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62AF562-9DE1-D0F9-3E38-2B6AD1BB8AF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3B855F-AF12-38BA-1EED-C2E88A38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843E0-4522-A403-9E1F-E6C25C8C27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8C843B0-A581-C281-BAAC-D7897E416354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2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67953-FA55-FF91-6FC0-14BA5BCF5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2A6C9834-B76C-4F28-5C76-1EF3E38F9C2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81A7D7A-272E-20B3-744E-578C01411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3E3F434-CE26-4A9D-4957-C7F555F963B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B7AD678-CF8A-7B1E-C734-14BA2262F36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285275D-7B15-F38D-5015-6DADD035811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CC1FCA2-6602-3A82-D78D-9621883F4FC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94C15BC-D8F6-4DC1-1F34-44C423A959A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C03D5E3-9B8F-F3DA-8833-810677C3BC2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578D03F-0A1E-A802-9CAD-A8FED6EC1ED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022EA9C-48FA-B606-35C2-14BD5D5618A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DCC52F0-B1EE-FFC6-4481-98E7B523118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CD84A64-359C-F373-35D4-069D565B656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DE2B24D-FD50-287F-1131-2A981086FA25}"/>
                  </a:ext>
                </a:extLst>
              </p:cNvPr>
              <p:cNvSpPr txBox="1"/>
              <p:nvPr/>
            </p:nvSpPr>
            <p:spPr>
              <a:xfrm>
                <a:off x="2565305" y="2517949"/>
                <a:ext cx="4357509" cy="1822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DE2B24D-FD50-287F-1131-2A981086F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305" y="2517949"/>
                <a:ext cx="4357509" cy="18221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707F7877-29DB-C365-DF4D-F135F00C9914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1942B2C-6940-0ADD-4894-2C4DBB312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1BE9D-5D07-203D-3F57-951677249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C309C12-5DDC-B81A-EE5C-B24BFCD799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00ADC9A-11FB-B3DA-9D70-9E3821F9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7B7EABF-E9A2-1428-34E9-91798A4D1AF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EE28BE-38DE-4EE3-65D3-AB82AC477AF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730135A-B7E1-9ED6-E283-FA9CD212700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B065C26-F98F-8C60-812C-A6DF8168F2A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7586EFD-BDD8-6177-4306-5809F46D18B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B8CBEA6-35E9-617B-8129-56667F0BFF0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AF1B38C-4E6C-C5CA-C575-F1B3C25557A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B8F91F-2A6A-64C3-7142-ABADF5A320D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E922364-AFF6-9E32-9BA4-F0E6CA7C670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15FF741-EB86-A147-383A-4C113C39733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04F63D2-B261-4CF5-13D3-EF30EBB90E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3FE7D65-433B-5D2D-A570-14AF2FCDF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CD55207-5AC9-21B1-8889-85DAF07D23D1}"/>
                  </a:ext>
                </a:extLst>
              </p:cNvPr>
              <p:cNvSpPr txBox="1"/>
              <p:nvPr/>
            </p:nvSpPr>
            <p:spPr>
              <a:xfrm>
                <a:off x="1494503" y="2517949"/>
                <a:ext cx="5428311" cy="1846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CD55207-5AC9-21B1-8889-85DAF07D2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503" y="2517949"/>
                <a:ext cx="5428311" cy="18460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1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9E600-CDF9-FBDF-7041-46775D104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E447D1E-D64E-C095-BC0A-6F73C894461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3B7411ED-1058-0D8F-839C-3FBB2615D93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5E1E92A-A982-E43B-E01E-54066602917A}"/>
              </a:ext>
            </a:extLst>
          </p:cNvPr>
          <p:cNvGrpSpPr/>
          <p:nvPr/>
        </p:nvGrpSpPr>
        <p:grpSpPr>
          <a:xfrm>
            <a:off x="367748" y="2199530"/>
            <a:ext cx="7765099" cy="3637501"/>
            <a:chOff x="466651" y="2237493"/>
            <a:chExt cx="715718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7F13B7C-C604-F04D-76BA-C139515D35DE}"/>
                </a:ext>
              </a:extLst>
            </p:cNvPr>
            <p:cNvSpPr/>
            <p:nvPr/>
          </p:nvSpPr>
          <p:spPr>
            <a:xfrm>
              <a:off x="732321" y="2601942"/>
              <a:ext cx="6815976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16CB556-71F8-80BF-A98B-F352CEAF3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89659" y="399401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F41722CA-1E87-FA74-5439-B23741A6E9EF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AA799C0-C048-026F-B274-8174069E68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6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F7F8C31-850C-14DF-6218-C675E2B16BDA}"/>
                </a:ext>
              </a:extLst>
            </p:cNvPr>
            <p:cNvSpPr txBox="1"/>
            <p:nvPr/>
          </p:nvSpPr>
          <p:spPr>
            <a:xfrm>
              <a:off x="466651" y="2963847"/>
              <a:ext cx="7157183" cy="1092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خارج قسمة عددين كسريين مع الاختزال</a:t>
              </a:r>
            </a:p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خارج قسمة عدد كسري على عدد عشري مع الاختزال</a:t>
              </a:r>
            </a:p>
            <a:p>
              <a:pPr algn="r" rtl="1">
                <a:spcAft>
                  <a:spcPts val="600"/>
                </a:spcAft>
              </a:pP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116DCDD-508B-7441-7015-F869C204468B}"/>
              </a:ext>
            </a:extLst>
          </p:cNvPr>
          <p:cNvSpPr txBox="1"/>
          <p:nvPr/>
        </p:nvSpPr>
        <p:spPr>
          <a:xfrm>
            <a:off x="2638846" y="437960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255344-11A0-EDA2-F157-31166F8C11D9}"/>
              </a:ext>
            </a:extLst>
          </p:cNvPr>
          <p:cNvSpPr txBox="1"/>
          <p:nvPr/>
        </p:nvSpPr>
        <p:spPr>
          <a:xfrm>
            <a:off x="3340906" y="491522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التدرب</a:t>
            </a:r>
          </a:p>
        </p:txBody>
      </p:sp>
    </p:spTree>
    <p:extLst>
      <p:ext uri="{BB962C8B-B14F-4D97-AF65-F5344CB8AC3E}">
        <p14:creationId xmlns:p14="http://schemas.microsoft.com/office/powerpoint/2010/main" val="18333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0BF7E-1147-30CD-57EF-327616875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C07C573-9330-8C65-9356-8633C099538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24547EB-C559-9483-D851-14824BFA5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654A063-4E3C-6736-073A-EF1BFA778CA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E7AC125-47A8-DEFD-40AB-4FFE537C9A8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617AE53-EF6D-C0A0-FB5D-2C9A6B6236F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FABF12D-6078-4B89-A074-6AD405FF596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92FA88F-24C9-E8B1-6DB3-7CBA52DA6EF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85C2412-AF76-6FCC-BE99-C1B579E733C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F4F95BB-3C21-D6F9-DE9F-D41AB618EC4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693D6EA-E731-58DE-6E88-F6AD2ED02E9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9A6997F-DDF9-3A59-2522-BEF30ECFB3A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09A9BB5-61C9-44DD-40C1-EA9AC716A66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28CE39C-F7A7-4975-BD31-F3494623B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3B5150C-C5A4-1864-CD53-9D8D507D5DA8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8E0F7C-1F63-F0C6-88C8-90D0464CC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517" y="1449071"/>
            <a:ext cx="4000847" cy="5001426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496654C-AC48-5D8F-A800-BD3C534AAAD0}"/>
              </a:ext>
            </a:extLst>
          </p:cNvPr>
          <p:cNvSpPr/>
          <p:nvPr/>
        </p:nvSpPr>
        <p:spPr>
          <a:xfrm>
            <a:off x="2464904" y="1918252"/>
            <a:ext cx="3078609" cy="5068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4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5DB68-07A9-A76C-2570-3BBF8A2A6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29E5DA0-0828-887B-A816-710A61B67B1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BB276E5-F0B4-8FF3-B5E7-05E8D81F7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D659C01-B4AE-2CF4-568C-18601F23DB2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C926D35-882B-B7E9-47E9-736D092D367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EAAD476-0B12-C7E8-D6BF-7645D032129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433E8B5-CD32-4833-DD24-B8C844F5B8A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515B5C2-2CF9-7CA6-3EE2-768E1717268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E7D7B1E-F78A-526D-4ED4-7313D67F7F7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6D0DCBA3-C665-1F6C-48AA-074C2CE04B6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3408DE2-6367-C436-1114-0F4F6E9EFEF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17C40B1-FD3E-3C40-8ACD-DAF7EB6852F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FFF0BB3-894E-8545-1696-E40BBD86E7C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8018A0-54A7-0A74-ED44-8199443EE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63A589A-659C-9CD7-D827-85D59115B561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دقيقة واحدة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السؤال الأول فقط،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993116E0-B2AE-3947-8AA0-314E17425AD4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F214D7F1-DB48-E068-4BFF-C1115E5B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55B4CEC7-BA65-0C07-8E4B-E7DE82A7C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50D597A-7C87-935D-1560-0925B6C24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5A8A53-799C-DEF3-98E0-988AE9383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73" y="2055064"/>
            <a:ext cx="5565058" cy="4198984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E954CCD-81AC-20CD-413A-07DF55920ECD}"/>
              </a:ext>
            </a:extLst>
          </p:cNvPr>
          <p:cNvSpPr/>
          <p:nvPr/>
        </p:nvSpPr>
        <p:spPr>
          <a:xfrm>
            <a:off x="722661" y="2091740"/>
            <a:ext cx="5372969" cy="11881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22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0F664-34B6-328D-14C6-74DAB59B1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442C2AC-28F3-AC27-0C21-E40C05E1D54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3E10F2F-A89B-8F26-AA57-04430F7C3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01B3A24-84BA-F79C-7E1A-69BF4168D9D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215556B-C2C5-E968-B402-B8A29A1669F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6CB866E-A4B9-4AFA-A5CF-A514BAE364E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9F2C4F3-007E-4E0C-B08E-641BA5AAEE6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D7DB3AE-E74D-6AC5-D80F-FE71ADFA344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4343361-80F2-98E0-052C-8A6CEAD26E2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899DEA0-84CB-C31C-2A49-3FE4EA819FC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FDB7021-272A-0A9C-03ED-92926A56539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678376F-E04D-BD79-3CA2-FC7999BBC44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27B02F4-0E76-7ABF-DDAC-37DFB0D16F8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840D8BD-4682-D2FE-2D52-DF9D4430FA2E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E5BBF59-88E4-A139-5484-FAEE92796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DB19C67-92CC-CE28-015D-FF6324C11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42" y="2147769"/>
            <a:ext cx="7323455" cy="406181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37EAF78-A188-4A94-81CB-EFEEF64EACB3}"/>
              </a:ext>
            </a:extLst>
          </p:cNvPr>
          <p:cNvSpPr/>
          <p:nvPr/>
        </p:nvSpPr>
        <p:spPr>
          <a:xfrm>
            <a:off x="924339" y="2621860"/>
            <a:ext cx="7056783" cy="10158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66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3B797-0CE6-B2D1-B55D-01B59CB10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F200597-DE2D-DFEB-84CF-30FF41AE7F7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9F1DAEA-6A5C-451E-7559-C9433CF3A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B514A6A-09E7-9E81-3747-0811D962C83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E309D60-DBE7-17C7-F1A7-60B6736F88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A1916FD-4499-FBBE-7A50-BCE6FEA3169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8667F4D-D4D5-CFD8-FB99-4084C10E6EB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573BECE-4802-3A58-5F87-80DB7A19520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C5338D5-BCB2-7236-9814-546186C8BCB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6DA8E3D-5272-359A-5761-0434ABD6A1A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45427E4-9856-965B-9A82-2885487E272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7094344-E5D9-3010-E06B-82BB75CBE11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7AA3E54-93EE-394A-ED2A-9B8DECEDBE4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5FF4AF-6310-C313-A807-622C5AF42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AFB861-209E-76A0-45E8-938E1AD9AA13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EFD57D02-5575-641D-4370-C12F993705F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73399FC3-EFBB-7EE2-0A22-690C07D08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34420E00-078F-EAC0-F3C7-AC9D54590E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84A3393-158F-5F32-1BEC-79101749B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632" y="2040660"/>
            <a:ext cx="7181710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9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47EDE-233A-774F-58D0-ACD475F45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9ADBA75-647E-4CFE-447C-41D53659AD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EBCE0E5-FB02-4036-3789-C0D8D58F553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8C6272C-E167-E9D5-A8EB-E736C7D16BDE}"/>
              </a:ext>
            </a:extLst>
          </p:cNvPr>
          <p:cNvGrpSpPr/>
          <p:nvPr/>
        </p:nvGrpSpPr>
        <p:grpSpPr>
          <a:xfrm>
            <a:off x="367748" y="2247317"/>
            <a:ext cx="7765099" cy="2911093"/>
            <a:chOff x="466651" y="2271412"/>
            <a:chExt cx="7157183" cy="2066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240F76D-F2ED-32D4-A2C5-99F395091463}"/>
                </a:ext>
              </a:extLst>
            </p:cNvPr>
            <p:cNvSpPr/>
            <p:nvPr/>
          </p:nvSpPr>
          <p:spPr>
            <a:xfrm>
              <a:off x="732321" y="2601942"/>
              <a:ext cx="6815976" cy="173579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1B08EC7-3063-C047-F78D-7570F9BA1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04" y="3381201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1A39875-11FD-6DCB-C0C5-98D7D68DC8AA}"/>
                </a:ext>
              </a:extLst>
            </p:cNvPr>
            <p:cNvSpPr/>
            <p:nvPr/>
          </p:nvSpPr>
          <p:spPr>
            <a:xfrm>
              <a:off x="3117780" y="2296718"/>
              <a:ext cx="2800697" cy="475030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6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8A844BEA-C85E-89D3-70F8-1F044A900B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3864" y="2271412"/>
              <a:ext cx="627891" cy="53206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7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094319E-E2D4-BC14-124E-6AEF7867FC43}"/>
                </a:ext>
              </a:extLst>
            </p:cNvPr>
            <p:cNvSpPr txBox="1"/>
            <p:nvPr/>
          </p:nvSpPr>
          <p:spPr>
            <a:xfrm>
              <a:off x="466651" y="2963847"/>
              <a:ext cx="7157183" cy="371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جداء وخارج قسمة أعداد كسرية في وضعيات مركبة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66B4BF5-BEAE-FFEA-89C2-B5B27B524A46}"/>
              </a:ext>
            </a:extLst>
          </p:cNvPr>
          <p:cNvSpPr txBox="1"/>
          <p:nvPr/>
        </p:nvSpPr>
        <p:spPr>
          <a:xfrm>
            <a:off x="2669615" y="3993020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7BFA77-B979-2263-CF4E-1F654A9FC637}"/>
              </a:ext>
            </a:extLst>
          </p:cNvPr>
          <p:cNvSpPr txBox="1"/>
          <p:nvPr/>
        </p:nvSpPr>
        <p:spPr>
          <a:xfrm>
            <a:off x="3364159" y="447081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</a:t>
            </a:r>
          </a:p>
        </p:txBody>
      </p:sp>
    </p:spTree>
    <p:extLst>
      <p:ext uri="{BB962C8B-B14F-4D97-AF65-F5344CB8AC3E}">
        <p14:creationId xmlns:p14="http://schemas.microsoft.com/office/powerpoint/2010/main" val="128182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9F386-28D5-8084-E723-896CB4EA0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546199F-A74D-078A-E4DF-94DD12C990F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16F1AD8-123E-5290-949B-BD3CFE89A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7249B3D-6D35-EEFC-97DA-E59CD17BAEA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6E72007-3DB9-9333-C937-E2305A1842F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7E767DC-37C7-6DA2-8110-3014090BB64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162806F-1E77-9E41-A490-EB53CF8D55B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8FC7B4A-A731-5444-2B25-65CF9FB4B9B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783044B-8856-A5FF-17F4-64A6B27534D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3F902CA-0DC4-155A-6E06-63726B8BF73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2E0FF04-67F7-5C17-DB58-3B47043B0C5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C6CE428-2302-06DF-A7C1-29F1D2248C5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C143FE2-59A8-EBBD-A041-82BBAE687A6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714727B9-94F0-0A42-4775-FD65F89599E8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7895B3-837D-DB8F-7B9D-B2F4D830C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8249183-8A24-D6C5-36A1-1BF9072619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47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064E-6366-3342-E4B7-2A7509E4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81BFB03-97CB-5A14-86D0-5B671407DBC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DCBD916-6370-1B95-2E91-191F7D20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EBE51E9-328D-53B1-0C4E-618270B4D63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2E758C5-8EA3-3736-0622-D58256161E9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C71698E-BD8C-8486-983B-7673F2C54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2F3755-2FF9-3EAB-7AC8-4C6A803737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766FB7A-5E0E-B189-0D8E-0A579664645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2CF6E91-F9CF-076D-0E60-F1FCCC5902E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EA3F5FC-4D6D-99D1-1826-279A60CA983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E2EFCF5-35D2-FF7B-E9A8-F0B80791386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1CBF97A-8335-8724-A494-4AE936981AD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E0FE353-2E20-EDFD-1488-678ECAEC80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253C69CE-9B6D-D785-C318-078AAD9A9326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F29EE9-52F8-032C-258B-E9AE0C112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C8124A-65FF-1066-793E-3381F2A08902}"/>
              </a:ext>
            </a:extLst>
          </p:cNvPr>
          <p:cNvSpPr txBox="1"/>
          <p:nvPr/>
        </p:nvSpPr>
        <p:spPr>
          <a:xfrm>
            <a:off x="954591" y="84686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راجع ما تعلمناه خلال المرحلة الأولى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مع مجد وندى</a:t>
            </a:r>
          </a:p>
        </p:txBody>
      </p:sp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05FA2BC0-D2C1-8AE0-8514-DD4471387F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23" name="majd_wave">
            <a:hlinkClick r:id="" action="ppaction://media"/>
            <a:extLst>
              <a:ext uri="{FF2B5EF4-FFF2-40B4-BE49-F238E27FC236}">
                <a16:creationId xmlns:a16="http://schemas.microsoft.com/office/drawing/2014/main" id="{0BD1ACDA-7782-7E87-C6FF-E7769AE8BCE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283DE-B043-00D6-A58F-B8C2D7642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60ABFC7-8D5D-F7EC-1EA6-129492C7E26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B886BEF-FCE0-0208-78C2-155C35CD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4EEFB65-D7E4-0EFD-ACF5-E6EBA769D22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8988849-CCD1-989B-72EB-33DA8D2AA9A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39ADD65-800A-71AF-51AA-8DEB437445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DE16D62-5013-9174-EF70-A9819E64B81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E01D062-F932-7325-AD2E-98724FCC19D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D499FF9-E1DB-D599-0601-7AC9E4798D3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F4D3A3B-B16E-A210-E4F3-8A79C9F13C1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5C26C4E-C1D7-3597-B5EC-5B0043B61ED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EEBF63E-EF7B-F90D-F79E-B5285BB0A41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001AEB4-9130-D410-4F8B-11E1760B500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F0F4CB6-C2F7-9D7A-DCA0-451D7286E07C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العملية التالية 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4BCEB1-E13D-196F-A7A9-F752FF4B35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993D73D-E005-DA58-166D-4CA2AD0652CA}"/>
                  </a:ext>
                </a:extLst>
              </p:cNvPr>
              <p:cNvSpPr txBox="1"/>
              <p:nvPr/>
            </p:nvSpPr>
            <p:spPr>
              <a:xfrm>
                <a:off x="1530626" y="2685674"/>
                <a:ext cx="5346484" cy="1845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993D73D-E005-DA58-166D-4CA2AD065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626" y="2685674"/>
                <a:ext cx="5346484" cy="18457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78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1E345-AB9E-3D49-67AF-C704EDD31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AC9613A-2DC0-BB03-716D-E13E2E17BD8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13FB7E5-53AD-9463-A0F6-676150355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C317B08-6B90-A8AB-9A4C-7593ECF3494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BD45587-5737-5811-2783-14F5FF913E4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187F428-6A07-DA57-4C13-AC1B1A3BCE6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9C3C4F8-7586-DBE8-6C38-3913D7A641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A63E09E-B91D-BD32-F761-87CC93E4B97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A4A3F15-EBC5-A6DB-54F1-EE469C30B04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0DE9465-FAAA-13AF-9E6A-A9E65B4DA99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8F71555-9F92-22D4-61EC-AB0C1DEC7EC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A941E96-5952-37DD-F030-4356C0FC9C9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80331AE-630B-FA1A-821B-7F1FC79A90F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7DD177-3B02-DFAB-72C4-366D25197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FFCCA-61CB-7FED-7142-E472E87E38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CAC402D-15D4-91DD-44ED-0C6C2466AEE4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8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75B15-36F7-F08F-189B-4EFAB6F7A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40CEDB3-FE58-893D-B98D-90E0B56B4D3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FA751F6-6C3C-1B38-86C7-EAEB1FE5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259659C-F40F-8579-292F-2422F007855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0CC9D36-47BC-B459-6714-6B810DAF899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604DEBB-8403-A270-D6A9-77818ACFB40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0585FB0-98AD-8CF4-C396-6704877AEF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8F65569-4E57-3A44-DACC-A825E6AE532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9E83DB9-E722-0ACC-6B3C-8D33BBBFF2E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B83F6D51-9851-F797-D906-70F02F77FE7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66F7153-EE8B-A74E-7B08-EE37294905C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2B70845-26D7-FA55-D839-E4930E43F2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B402B69-222D-757D-F219-A92C45153C8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761F419-3FB9-54E6-B1DF-543AC01F026C}"/>
                  </a:ext>
                </a:extLst>
              </p:cNvPr>
              <p:cNvSpPr txBox="1"/>
              <p:nvPr/>
            </p:nvSpPr>
            <p:spPr>
              <a:xfrm>
                <a:off x="1530626" y="2685674"/>
                <a:ext cx="5346484" cy="1845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761F419-3FB9-54E6-B1DF-543AC01F0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626" y="2685674"/>
                <a:ext cx="5346484" cy="18457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A7A103B4-B5FD-566D-5640-EFE84937EF3F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DC07F25-4C24-E8D7-6645-D7EB1B42F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77EFC-512A-6FE6-D826-3848F067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290860B8-48C6-1D87-9AE4-62F91EE81D3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5A60F20-C4D7-5B4D-B498-C9649BB8F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F242FA7-DC83-47A2-3D91-8E3DC426C25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BA83F09-6A47-616F-1743-05AA2AD9DF4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B8E334B-AFDD-9771-1FEC-05814AEEE58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2AF5B68-47C9-20C7-A88F-A4F0E55C003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290A33E-47A6-BB5E-BB0E-AD7BB265EB8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F3F4794-F076-76B5-E622-051BEF76431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6CC5A0B-B432-1D8F-E6AD-CE39F18E334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F1FA51C-8479-75CC-4D73-139DFB73FF9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FF1CE6C-69D7-4911-35EB-32CE279299C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0A22D71-A8E9-BCD5-D9C2-0E81203094F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91B5F58-0FCC-4DD9-F908-D07727AF51EE}"/>
              </a:ext>
            </a:extLst>
          </p:cNvPr>
          <p:cNvSpPr txBox="1"/>
          <p:nvPr/>
        </p:nvSpPr>
        <p:spPr>
          <a:xfrm>
            <a:off x="0" y="832864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A0CF996-E078-4ACB-FCF9-A12DB366A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BFBEB48-DF78-8160-CE05-4897EA39839D}"/>
                  </a:ext>
                </a:extLst>
              </p:cNvPr>
              <p:cNvSpPr txBox="1"/>
              <p:nvPr/>
            </p:nvSpPr>
            <p:spPr>
              <a:xfrm>
                <a:off x="1113183" y="2685674"/>
                <a:ext cx="5763927" cy="1845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BFBEB48-DF78-8160-CE05-4897EA398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183" y="2685674"/>
                <a:ext cx="5763927" cy="18457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095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22FE7-57AB-0460-6488-BDBDC2AB7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A2B6107-23FE-221E-548F-D6E6C2B3EC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DBC29EA9-BA73-8EB7-3229-FDEF4B6920E1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64D40A9-DE00-5BC7-14AE-CC1FB1CA71C4}"/>
              </a:ext>
            </a:extLst>
          </p:cNvPr>
          <p:cNvGrpSpPr/>
          <p:nvPr/>
        </p:nvGrpSpPr>
        <p:grpSpPr>
          <a:xfrm>
            <a:off x="367748" y="2247317"/>
            <a:ext cx="7765099" cy="2911093"/>
            <a:chOff x="466651" y="2271412"/>
            <a:chExt cx="7157183" cy="2066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1FBE014-C289-9704-6B24-D4346828B0D8}"/>
                </a:ext>
              </a:extLst>
            </p:cNvPr>
            <p:cNvSpPr/>
            <p:nvPr/>
          </p:nvSpPr>
          <p:spPr>
            <a:xfrm>
              <a:off x="732321" y="2601942"/>
              <a:ext cx="6815976" cy="173579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453C1E8-FA70-9AC7-2A97-614968AAE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50006" y="3640457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BA474593-38AE-F56F-8A03-164241EF30FB}"/>
                </a:ext>
              </a:extLst>
            </p:cNvPr>
            <p:cNvSpPr/>
            <p:nvPr/>
          </p:nvSpPr>
          <p:spPr>
            <a:xfrm>
              <a:off x="3117780" y="2296718"/>
              <a:ext cx="2800697" cy="475030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6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4FAA14A0-5BD2-25BD-07F7-6795DA8FCD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3864" y="2271412"/>
              <a:ext cx="627891" cy="53206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7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6ADF8AF-A141-0AA5-274C-6BB50B0D3A7A}"/>
                </a:ext>
              </a:extLst>
            </p:cNvPr>
            <p:cNvSpPr txBox="1"/>
            <p:nvPr/>
          </p:nvSpPr>
          <p:spPr>
            <a:xfrm>
              <a:off x="466651" y="2963847"/>
              <a:ext cx="7157183" cy="371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جداء وخارج قسمة أعداد كسرية في وضعيات مركبة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A36034F-5BD8-DB4C-3252-73E677AEF2DA}"/>
              </a:ext>
            </a:extLst>
          </p:cNvPr>
          <p:cNvSpPr txBox="1"/>
          <p:nvPr/>
        </p:nvSpPr>
        <p:spPr>
          <a:xfrm>
            <a:off x="2669615" y="3993020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D2BCB5-FB20-05EF-AC99-F196F5929774}"/>
              </a:ext>
            </a:extLst>
          </p:cNvPr>
          <p:cNvSpPr txBox="1"/>
          <p:nvPr/>
        </p:nvSpPr>
        <p:spPr>
          <a:xfrm>
            <a:off x="3364159" y="447081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التدرب</a:t>
            </a:r>
          </a:p>
        </p:txBody>
      </p:sp>
    </p:spTree>
    <p:extLst>
      <p:ext uri="{BB962C8B-B14F-4D97-AF65-F5344CB8AC3E}">
        <p14:creationId xmlns:p14="http://schemas.microsoft.com/office/powerpoint/2010/main" val="39805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76750-5862-9D55-41DD-2A04C1275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2BEC468-0B5E-7600-C692-F45AB19EA14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C62D707-2E39-3925-59B6-4FE1C58BC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B88FF22-D243-2FE8-F41A-CAD7AA06378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A5289A5-C63B-4670-FEBC-43F2E8D28CB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F231FFF-8772-10BC-5E96-4447D1CFE5A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1D4AE53-5D61-5322-2E80-04BB52E7F66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17C3044-C545-895F-4DF9-CF6BEAF03F6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6786383-3269-CA10-1E0C-6737A6BC63C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6562874-0011-D216-4251-DE197C0180C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6B7BF38-AD42-26D8-A64D-715E07AB671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3A7DC8C-9116-82D7-7CE9-A249CAFE075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34EE9B9-94B1-0545-3C6F-E87024B07C6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334065-74C2-A223-E926-647FDC3E6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6B57C80-ADBB-B5CE-7C78-1CA938A2056E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AF2544-26AC-8665-510B-EEA8774DD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517" y="1449071"/>
            <a:ext cx="4000847" cy="5001426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1CAA9C9-9704-46DB-F2B6-740422CAA891}"/>
              </a:ext>
            </a:extLst>
          </p:cNvPr>
          <p:cNvSpPr/>
          <p:nvPr/>
        </p:nvSpPr>
        <p:spPr>
          <a:xfrm>
            <a:off x="2432635" y="3588025"/>
            <a:ext cx="3078609" cy="5068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8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C5575-6D24-4BD3-47C5-99698A346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5E493BEF-40C8-3250-5221-39A0CCDFC27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3ED8DA0-D749-2C79-3CFD-6EE109559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7734113-E4C2-283E-D2DF-F9E130627E0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088AC57-BB2E-405E-CD13-4B8CF1B5151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4DFD884-58B9-ED63-E5DA-4849F2AF04B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5689877-EC5A-FA2C-616C-3891CCB36AB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7A07E0D-8C23-29C2-DE0D-2B66F38937C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7385B5-02F2-A1F3-B905-D360C25B4B2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C0032CF-C091-F007-F171-22A3642A4BA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B910437-FF8D-04AF-DB56-73FDD43AC4F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2D3C4C2-AD41-6CAF-1A16-4E4688AE8D0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8A5FA82-451A-E453-1519-2700F1468B2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5FC764-1C89-14D3-E90D-E8F43A1A8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AB51DF6-B368-216A-4754-4FF3D5C8D2EA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دقيقة واحدة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السؤال الأول فقط،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BCE084A8-FB9A-0452-CE75-E5F580ABE129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7CB7562D-BC7D-8CF6-FAF7-47BAA99DD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5BC53996-8894-EE7D-2EBA-0E5B7C3EFF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C79E9EE8-1710-D3A1-5FBE-E6FA2A2D3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42BF550-0EDD-002F-BFFD-2E0A11055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38" y="2197914"/>
            <a:ext cx="5429975" cy="3517697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38EE8A0-11E3-088D-E65F-F86F5315A2AD}"/>
              </a:ext>
            </a:extLst>
          </p:cNvPr>
          <p:cNvSpPr/>
          <p:nvPr/>
        </p:nvSpPr>
        <p:spPr>
          <a:xfrm>
            <a:off x="646265" y="2297036"/>
            <a:ext cx="5449366" cy="13406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1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51BCF-BC35-2EB3-34EA-915CE8E23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F79DFE-2A8A-B4B4-927A-140FC9482A9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BE26140-7767-3246-EFA9-C1BBDF277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83B4ED0-A4E1-33C1-4B92-B340F9CC219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CD2EFD8-390E-D841-B83B-CE54012F381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41D1A36-A9B1-01C6-54E4-B9A4C495E39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2149934-50D0-7A0F-9D43-C1EB749A50F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90A9BBB-B88A-57BF-858F-5AD463F2634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8599501-E868-DE61-C3A6-6EE49EBEB0E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67B0719-26DB-CA39-F681-7F99FF37612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5DB8F1B-7CEA-A897-E68E-F0674F7D8A6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B5972D9-E99B-93A0-5AC7-3D7B54B17C4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A5C40C1-1138-F32B-39F9-F0CD7A8B7FD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3B6697F-3ED7-8865-4F6E-F946B24D7D78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CF171B6-D82D-D6CD-6A0A-DBA787C35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9AC76D-BEEA-B268-AF05-9417E48EA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38" y="2177047"/>
            <a:ext cx="7809653" cy="3517697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30695E7-58DD-2CE9-EAC9-5E41AEE3DE5F}"/>
              </a:ext>
            </a:extLst>
          </p:cNvPr>
          <p:cNvSpPr/>
          <p:nvPr/>
        </p:nvSpPr>
        <p:spPr>
          <a:xfrm>
            <a:off x="593138" y="2172131"/>
            <a:ext cx="7706036" cy="14347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31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85A67-87AD-9976-3E3B-7D79DBBAF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489E1F1-CDB2-A59E-BD21-EFEB41AF60E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22FE1D5-6970-59A4-7EF5-9B820496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8B7D232-C35A-D9F9-C9A5-4927AE806D3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332BF89-424F-0500-DA1B-C8E60FD43A2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64BE52A-5403-C318-1345-42F0CAACB15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FB0A496-A4E5-0E1F-874B-4B400C6494E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B25D3E7-B940-EADB-4728-05962E1F76C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29848EA-9E52-298D-650D-D617C527E7F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A53F688-5CCA-2F58-C24A-24EADC7D49B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F880E8F-C4D2-B484-43CA-83433A119E7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4D69244-AC71-B01E-4F5B-6BFA30F007B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B2B37F8-550C-BF8A-C16D-73198CF22D7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9C17C5-E87D-E3F0-4B21-02639CCF5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3DB6BE-ADF1-3C59-62B4-9C9827C42E2F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DDD6B0D3-7A55-2D09-8502-F95546329863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E350318E-5035-33EC-A450-09201F2F6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F708DC54-6B91-ABAA-7092-4A9CF94C5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2FCF018B-1848-8777-554E-5D9AEB28C6EC}"/>
                  </a:ext>
                </a:extLst>
              </p:cNvPr>
              <p:cNvSpPr/>
              <p:nvPr/>
            </p:nvSpPr>
            <p:spPr>
              <a:xfrm>
                <a:off x="7566084" y="2683563"/>
                <a:ext cx="447261" cy="6659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ar-SA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2FCF018B-1848-8777-554E-5D9AEB28C6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084" y="2683563"/>
                <a:ext cx="447261" cy="66592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6ED5AF70-57B2-F869-BD05-D5F1D779B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2040660"/>
            <a:ext cx="7827942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</a:t>
              </a: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6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21205</TotalTime>
  <Words>2523</Words>
  <Application>Microsoft Office PowerPoint</Application>
  <PresentationFormat>Affichage à l'écran (4:3)</PresentationFormat>
  <Paragraphs>836</Paragraphs>
  <Slides>100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100</vt:i4>
      </vt:variant>
    </vt:vector>
  </HeadingPairs>
  <TitlesOfParts>
    <vt:vector size="113" baseType="lpstr">
      <vt:lpstr>Effra CC Arbc</vt:lpstr>
      <vt:lpstr>Chalkboard</vt:lpstr>
      <vt:lpstr>Calibri</vt:lpstr>
      <vt:lpstr>Wingdings</vt:lpstr>
      <vt:lpstr>Arial</vt:lpstr>
      <vt:lpstr>Aptos</vt:lpstr>
      <vt:lpstr>Cambria Math</vt:lpstr>
      <vt:lpstr>DengXian</vt:lpstr>
      <vt:lpstr>Arimo Italics</vt:lpstr>
      <vt:lpstr>Dosis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السادس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141</cp:revision>
  <cp:lastPrinted>2025-08-13T10:11:39Z</cp:lastPrinted>
  <dcterms:created xsi:type="dcterms:W3CDTF">2025-08-01T12:31:49Z</dcterms:created>
  <dcterms:modified xsi:type="dcterms:W3CDTF">2025-11-30T16:20:55Z</dcterms:modified>
</cp:coreProperties>
</file>