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  <p:sldMasterId id="2147483918" r:id="rId9"/>
    <p:sldMasterId id="2147483921" r:id="rId10"/>
  </p:sldMasterIdLst>
  <p:notesMasterIdLst>
    <p:notesMasterId r:id="rId18"/>
  </p:notesMasterIdLst>
  <p:handoutMasterIdLst>
    <p:handoutMasterId r:id="rId19"/>
  </p:handoutMasterIdLst>
  <p:sldIdLst>
    <p:sldId id="939" r:id="rId11"/>
    <p:sldId id="738" r:id="rId12"/>
    <p:sldId id="973" r:id="rId13"/>
    <p:sldId id="2134806642" r:id="rId14"/>
    <p:sldId id="2134806743" r:id="rId15"/>
    <p:sldId id="2134806768" r:id="rId16"/>
    <p:sldId id="793" r:id="rId17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6585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0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791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4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4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jpe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6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433703" y="3747942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433703" y="3747942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44" y="3971084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2592973" y="3743105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4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1533920" y="4229110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تمرير الرائز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395312" y="238311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1E6C21C-D12F-9643-8FD3-8F53D247E52D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1C964BC-FE4F-DC48-0080-B4DB5EFA279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9" name="Organigramme : Terminateur 58">
              <a:extLst>
                <a:ext uri="{FF2B5EF4-FFF2-40B4-BE49-F238E27FC236}">
                  <a16:creationId xmlns:a16="http://schemas.microsoft.com/office/drawing/2014/main" id="{1D472290-018B-0B4C-1613-83B4068A19C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Espace réservé du texte 5">
              <a:extLst>
                <a:ext uri="{FF2B5EF4-FFF2-40B4-BE49-F238E27FC236}">
                  <a16:creationId xmlns:a16="http://schemas.microsoft.com/office/drawing/2014/main" id="{D65CBDE7-B972-1280-E469-B2D552BB77B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B47180C9-595A-7487-EDE6-52989D432D3D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575312" y="2896496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(3)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572649" y="2399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(1)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716870" y="372623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مراجعة (3)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05883" y="1535517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450625" y="243748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توزيع كراسات التقويم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63AF1CE-8B90-4D74-142E-C3CE5A595D75}"/>
              </a:ext>
            </a:extLst>
          </p:cNvPr>
          <p:cNvGrpSpPr/>
          <p:nvPr/>
        </p:nvGrpSpPr>
        <p:grpSpPr>
          <a:xfrm>
            <a:off x="1463333" y="3320897"/>
            <a:ext cx="6242750" cy="656743"/>
            <a:chOff x="1581863" y="2489217"/>
            <a:chExt cx="6242750" cy="656743"/>
          </a:xfrm>
        </p:grpSpPr>
        <p:sp>
          <p:nvSpPr>
            <p:cNvPr id="3" name="Flowchart: Alternate Process 54">
              <a:extLst>
                <a:ext uri="{FF2B5EF4-FFF2-40B4-BE49-F238E27FC236}">
                  <a16:creationId xmlns:a16="http://schemas.microsoft.com/office/drawing/2014/main" id="{1B457579-DC1A-BB2C-7122-4C822C638508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نجاز تمارين الرائز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Oval 81">
              <a:extLst>
                <a:ext uri="{FF2B5EF4-FFF2-40B4-BE49-F238E27FC236}">
                  <a16:creationId xmlns:a16="http://schemas.microsoft.com/office/drawing/2014/main" id="{377A5B8D-6B36-848B-0EEE-ADA36388281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Corde 4">
              <a:extLst>
                <a:ext uri="{FF2B5EF4-FFF2-40B4-BE49-F238E27FC236}">
                  <a16:creationId xmlns:a16="http://schemas.microsoft.com/office/drawing/2014/main" id="{D7D95C02-0388-FE5A-6866-98D40D9694ED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1">
              <a:extLst>
                <a:ext uri="{FF2B5EF4-FFF2-40B4-BE49-F238E27FC236}">
                  <a16:creationId xmlns:a16="http://schemas.microsoft.com/office/drawing/2014/main" id="{50B8296C-9CD0-1E46-2446-BF0FA6EB0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Groupe 4">
              <a:extLst>
                <a:ext uri="{FF2B5EF4-FFF2-40B4-BE49-F238E27FC236}">
                  <a16:creationId xmlns:a16="http://schemas.microsoft.com/office/drawing/2014/main" id="{D625C54C-7FFD-A1E7-ACCC-2BE80E3938B0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1" name="Image 8">
                <a:extLst>
                  <a:ext uri="{FF2B5EF4-FFF2-40B4-BE49-F238E27FC236}">
                    <a16:creationId xmlns:a16="http://schemas.microsoft.com/office/drawing/2014/main" id="{59D8887E-3BAB-CC0C-838C-6A7519211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2" name="ZoneTexte 19">
                <a:extLst>
                  <a:ext uri="{FF2B5EF4-FFF2-40B4-BE49-F238E27FC236}">
                    <a16:creationId xmlns:a16="http://schemas.microsoft.com/office/drawing/2014/main" id="{A3CD932F-F009-66D4-658D-002BE1521D53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56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0B2591A-B3AC-D758-CDD1-AFCEA996F462}"/>
              </a:ext>
            </a:extLst>
          </p:cNvPr>
          <p:cNvGrpSpPr/>
          <p:nvPr/>
        </p:nvGrpSpPr>
        <p:grpSpPr>
          <a:xfrm>
            <a:off x="1450625" y="4201718"/>
            <a:ext cx="6242750" cy="656743"/>
            <a:chOff x="1581863" y="2489217"/>
            <a:chExt cx="6242750" cy="656743"/>
          </a:xfrm>
        </p:grpSpPr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6ABAD63A-8D14-0DFA-26B0-8452F79A1595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تجميع كراسات التقويم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0C52D111-F442-9946-8055-2B900C96EB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Corde 15">
              <a:extLst>
                <a:ext uri="{FF2B5EF4-FFF2-40B4-BE49-F238E27FC236}">
                  <a16:creationId xmlns:a16="http://schemas.microsoft.com/office/drawing/2014/main" id="{F283FFB2-F835-179F-8E9B-9D50155640F0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1">
              <a:extLst>
                <a:ext uri="{FF2B5EF4-FFF2-40B4-BE49-F238E27FC236}">
                  <a16:creationId xmlns:a16="http://schemas.microsoft.com/office/drawing/2014/main" id="{0AC9ED71-A4DB-2F84-759B-238E1047A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8" name="Groupe 4">
              <a:extLst>
                <a:ext uri="{FF2B5EF4-FFF2-40B4-BE49-F238E27FC236}">
                  <a16:creationId xmlns:a16="http://schemas.microsoft.com/office/drawing/2014/main" id="{49FA52E7-C153-BDEB-9656-08608AF1DBB0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9" name="Image 8">
                <a:extLst>
                  <a:ext uri="{FF2B5EF4-FFF2-40B4-BE49-F238E27FC236}">
                    <a16:creationId xmlns:a16="http://schemas.microsoft.com/office/drawing/2014/main" id="{A4512795-A3B5-024B-6225-8DB097E1F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FAD5C15-1F88-3821-3FD3-40E58BA392F1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243104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تدبير الحصة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2465557"/>
            <a:ext cx="865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يوزع الأستاذ(ة)  كراسات التقويم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تلاميذ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B0E94-7F3B-96F8-E997-6EC69B486DED}"/>
              </a:ext>
            </a:extLst>
          </p:cNvPr>
          <p:cNvSpPr txBox="1"/>
          <p:nvPr/>
        </p:nvSpPr>
        <p:spPr>
          <a:xfrm>
            <a:off x="247393" y="3159434"/>
            <a:ext cx="865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يخصص النموذج 1 من الروائز لفوج الصباح والنموذج 2 لفوج المساء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1670454" y="1372845"/>
            <a:ext cx="5589639" cy="74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المعنية  بالتقويم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D7AF92-B3BA-C538-D58D-138418DCE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09" y="2299044"/>
            <a:ext cx="7398327" cy="34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9D3AF-1316-B4DE-8C5D-4916CCC4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8FF154-5493-2A8F-4E80-B7BA3C4CE205}"/>
              </a:ext>
            </a:extLst>
          </p:cNvPr>
          <p:cNvSpPr txBox="1"/>
          <p:nvPr/>
        </p:nvSpPr>
        <p:spPr>
          <a:xfrm>
            <a:off x="1" y="841837"/>
            <a:ext cx="751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تمارين  الرائز.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55 دقيقة للإنجاز.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A9832EA-4B1D-6F19-BAD0-9306D8BB59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4546CC-015E-C4DE-0E2A-6C96E9CD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D17B28-9B84-2FDE-357D-FD365B4DB4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AFC212A-506F-C3D8-1ED6-624C946FF3C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C53FE25-B6B4-AB51-D0F8-B70F4DCE0E9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2EDF451-85B4-C1D0-9C32-8790683012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4A80D83-E1E5-82F7-7F30-891EDF1EFE1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384282-9445-CD78-2FB5-20FEAA9457E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43424F4-6906-301B-6095-DCB9DD28C37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0E42138-7154-FABA-377C-CB77450080A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3FAD44E-96B0-DD1B-9E8F-A83D07E00E2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1C4D5-2D0B-A353-DCDB-9B0F518A198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Oval 81">
            <a:extLst>
              <a:ext uri="{FF2B5EF4-FFF2-40B4-BE49-F238E27FC236}">
                <a16:creationId xmlns:a16="http://schemas.microsoft.com/office/drawing/2014/main" id="{A8BAD73C-4FF5-930D-BB31-BB3016409A92}"/>
              </a:ext>
            </a:extLst>
          </p:cNvPr>
          <p:cNvSpPr>
            <a:spLocks noChangeAspect="1"/>
          </p:cNvSpPr>
          <p:nvPr/>
        </p:nvSpPr>
        <p:spPr>
          <a:xfrm flipH="1">
            <a:off x="2831061" y="2681621"/>
            <a:ext cx="2403038" cy="24030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Corde 17">
            <a:extLst>
              <a:ext uri="{FF2B5EF4-FFF2-40B4-BE49-F238E27FC236}">
                <a16:creationId xmlns:a16="http://schemas.microsoft.com/office/drawing/2014/main" id="{D8336E03-9266-E462-2398-26AA5769EED6}"/>
              </a:ext>
            </a:extLst>
          </p:cNvPr>
          <p:cNvSpPr/>
          <p:nvPr/>
        </p:nvSpPr>
        <p:spPr>
          <a:xfrm flipH="1">
            <a:off x="2887638" y="2750828"/>
            <a:ext cx="2043883" cy="937622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FD06CD8-AA75-4BCB-2924-41C86229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248" y="2459294"/>
            <a:ext cx="2194492" cy="245831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D412C50-DED7-F201-4EDC-C6DD7D38C3A2}"/>
              </a:ext>
            </a:extLst>
          </p:cNvPr>
          <p:cNvSpPr txBox="1"/>
          <p:nvPr/>
        </p:nvSpPr>
        <p:spPr>
          <a:xfrm>
            <a:off x="3747179" y="3801779"/>
            <a:ext cx="163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33878B"/>
                </a:solidFill>
              </a:rPr>
              <a:t>55</a:t>
            </a:r>
            <a:endParaRPr lang="fr-FR" sz="3200" b="1" dirty="0">
              <a:solidFill>
                <a:srgbClr val="33878B"/>
              </a:solidFill>
            </a:endParaRPr>
          </a:p>
        </p:txBody>
      </p:sp>
      <p:pic>
        <p:nvPicPr>
          <p:cNvPr id="6" name="Image 5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5028A775-428C-1EA3-99F3-5DD346F39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0203" y="710177"/>
            <a:ext cx="1022045" cy="90706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463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17089</TotalTime>
  <Words>163</Words>
  <Application>Microsoft Office PowerPoint</Application>
  <PresentationFormat>Affichage à l'écran (4:3)</PresentationFormat>
  <Paragraphs>58</Paragraphs>
  <Slides>7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Dosis</vt:lpstr>
      <vt:lpstr>Effra CC Arbc</vt:lpstr>
      <vt:lpstr>Noto Sans Symbols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4_Conception personnalisée</vt:lpstr>
      <vt:lpstr>3_Page d'entree</vt:lpstr>
      <vt:lpstr>Présentation PowerPoint</vt:lpstr>
      <vt:lpstr>برمجة الأسبوع 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250</cp:revision>
  <cp:lastPrinted>2025-08-13T10:11:39Z</cp:lastPrinted>
  <dcterms:created xsi:type="dcterms:W3CDTF">2025-08-01T12:31:49Z</dcterms:created>
  <dcterms:modified xsi:type="dcterms:W3CDTF">2025-12-03T22:14:22Z</dcterms:modified>
</cp:coreProperties>
</file>