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</p:sldMasterIdLst>
  <p:notesMasterIdLst>
    <p:notesMasterId r:id="rId51"/>
  </p:notesMasterIdLst>
  <p:handoutMasterIdLst>
    <p:handoutMasterId r:id="rId52"/>
  </p:handoutMasterIdLst>
  <p:sldIdLst>
    <p:sldId id="779" r:id="rId4"/>
    <p:sldId id="972" r:id="rId5"/>
    <p:sldId id="738" r:id="rId6"/>
    <p:sldId id="780" r:id="rId7"/>
    <p:sldId id="2134807032" r:id="rId8"/>
    <p:sldId id="741" r:id="rId9"/>
    <p:sldId id="746" r:id="rId10"/>
    <p:sldId id="1033" r:id="rId11"/>
    <p:sldId id="766" r:id="rId12"/>
    <p:sldId id="769" r:id="rId13"/>
    <p:sldId id="810" r:id="rId14"/>
    <p:sldId id="837" r:id="rId15"/>
    <p:sldId id="812" r:id="rId16"/>
    <p:sldId id="2134807114" r:id="rId17"/>
    <p:sldId id="909" r:id="rId18"/>
    <p:sldId id="2134806681" r:id="rId19"/>
    <p:sldId id="918" r:id="rId20"/>
    <p:sldId id="849" r:id="rId21"/>
    <p:sldId id="919" r:id="rId22"/>
    <p:sldId id="851" r:id="rId23"/>
    <p:sldId id="2134806701" r:id="rId24"/>
    <p:sldId id="950" r:id="rId25"/>
    <p:sldId id="951" r:id="rId26"/>
    <p:sldId id="952" r:id="rId27"/>
    <p:sldId id="953" r:id="rId28"/>
    <p:sldId id="2134807101" r:id="rId29"/>
    <p:sldId id="2134807102" r:id="rId30"/>
    <p:sldId id="2134807103" r:id="rId31"/>
    <p:sldId id="2134807106" r:id="rId32"/>
    <p:sldId id="2134806689" r:id="rId33"/>
    <p:sldId id="2134806732" r:id="rId34"/>
    <p:sldId id="2134807112" r:id="rId35"/>
    <p:sldId id="2134806733" r:id="rId36"/>
    <p:sldId id="2134807113" r:id="rId37"/>
    <p:sldId id="2134806734" r:id="rId38"/>
    <p:sldId id="2134806696" r:id="rId39"/>
    <p:sldId id="848" r:id="rId40"/>
    <p:sldId id="962" r:id="rId41"/>
    <p:sldId id="927" r:id="rId42"/>
    <p:sldId id="929" r:id="rId43"/>
    <p:sldId id="978" r:id="rId44"/>
    <p:sldId id="935" r:id="rId45"/>
    <p:sldId id="908" r:id="rId46"/>
    <p:sldId id="2134807036" r:id="rId47"/>
    <p:sldId id="937" r:id="rId48"/>
    <p:sldId id="2134806700" r:id="rId49"/>
    <p:sldId id="789" r:id="rId50"/>
  </p:sldIdLst>
  <p:sldSz cx="9144000" cy="6858000" type="screen4x3"/>
  <p:notesSz cx="6735763" cy="9866313"/>
  <p:embeddedFontLst>
    <p:embeddedFont>
      <p:font typeface="DengXian" panose="02010600030101010101" pitchFamily="2" charset="-122"/>
      <p:regular r:id="rId53"/>
      <p:bold r:id="rId54"/>
    </p:embeddedFont>
    <p:embeddedFont>
      <p:font typeface="Cambria Math" panose="02040503050406030204" pitchFamily="18" charset="0"/>
      <p:regular r:id="rId55"/>
    </p:embeddedFont>
    <p:embeddedFont>
      <p:font typeface="Dosis" pitchFamily="2" charset="0"/>
      <p:regular r:id="rId56"/>
      <p:bold r:id="rId57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E2962"/>
    <a:srgbClr val="00AB9B"/>
    <a:srgbClr val="104862"/>
    <a:srgbClr val="BFBFBF"/>
    <a:srgbClr val="F6BB00"/>
    <a:srgbClr val="106585"/>
    <a:srgbClr val="FFEFB9"/>
    <a:srgbClr val="FAE496"/>
    <a:srgbClr val="FC8D00"/>
    <a:srgbClr val="4B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33" autoAdjust="0"/>
    <p:restoredTop sz="96303" autoAdjust="0"/>
  </p:normalViewPr>
  <p:slideViewPr>
    <p:cSldViewPr snapToGrid="0">
      <p:cViewPr varScale="1">
        <p:scale>
          <a:sx n="71" d="100"/>
          <a:sy n="71" d="100"/>
        </p:scale>
        <p:origin x="1052" y="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30" d="100"/>
          <a:sy n="130" d="100"/>
        </p:scale>
        <p:origin x="4112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font" Target="fonts/font3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1.fntdata"/><Relationship Id="rId58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tableStyles" Target="tableStyle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font" Target="fonts/font4.fntdata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2.fntdata"/><Relationship Id="rId62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font" Target="fonts/font5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handoutMaster" Target="handoutMasters/handoutMaster1.xml"/><Relationship Id="rId6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10/12/2025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10/12/2025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7945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005248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62811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2669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65C034A-7343-0FD8-306C-A50449C6B0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0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01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9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49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1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9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1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51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C97C051-9C21-51CA-1CFA-A8A188306C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2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61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3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82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900" r:id="rId3"/>
    <p:sldLayoutId id="2147483902" r:id="rId4"/>
    <p:sldLayoutId id="2147483904" r:id="rId5"/>
    <p:sldLayoutId id="2147483905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A6F6C51-F874-31A5-B58E-98ED294393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90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8" r:id="rId3"/>
    <p:sldLayoutId id="2147483899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20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38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42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5.mp4"/><Relationship Id="rId7" Type="http://schemas.openxmlformats.org/officeDocument/2006/relationships/image" Target="../media/image5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4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5.mp4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4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9.xml"/><Relationship Id="rId4" Type="http://schemas.openxmlformats.org/officeDocument/2006/relationships/video" Target="../media/media2.mp4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1216A2-EFBC-D426-3F82-F7E9456A77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/>
          <a:lstStyle/>
          <a:p>
            <a: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المرحلة 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28894" y="840942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sz="36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1BDB8D89-C571-AB60-BA52-362E30D340A3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5F478A2-E58A-1BDE-D210-AA6DBC10E684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ea typeface="DengXian" panose="02010600030101010101" pitchFamily="2" charset="-122"/>
              </a:rPr>
              <a:t>1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65C74771-F706-F4F5-0EDF-5FAE30BD2537}"/>
              </a:ext>
            </a:extLst>
          </p:cNvPr>
          <p:cNvGrpSpPr/>
          <p:nvPr/>
        </p:nvGrpSpPr>
        <p:grpSpPr>
          <a:xfrm>
            <a:off x="5540053" y="6037180"/>
            <a:ext cx="1190970" cy="288630"/>
            <a:chOff x="5305598" y="5893431"/>
            <a:chExt cx="1190970" cy="28863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FD1FD34B-4B26-BFD6-A119-2526629DB346}"/>
                </a:ext>
              </a:extLst>
            </p:cNvPr>
            <p:cNvSpPr/>
            <p:nvPr/>
          </p:nvSpPr>
          <p:spPr>
            <a:xfrm>
              <a:off x="5305598" y="589343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1257AB0B-A09A-A7FC-5A70-561DA0B7A8A0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2AC47F2-9966-E4A5-9201-B4E8E36AFB9B}"/>
              </a:ext>
            </a:extLst>
          </p:cNvPr>
          <p:cNvGrpSpPr/>
          <p:nvPr/>
        </p:nvGrpSpPr>
        <p:grpSpPr>
          <a:xfrm>
            <a:off x="3954626" y="6021421"/>
            <a:ext cx="1179609" cy="288630"/>
            <a:chOff x="5316959" y="5877672"/>
            <a:chExt cx="1179609" cy="288630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FAA11C50-240F-923B-26A4-2874F749D900}"/>
                </a:ext>
              </a:extLst>
            </p:cNvPr>
            <p:cNvSpPr/>
            <p:nvPr/>
          </p:nvSpPr>
          <p:spPr>
            <a:xfrm>
              <a:off x="5316959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A1D6075A-8D9C-27F1-CB27-32DC99EE0E14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A75ED181-7F1D-C96D-3C5C-A164FCEE74B6}"/>
              </a:ext>
            </a:extLst>
          </p:cNvPr>
          <p:cNvGrpSpPr/>
          <p:nvPr/>
        </p:nvGrpSpPr>
        <p:grpSpPr>
          <a:xfrm>
            <a:off x="2346477" y="6026560"/>
            <a:ext cx="1190970" cy="288630"/>
            <a:chOff x="5305598" y="5882811"/>
            <a:chExt cx="1190970" cy="288630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DED09AA-724A-789B-59C1-C1765A0F466D}"/>
                </a:ext>
              </a:extLst>
            </p:cNvPr>
            <p:cNvSpPr/>
            <p:nvPr/>
          </p:nvSpPr>
          <p:spPr>
            <a:xfrm>
              <a:off x="5305598" y="588281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D726A75D-6A24-590A-8E6D-56D7347615A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D92F9033-0DEC-4565-2940-99E9F1492D28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E7436B40-B623-0999-F20B-2FFCD5783E96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1DB98E70-63DE-1953-E3A1-3A0D5DBC94C0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97212F3-E030-AEED-26DE-F2DD2E6630E7}"/>
              </a:ext>
            </a:extLst>
          </p:cNvPr>
          <p:cNvSpPr/>
          <p:nvPr/>
        </p:nvSpPr>
        <p:spPr>
          <a:xfrm>
            <a:off x="7203343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F6BB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S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E2BE3F2D-20F7-F44B-60B6-C470C5DF1726}"/>
              </a:ext>
            </a:extLst>
          </p:cNvPr>
          <p:cNvSpPr/>
          <p:nvPr/>
        </p:nvSpPr>
        <p:spPr>
          <a:xfrm>
            <a:off x="8063641" y="6037180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155526" y="934850"/>
            <a:ext cx="7402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تان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لحساب هذه العمليات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دوّنوا النتيجة فقط في دفاتركم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كما في المثال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FD5B6E6-66B6-2432-3333-6AE1067EF1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378" y="615516"/>
            <a:ext cx="1008000" cy="1008000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5FCC37A-8208-86A7-62CB-0D267BE4F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612" y="2636145"/>
            <a:ext cx="8063753" cy="92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5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843857" y="926611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 لديكم دقيقة واحدة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D96B827-3D93-9CA8-7435-E67ABFF1A8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378" y="615516"/>
            <a:ext cx="1008000" cy="1008000"/>
          </a:xfrm>
          <a:prstGeom prst="ellipse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E3602AE-7BEC-E66B-3336-FB5B5FDCD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212" y="2877264"/>
            <a:ext cx="8350009" cy="113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3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C8150737-C30A-1BD2-D469-32B03C2D8EED}"/>
              </a:ext>
            </a:extLst>
          </p:cNvPr>
          <p:cNvGrpSpPr/>
          <p:nvPr/>
        </p:nvGrpSpPr>
        <p:grpSpPr>
          <a:xfrm>
            <a:off x="1883323" y="2299140"/>
            <a:ext cx="4886739" cy="2072836"/>
            <a:chOff x="1870524" y="2436266"/>
            <a:chExt cx="4886739" cy="2072836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2C7192D5-9E8E-81C7-5AE9-F5E12D1C4F31}"/>
                </a:ext>
              </a:extLst>
            </p:cNvPr>
            <p:cNvSpPr/>
            <p:nvPr/>
          </p:nvSpPr>
          <p:spPr>
            <a:xfrm>
              <a:off x="1968285" y="2817098"/>
              <a:ext cx="4788978" cy="169200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5" name="Image 2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96B58F06-2F3F-38EA-07C2-62E3DDB54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844498" y="3321763"/>
              <a:ext cx="631873" cy="631873"/>
            </a:xfrm>
            <a:prstGeom prst="rect">
              <a:avLst/>
            </a:prstGeom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D9C8B826-5527-FA17-2436-46492A235C6C}"/>
                </a:ext>
              </a:extLst>
            </p:cNvPr>
            <p:cNvSpPr txBox="1"/>
            <p:nvPr/>
          </p:nvSpPr>
          <p:spPr>
            <a:xfrm>
              <a:off x="1870524" y="3354126"/>
              <a:ext cx="3973974" cy="9939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r" defTabSz="457200" rtl="1">
                <a:lnSpc>
                  <a:spcPct val="107000"/>
                </a:lnSpc>
                <a:spcAft>
                  <a:spcPts val="800"/>
                </a:spcAft>
                <a:defRPr/>
              </a:pP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حساب مجموع وفرق عددين عشريين.</a:t>
              </a:r>
              <a:endParaRPr lang="en-US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Flowchart: Alternate Process 54">
              <a:extLst>
                <a:ext uri="{FF2B5EF4-FFF2-40B4-BE49-F238E27FC236}">
                  <a16:creationId xmlns:a16="http://schemas.microsoft.com/office/drawing/2014/main" id="{FEDB4404-A370-D784-75A3-B8CEF9092FB2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نمذجة</a:t>
              </a:r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id="{B3660DE8-01A1-F237-05A5-5ABC53705A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597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A0ADCF1-EFE2-5766-A498-D83C6C7F0BB0}"/>
              </a:ext>
            </a:extLst>
          </p:cNvPr>
          <p:cNvSpPr txBox="1"/>
          <p:nvPr/>
        </p:nvSpPr>
        <p:spPr>
          <a:xfrm>
            <a:off x="0" y="955377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سنتعلم</a:t>
            </a:r>
            <a:r>
              <a:rPr lang="fr-FR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كيف نحسب مجموع وفرق عددين عشريين.</a:t>
            </a:r>
            <a:endParaRPr lang="en-US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B7A15EC-D355-1359-23A5-BAF09B3C0D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378" y="628215"/>
            <a:ext cx="1008000" cy="1008000"/>
          </a:xfrm>
          <a:prstGeom prst="ellipse">
            <a:avLst/>
          </a:prstGeom>
        </p:spPr>
      </p:pic>
      <p:pic>
        <p:nvPicPr>
          <p:cNvPr id="6" name="Image 7">
            <a:extLst>
              <a:ext uri="{FF2B5EF4-FFF2-40B4-BE49-F238E27FC236}">
                <a16:creationId xmlns:a16="http://schemas.microsoft.com/office/drawing/2014/main" id="{CF160B1F-7AFB-4BC7-7329-0C0090F96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687" y="2023426"/>
            <a:ext cx="6609803" cy="389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0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CC807B-010F-7D14-EE03-2A94E6130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81243C2-5E48-7E2D-CEE8-CD4C2C736966}"/>
              </a:ext>
            </a:extLst>
          </p:cNvPr>
          <p:cNvSpPr txBox="1"/>
          <p:nvPr/>
        </p:nvSpPr>
        <p:spPr>
          <a:xfrm>
            <a:off x="0" y="955377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شريط النمذجة</a:t>
            </a:r>
            <a:endParaRPr lang="en-US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N5 – P1 – S5 – L2 (1)">
            <a:hlinkClick r:id="" action="ppaction://media"/>
            <a:extLst>
              <a:ext uri="{FF2B5EF4-FFF2-40B4-BE49-F238E27FC236}">
                <a16:creationId xmlns:a16="http://schemas.microsoft.com/office/drawing/2014/main" id="{8B9A87CA-81A8-5389-CBB2-2DE0E04BEE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1638" y="1909481"/>
            <a:ext cx="7372808" cy="414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95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1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3FD4DA-F0C9-B1EA-F9DB-0F395DBED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E282070-46D3-213C-6B62-1EB6A2DE778B}"/>
              </a:ext>
            </a:extLst>
          </p:cNvPr>
          <p:cNvSpPr txBox="1"/>
          <p:nvPr/>
        </p:nvSpPr>
        <p:spPr>
          <a:xfrm>
            <a:off x="74677" y="955377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ذ</a:t>
            </a: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كرنا بخطوات 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حساب مجموع وفرق عددين عشريين؟</a:t>
            </a: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4B4C590-8D0B-A5F6-91DD-E85C7CF11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378" y="628215"/>
            <a:ext cx="1008000" cy="1008000"/>
          </a:xfrm>
          <a:prstGeom prst="ellipse">
            <a:avLst/>
          </a:prstGeom>
        </p:spPr>
      </p:pic>
      <p:pic>
        <p:nvPicPr>
          <p:cNvPr id="5" name="Image 4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D5A1C2CC-9343-483F-7DA5-092A7ACBF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976" y="2309993"/>
            <a:ext cx="5840507" cy="328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99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EB682AD1-235B-63C0-FF62-59E8CF268588}"/>
              </a:ext>
            </a:extLst>
          </p:cNvPr>
          <p:cNvSpPr/>
          <p:nvPr/>
        </p:nvSpPr>
        <p:spPr>
          <a:xfrm>
            <a:off x="2106000" y="2600686"/>
            <a:ext cx="4932000" cy="24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F1A71785-8DCF-259E-4AB4-9C53216A4CB2}"/>
              </a:ext>
            </a:extLst>
          </p:cNvPr>
          <p:cNvSpPr txBox="1"/>
          <p:nvPr/>
        </p:nvSpPr>
        <p:spPr>
          <a:xfrm>
            <a:off x="2269699" y="3156762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sp>
        <p:nvSpPr>
          <p:cNvPr id="30" name="Flowchart: Alternate Process 54">
            <a:extLst>
              <a:ext uri="{FF2B5EF4-FFF2-40B4-BE49-F238E27FC236}">
                <a16:creationId xmlns:a16="http://schemas.microsoft.com/office/drawing/2014/main" id="{F5E6B08A-1DDB-3F04-5761-C7DCA3D111C7}"/>
              </a:ext>
            </a:extLst>
          </p:cNvPr>
          <p:cNvSpPr/>
          <p:nvPr/>
        </p:nvSpPr>
        <p:spPr>
          <a:xfrm>
            <a:off x="2862900" y="2158011"/>
            <a:ext cx="3096000" cy="792000"/>
          </a:xfrm>
          <a:prstGeom prst="flowChartAlternateProcess">
            <a:avLst/>
          </a:prstGeom>
          <a:solidFill>
            <a:srgbClr val="3A8F9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2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ممارسة موجهة</a:t>
            </a:r>
            <a:endParaRPr lang="en-US" sz="3200" spc="-1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Oval 80">
            <a:extLst>
              <a:ext uri="{FF2B5EF4-FFF2-40B4-BE49-F238E27FC236}">
                <a16:creationId xmlns:a16="http://schemas.microsoft.com/office/drawing/2014/main" id="{067991E9-6782-4311-F2C2-A3B864E83234}"/>
              </a:ext>
            </a:extLst>
          </p:cNvPr>
          <p:cNvSpPr>
            <a:spLocks noChangeAspect="1"/>
          </p:cNvSpPr>
          <p:nvPr/>
        </p:nvSpPr>
        <p:spPr>
          <a:xfrm>
            <a:off x="5583880" y="2202503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A3EC2C7D-B3C1-87D6-43EF-33516828D2C8}"/>
              </a:ext>
            </a:extLst>
          </p:cNvPr>
          <p:cNvSpPr txBox="1"/>
          <p:nvPr/>
        </p:nvSpPr>
        <p:spPr>
          <a:xfrm>
            <a:off x="2269697" y="3706725"/>
            <a:ext cx="35261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400" b="1" spc="-1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 2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A57C3412-0F8F-7BBB-2EC8-550AE9FE56FF}"/>
              </a:ext>
            </a:extLst>
          </p:cNvPr>
          <p:cNvSpPr txBox="1"/>
          <p:nvPr/>
        </p:nvSpPr>
        <p:spPr>
          <a:xfrm>
            <a:off x="2269697" y="4195132"/>
            <a:ext cx="35261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400" b="1" spc="-1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  <p:pic>
        <p:nvPicPr>
          <p:cNvPr id="2" name="Image 2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7961F18D-403E-127C-78BE-FDD23E6EE7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785083" y="3079006"/>
            <a:ext cx="6318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213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358622" y="930615"/>
            <a:ext cx="7165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،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سنحسب هذه العملية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خُطْوَةً خطوة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B1C71B0E-7924-7392-4539-3D160720EF94}"/>
                  </a:ext>
                </a:extLst>
              </p:cNvPr>
              <p:cNvSpPr txBox="1"/>
              <p:nvPr/>
            </p:nvSpPr>
            <p:spPr>
              <a:xfrm>
                <a:off x="383287" y="3011854"/>
                <a:ext cx="81216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𝟑𝟗𝟒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𝟎𝟏𝟑</m:t>
                          </m:r>
                        </m:e>
                      </m:d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𝟑𝟖𝟕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fr-FR" sz="4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fr-FR" sz="4400" b="1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B1C71B0E-7924-7392-4539-3D160720EF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287" y="3011854"/>
                <a:ext cx="8121616" cy="7694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529A773-96A9-AE2C-D933-9DE150FFD8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378" y="61128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2061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50047-DE88-0C61-40AE-980630187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210C64D1-27A3-57C0-9796-BE2A25BB5E12}"/>
              </a:ext>
            </a:extLst>
          </p:cNvPr>
          <p:cNvSpPr txBox="1"/>
          <p:nvPr/>
        </p:nvSpPr>
        <p:spPr>
          <a:xfrm>
            <a:off x="1069155" y="930615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الأولى؟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062F251F-33F6-6DCB-DD8D-6B49F4FD7155}"/>
                  </a:ext>
                </a:extLst>
              </p:cNvPr>
              <p:cNvSpPr txBox="1"/>
              <p:nvPr/>
            </p:nvSpPr>
            <p:spPr>
              <a:xfrm>
                <a:off x="397464" y="3777399"/>
                <a:ext cx="81216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𝟑𝟗𝟒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𝟎𝟏𝟑</m:t>
                          </m:r>
                        </m:e>
                      </m:d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𝟑𝟖𝟕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fr-FR" sz="4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fr-FR" sz="4400" b="1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062F251F-33F6-6DCB-DD8D-6B49F4FD71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464" y="3777399"/>
                <a:ext cx="8121616" cy="769441"/>
              </a:xfrm>
              <a:prstGeom prst="rect">
                <a:avLst/>
              </a:prstGeom>
              <a:blipFill>
                <a:blip r:embed="rId2"/>
                <a:stretch>
                  <a:fillRect t="-1613" r="-2031" b="-2419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756FFC6-6D71-F03E-2564-A4EFCBDF3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378" y="61128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2040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C94CA-7E54-0CCF-2831-91289145D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E59A499F-BF40-7C9F-2A69-335FCE0835B3}"/>
              </a:ext>
            </a:extLst>
          </p:cNvPr>
          <p:cNvSpPr txBox="1"/>
          <p:nvPr/>
        </p:nvSpPr>
        <p:spPr>
          <a:xfrm>
            <a:off x="533247" y="930615"/>
            <a:ext cx="6986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 اكتبوا رقم العملية التي سنحسب أولا 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F3522F1F-35E4-ADD9-CDBA-BC1553F05B36}"/>
              </a:ext>
            </a:extLst>
          </p:cNvPr>
          <p:cNvSpPr>
            <a:spLocks noChangeAspect="1"/>
          </p:cNvSpPr>
          <p:nvPr/>
        </p:nvSpPr>
        <p:spPr>
          <a:xfrm>
            <a:off x="2389912" y="3410059"/>
            <a:ext cx="440397" cy="440397"/>
          </a:xfrm>
          <a:prstGeom prst="ellipse">
            <a:avLst/>
          </a:prstGeom>
          <a:solidFill>
            <a:srgbClr val="00AB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9" name="Oval 80">
            <a:extLst>
              <a:ext uri="{FF2B5EF4-FFF2-40B4-BE49-F238E27FC236}">
                <a16:creationId xmlns:a16="http://schemas.microsoft.com/office/drawing/2014/main" id="{55306F1B-5842-A369-6E59-C845C373A35B}"/>
              </a:ext>
            </a:extLst>
          </p:cNvPr>
          <p:cNvSpPr>
            <a:spLocks noChangeAspect="1"/>
          </p:cNvSpPr>
          <p:nvPr/>
        </p:nvSpPr>
        <p:spPr>
          <a:xfrm>
            <a:off x="4809001" y="3458065"/>
            <a:ext cx="440397" cy="440397"/>
          </a:xfrm>
          <a:prstGeom prst="ellipse">
            <a:avLst/>
          </a:prstGeom>
          <a:solidFill>
            <a:srgbClr val="00AB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3200" b="1" dirty="0"/>
              <a:t>2</a:t>
            </a:r>
            <a:endParaRPr lang="fr-MA" sz="3200" b="1" dirty="0"/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7067E1C-D2FD-2139-CFAE-25A21FDE9A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378" y="611281"/>
            <a:ext cx="1008000" cy="1008000"/>
          </a:xfrm>
          <a:prstGeom prst="ellipse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C8FE567B-F22B-8295-71F4-D4E3C1AE39D7}"/>
                  </a:ext>
                </a:extLst>
              </p:cNvPr>
              <p:cNvSpPr txBox="1"/>
              <p:nvPr/>
            </p:nvSpPr>
            <p:spPr>
              <a:xfrm>
                <a:off x="397464" y="3777399"/>
                <a:ext cx="81216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𝟑𝟗𝟒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𝟎𝟏𝟑</m:t>
                          </m:r>
                        </m:e>
                      </m:d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𝟑𝟖𝟕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fr-FR" sz="4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fr-FR" sz="4400" b="1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C8FE567B-F22B-8295-71F4-D4E3C1AE39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464" y="3777399"/>
                <a:ext cx="8121616" cy="769441"/>
              </a:xfrm>
              <a:prstGeom prst="rect">
                <a:avLst/>
              </a:prstGeom>
              <a:blipFill>
                <a:blip r:embed="rId3"/>
                <a:stretch>
                  <a:fillRect t="-1613" r="-2031" b="-2419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945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7536BE-4D75-1855-D9F2-004FADDCE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97AC48E-AA09-5E10-C458-D727C3524889}"/>
              </a:ext>
            </a:extLst>
          </p:cNvPr>
          <p:cNvSpPr txBox="1"/>
          <p:nvPr/>
        </p:nvSpPr>
        <p:spPr>
          <a:xfrm>
            <a:off x="1288001" y="905214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2FCCFE8-2830-F912-15BD-15CDABAD8C1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BE6C57C-4635-A2E4-7691-BE9A42807E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378" y="61128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7184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10C11-8883-D223-5FA2-99BF082D6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205076FF-33DD-9F92-6552-9D181F169F07}"/>
              </a:ext>
            </a:extLst>
          </p:cNvPr>
          <p:cNvSpPr txBox="1"/>
          <p:nvPr/>
        </p:nvSpPr>
        <p:spPr>
          <a:xfrm>
            <a:off x="819848" y="896747"/>
            <a:ext cx="6629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للجواب؟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4D62E3DB-4D72-23FB-FC45-6B74E3089B7B}"/>
                  </a:ext>
                </a:extLst>
              </p:cNvPr>
              <p:cNvSpPr txBox="1"/>
              <p:nvPr/>
            </p:nvSpPr>
            <p:spPr>
              <a:xfrm>
                <a:off x="397464" y="3755374"/>
                <a:ext cx="81216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FR" sz="44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44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fr-FR" sz="44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44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𝟑𝟗𝟒</m:t>
                          </m:r>
                          <m:r>
                            <a:rPr lang="fr-FR" sz="44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44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fr-FR" sz="44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44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𝟎𝟏𝟑</m:t>
                          </m:r>
                        </m:e>
                      </m:d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𝟑𝟖𝟕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fr-FR" sz="4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fr-FR" sz="4400" b="1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4D62E3DB-4D72-23FB-FC45-6B74E3089B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464" y="3755374"/>
                <a:ext cx="8121616" cy="769441"/>
              </a:xfrm>
              <a:prstGeom prst="rect">
                <a:avLst/>
              </a:prstGeom>
              <a:blipFill>
                <a:blip r:embed="rId2"/>
                <a:stretch>
                  <a:fillRect t="-1613" r="-2031" b="-2580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80">
            <a:extLst>
              <a:ext uri="{FF2B5EF4-FFF2-40B4-BE49-F238E27FC236}">
                <a16:creationId xmlns:a16="http://schemas.microsoft.com/office/drawing/2014/main" id="{4C37301B-5916-E453-953B-C194C35FD0CC}"/>
              </a:ext>
            </a:extLst>
          </p:cNvPr>
          <p:cNvSpPr>
            <a:spLocks noChangeAspect="1"/>
          </p:cNvSpPr>
          <p:nvPr/>
        </p:nvSpPr>
        <p:spPr>
          <a:xfrm>
            <a:off x="2447540" y="3354079"/>
            <a:ext cx="440397" cy="44039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9" name="Oval 80">
            <a:extLst>
              <a:ext uri="{FF2B5EF4-FFF2-40B4-BE49-F238E27FC236}">
                <a16:creationId xmlns:a16="http://schemas.microsoft.com/office/drawing/2014/main" id="{5A2B8B33-7173-F7A2-885C-03558D8A85AE}"/>
              </a:ext>
            </a:extLst>
          </p:cNvPr>
          <p:cNvSpPr>
            <a:spLocks noChangeAspect="1"/>
          </p:cNvSpPr>
          <p:nvPr/>
        </p:nvSpPr>
        <p:spPr>
          <a:xfrm>
            <a:off x="4893641" y="3354078"/>
            <a:ext cx="440397" cy="440397"/>
          </a:xfrm>
          <a:prstGeom prst="ellipse">
            <a:avLst/>
          </a:prstGeom>
          <a:solidFill>
            <a:srgbClr val="00AB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3200" b="1" dirty="0"/>
              <a:t>2</a:t>
            </a:r>
            <a:endParaRPr lang="fr-MA" sz="3200" b="1" dirty="0"/>
          </a:p>
        </p:txBody>
      </p:sp>
      <p:pic>
        <p:nvPicPr>
          <p:cNvPr id="4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21678510-B103-66A1-0C76-79D374FAEF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79" r="7891" b="3168"/>
          <a:stretch/>
        </p:blipFill>
        <p:spPr>
          <a:xfrm>
            <a:off x="7711170" y="741474"/>
            <a:ext cx="1052385" cy="88730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7946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2C11D-12BA-D8CB-B586-38E7185D7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A92E17A3-1CDA-F9D5-5D79-B721D0F3A476}"/>
              </a:ext>
            </a:extLst>
          </p:cNvPr>
          <p:cNvSpPr txBox="1"/>
          <p:nvPr/>
        </p:nvSpPr>
        <p:spPr>
          <a:xfrm>
            <a:off x="1009888" y="913198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الثانية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B5043DBE-32C8-67EC-7D1E-A6E31E7EA910}"/>
                  </a:ext>
                </a:extLst>
              </p:cNvPr>
              <p:cNvSpPr txBox="1"/>
              <p:nvPr/>
            </p:nvSpPr>
            <p:spPr>
              <a:xfrm>
                <a:off x="397464" y="3755374"/>
                <a:ext cx="81216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𝟑𝟗𝟒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𝟎𝟏𝟑</m:t>
                          </m:r>
                        </m:e>
                      </m:d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𝟗𝟖𝟕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fr-FR" sz="4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fr-FR" sz="4400" b="1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B5043DBE-32C8-67EC-7D1E-A6E31E7EA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464" y="3755374"/>
                <a:ext cx="8121616" cy="769441"/>
              </a:xfrm>
              <a:prstGeom prst="rect">
                <a:avLst/>
              </a:prstGeom>
              <a:blipFill>
                <a:blip r:embed="rId2"/>
                <a:stretch>
                  <a:fillRect t="-1613" r="-2031" b="-2580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80">
            <a:extLst>
              <a:ext uri="{FF2B5EF4-FFF2-40B4-BE49-F238E27FC236}">
                <a16:creationId xmlns:a16="http://schemas.microsoft.com/office/drawing/2014/main" id="{D8FAC6CB-9F5F-1B3F-31D8-B22A142895FA}"/>
              </a:ext>
            </a:extLst>
          </p:cNvPr>
          <p:cNvSpPr>
            <a:spLocks noChangeAspect="1"/>
          </p:cNvSpPr>
          <p:nvPr/>
        </p:nvSpPr>
        <p:spPr>
          <a:xfrm>
            <a:off x="2447540" y="3314977"/>
            <a:ext cx="440397" cy="440397"/>
          </a:xfrm>
          <a:prstGeom prst="ellipse">
            <a:avLst/>
          </a:prstGeom>
          <a:solidFill>
            <a:srgbClr val="00AB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9" name="Oval 80">
            <a:extLst>
              <a:ext uri="{FF2B5EF4-FFF2-40B4-BE49-F238E27FC236}">
                <a16:creationId xmlns:a16="http://schemas.microsoft.com/office/drawing/2014/main" id="{353337DF-612D-2343-B4D5-43FF73E712B2}"/>
              </a:ext>
            </a:extLst>
          </p:cNvPr>
          <p:cNvSpPr>
            <a:spLocks noChangeAspect="1"/>
          </p:cNvSpPr>
          <p:nvPr/>
        </p:nvSpPr>
        <p:spPr>
          <a:xfrm>
            <a:off x="4893641" y="3314976"/>
            <a:ext cx="440397" cy="440397"/>
          </a:xfrm>
          <a:prstGeom prst="ellipse">
            <a:avLst/>
          </a:prstGeom>
          <a:solidFill>
            <a:srgbClr val="00AB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3200" b="1" dirty="0"/>
              <a:t>2</a:t>
            </a:r>
            <a:endParaRPr lang="fr-MA" sz="3200" b="1" dirty="0"/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91C68C1-7D40-98EF-393D-2C0CDE272D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378" y="61128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1907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B086E-A1A2-2B9F-5C5F-0F0FA428C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A18DADF5-0AA8-6A5F-05E9-E82DDC19815E}"/>
              </a:ext>
            </a:extLst>
          </p:cNvPr>
          <p:cNvSpPr txBox="1"/>
          <p:nvPr/>
        </p:nvSpPr>
        <p:spPr>
          <a:xfrm>
            <a:off x="1009888" y="913681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 ضعوا وأنجزوا العملية الأولى.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CC8D4B4-EB9B-8042-3151-C52FDBEBFF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378" y="611281"/>
            <a:ext cx="1008000" cy="1008000"/>
          </a:xfrm>
          <a:prstGeom prst="ellipse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55629289-7F87-B88D-8EFC-C847CC7E3E80}"/>
                  </a:ext>
                </a:extLst>
              </p:cNvPr>
              <p:cNvSpPr txBox="1"/>
              <p:nvPr/>
            </p:nvSpPr>
            <p:spPr>
              <a:xfrm>
                <a:off x="397464" y="3755374"/>
                <a:ext cx="81216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𝟑𝟗𝟒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𝟎𝟏𝟑</m:t>
                          </m:r>
                        </m:e>
                      </m:d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𝟗𝟖𝟕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fr-FR" sz="4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fr-FR" sz="4400" b="1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55629289-7F87-B88D-8EFC-C847CC7E3E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464" y="3755374"/>
                <a:ext cx="8121616" cy="769441"/>
              </a:xfrm>
              <a:prstGeom prst="rect">
                <a:avLst/>
              </a:prstGeom>
              <a:blipFill>
                <a:blip r:embed="rId3"/>
                <a:stretch>
                  <a:fillRect t="-1613" r="-2031" b="-2580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80">
            <a:extLst>
              <a:ext uri="{FF2B5EF4-FFF2-40B4-BE49-F238E27FC236}">
                <a16:creationId xmlns:a16="http://schemas.microsoft.com/office/drawing/2014/main" id="{D83C5B85-A7FA-F2B9-36B9-64EEFE8E99F3}"/>
              </a:ext>
            </a:extLst>
          </p:cNvPr>
          <p:cNvSpPr>
            <a:spLocks noChangeAspect="1"/>
          </p:cNvSpPr>
          <p:nvPr/>
        </p:nvSpPr>
        <p:spPr>
          <a:xfrm>
            <a:off x="2447540" y="3314977"/>
            <a:ext cx="440397" cy="440397"/>
          </a:xfrm>
          <a:prstGeom prst="ellipse">
            <a:avLst/>
          </a:prstGeom>
          <a:solidFill>
            <a:srgbClr val="00AB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21" name="Oval 80">
            <a:extLst>
              <a:ext uri="{FF2B5EF4-FFF2-40B4-BE49-F238E27FC236}">
                <a16:creationId xmlns:a16="http://schemas.microsoft.com/office/drawing/2014/main" id="{A9C45F3B-18F3-1DFC-4811-ACED3ACFE383}"/>
              </a:ext>
            </a:extLst>
          </p:cNvPr>
          <p:cNvSpPr>
            <a:spLocks noChangeAspect="1"/>
          </p:cNvSpPr>
          <p:nvPr/>
        </p:nvSpPr>
        <p:spPr>
          <a:xfrm>
            <a:off x="4816150" y="3318852"/>
            <a:ext cx="440397" cy="440397"/>
          </a:xfrm>
          <a:prstGeom prst="ellipse">
            <a:avLst/>
          </a:prstGeom>
          <a:solidFill>
            <a:srgbClr val="00AB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3200" b="1" dirty="0"/>
              <a:t>2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667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F1DD09-326C-826B-D0F3-9A17A561E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5B3A4F3-2F5E-A789-48D6-A3C867977808}"/>
              </a:ext>
            </a:extLst>
          </p:cNvPr>
          <p:cNvSpPr txBox="1"/>
          <p:nvPr/>
        </p:nvSpPr>
        <p:spPr>
          <a:xfrm>
            <a:off x="1245668" y="92543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11F0698-BE23-D64C-5871-6B1648F4C7F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72D1A9B-9A37-202E-2EB0-D62CF386FB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378" y="61128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8657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DD291-5BB9-10F7-8587-C25CEDE70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65F0BA03-925E-9FF8-3F61-37D7966FA164}"/>
              </a:ext>
            </a:extLst>
          </p:cNvPr>
          <p:cNvSpPr txBox="1"/>
          <p:nvPr/>
        </p:nvSpPr>
        <p:spPr>
          <a:xfrm>
            <a:off x="1009888" y="930121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للجواب؟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748CB524-606F-1C1A-EC0C-9370D8D64488}"/>
                  </a:ext>
                </a:extLst>
              </p:cNvPr>
              <p:cNvSpPr txBox="1"/>
              <p:nvPr/>
            </p:nvSpPr>
            <p:spPr>
              <a:xfrm>
                <a:off x="511192" y="3128476"/>
                <a:ext cx="81216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𝟑𝟗𝟒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𝟎𝟏𝟑</m:t>
                          </m:r>
                        </m:e>
                      </m:d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𝟑𝟖𝟕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fr-FR" sz="4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fr-FR" sz="4400" b="1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748CB524-606F-1C1A-EC0C-9370D8D644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192" y="3128476"/>
                <a:ext cx="8121616" cy="769441"/>
              </a:xfrm>
              <a:prstGeom prst="rect">
                <a:avLst/>
              </a:prstGeom>
              <a:blipFill>
                <a:blip r:embed="rId3"/>
                <a:stretch>
                  <a:fillRect t="-1639" r="-2031" b="-2786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B097779F-3870-816F-7556-E6BA4747BE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00"/>
          <a:stretch>
            <a:fillRect/>
          </a:stretch>
        </p:blipFill>
        <p:spPr bwMode="auto">
          <a:xfrm>
            <a:off x="1590839" y="4271385"/>
            <a:ext cx="2038177" cy="217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80">
            <a:extLst>
              <a:ext uri="{FF2B5EF4-FFF2-40B4-BE49-F238E27FC236}">
                <a16:creationId xmlns:a16="http://schemas.microsoft.com/office/drawing/2014/main" id="{93D9BFDE-958F-9A28-DBCD-18EAEB01755C}"/>
              </a:ext>
            </a:extLst>
          </p:cNvPr>
          <p:cNvSpPr>
            <a:spLocks noChangeAspect="1"/>
          </p:cNvSpPr>
          <p:nvPr/>
        </p:nvSpPr>
        <p:spPr>
          <a:xfrm>
            <a:off x="2500967" y="4008405"/>
            <a:ext cx="440397" cy="440397"/>
          </a:xfrm>
          <a:prstGeom prst="ellipse">
            <a:avLst/>
          </a:prstGeom>
          <a:solidFill>
            <a:srgbClr val="00AB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pic>
        <p:nvPicPr>
          <p:cNvPr id="3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7A83E76A-44C0-BAAB-58D3-3B385279D6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79" r="7891" b="3168"/>
          <a:stretch/>
        </p:blipFill>
        <p:spPr>
          <a:xfrm>
            <a:off x="7711170" y="741474"/>
            <a:ext cx="1052385" cy="887301"/>
          </a:xfrm>
          <a:prstGeom prst="ellipse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8902D52-2F3A-070C-DB4E-8F65F6F861A6}"/>
              </a:ext>
            </a:extLst>
          </p:cNvPr>
          <p:cNvSpPr txBox="1"/>
          <p:nvPr/>
        </p:nvSpPr>
        <p:spPr>
          <a:xfrm>
            <a:off x="1748237" y="4787734"/>
            <a:ext cx="172338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8 , 3 9 4</a:t>
            </a:r>
          </a:p>
          <a:p>
            <a:pPr algn="r"/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7 , 0 1 3</a:t>
            </a:r>
          </a:p>
          <a:p>
            <a:pPr algn="r"/>
            <a:endParaRPr lang="fr-FR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endParaRPr lang="fr-FR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A51E232-A1B3-FE4D-65CE-199F1509DF01}"/>
              </a:ext>
            </a:extLst>
          </p:cNvPr>
          <p:cNvSpPr txBox="1"/>
          <p:nvPr/>
        </p:nvSpPr>
        <p:spPr>
          <a:xfrm>
            <a:off x="721254" y="4934988"/>
            <a:ext cx="15143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endParaRPr lang="fr-F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CD172243-683F-3393-A7C4-47DB3CBA7AF2}"/>
              </a:ext>
            </a:extLst>
          </p:cNvPr>
          <p:cNvCxnSpPr>
            <a:cxnSpLocks/>
            <a:stCxn id="9" idx="1"/>
          </p:cNvCxnSpPr>
          <p:nvPr/>
        </p:nvCxnSpPr>
        <p:spPr>
          <a:xfrm>
            <a:off x="1748237" y="5695675"/>
            <a:ext cx="1723383" cy="1124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753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9EF703-F3D2-ABA7-89ED-816F9E3ED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D5736849-8B2A-F034-6C1C-5216125453CA}"/>
              </a:ext>
            </a:extLst>
          </p:cNvPr>
          <p:cNvSpPr txBox="1"/>
          <p:nvPr/>
        </p:nvSpPr>
        <p:spPr>
          <a:xfrm>
            <a:off x="1009888" y="943868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الثالثة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0F06B724-0B76-ACD6-D112-146C7D1692DA}"/>
                  </a:ext>
                </a:extLst>
              </p:cNvPr>
              <p:cNvSpPr txBox="1"/>
              <p:nvPr/>
            </p:nvSpPr>
            <p:spPr>
              <a:xfrm>
                <a:off x="564083" y="2613222"/>
                <a:ext cx="81216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𝟑𝟗𝟒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𝟎𝟏𝟑</m:t>
                          </m:r>
                        </m:e>
                      </m:d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𝟑𝟖𝟕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fr-FR" sz="4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fr-FR" sz="4400" b="1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0F06B724-0B76-ACD6-D112-146C7D1692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083" y="2613222"/>
                <a:ext cx="8121616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80">
            <a:extLst>
              <a:ext uri="{FF2B5EF4-FFF2-40B4-BE49-F238E27FC236}">
                <a16:creationId xmlns:a16="http://schemas.microsoft.com/office/drawing/2014/main" id="{D6CFDC7F-191B-AAA3-B7A6-79D3769FD35C}"/>
              </a:ext>
            </a:extLst>
          </p:cNvPr>
          <p:cNvSpPr>
            <a:spLocks noChangeAspect="1"/>
          </p:cNvSpPr>
          <p:nvPr/>
        </p:nvSpPr>
        <p:spPr>
          <a:xfrm>
            <a:off x="2493218" y="3467309"/>
            <a:ext cx="440397" cy="44039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FC327121-D973-D289-EE89-06788A27DAE7}"/>
              </a:ext>
            </a:extLst>
          </p:cNvPr>
          <p:cNvSpPr>
            <a:spLocks noChangeAspect="1"/>
          </p:cNvSpPr>
          <p:nvPr/>
        </p:nvSpPr>
        <p:spPr>
          <a:xfrm>
            <a:off x="5655680" y="3429000"/>
            <a:ext cx="440397" cy="44039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3200" b="1" dirty="0"/>
              <a:t>2</a:t>
            </a:r>
            <a:endParaRPr lang="fr-MA" sz="3200" b="1" dirty="0"/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D4C820E-7998-465E-424F-122EDF5981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378" y="611281"/>
            <a:ext cx="1008000" cy="1008000"/>
          </a:xfrm>
          <a:prstGeom prst="ellipse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D9B08675-AFDC-C8C2-FE18-69C46904B8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00"/>
          <a:stretch>
            <a:fillRect/>
          </a:stretch>
        </p:blipFill>
        <p:spPr bwMode="auto">
          <a:xfrm>
            <a:off x="1621836" y="3907706"/>
            <a:ext cx="2038177" cy="217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6183627-51A1-B551-B15B-F45A9E5BB8CF}"/>
              </a:ext>
            </a:extLst>
          </p:cNvPr>
          <p:cNvSpPr txBox="1"/>
          <p:nvPr/>
        </p:nvSpPr>
        <p:spPr>
          <a:xfrm>
            <a:off x="1779234" y="4424055"/>
            <a:ext cx="172338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2800" b="1" dirty="0">
                <a:solidFill>
                  <a:srgbClr val="1048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8 , 3 9 4</a:t>
            </a:r>
          </a:p>
          <a:p>
            <a:pPr algn="r"/>
            <a:r>
              <a:rPr lang="fr-FR" sz="2800" b="1" dirty="0">
                <a:solidFill>
                  <a:srgbClr val="1048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7 , 0 1 3</a:t>
            </a:r>
          </a:p>
          <a:p>
            <a:pPr algn="r"/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1 5 , 4 0 7</a:t>
            </a:r>
          </a:p>
          <a:p>
            <a:pPr algn="r"/>
            <a:endParaRPr lang="fr-FR" sz="2800" b="1" dirty="0">
              <a:solidFill>
                <a:srgbClr val="10486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D1FF9862-E8E4-579E-C0D8-610859A92B69}"/>
              </a:ext>
            </a:extLst>
          </p:cNvPr>
          <p:cNvCxnSpPr>
            <a:cxnSpLocks/>
            <a:stCxn id="20" idx="1"/>
          </p:cNvCxnSpPr>
          <p:nvPr/>
        </p:nvCxnSpPr>
        <p:spPr>
          <a:xfrm>
            <a:off x="1779234" y="5331996"/>
            <a:ext cx="1723383" cy="11249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21B87E1D-014C-04BF-6BF3-DEA738B200C1}"/>
              </a:ext>
            </a:extLst>
          </p:cNvPr>
          <p:cNvSpPr txBox="1"/>
          <p:nvPr/>
        </p:nvSpPr>
        <p:spPr>
          <a:xfrm>
            <a:off x="1397053" y="4246814"/>
            <a:ext cx="15143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400" b="1" dirty="0">
                <a:solidFill>
                  <a:srgbClr val="1048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3A9EA16-D622-498F-F29A-E200BAD709DB}"/>
              </a:ext>
            </a:extLst>
          </p:cNvPr>
          <p:cNvSpPr txBox="1"/>
          <p:nvPr/>
        </p:nvSpPr>
        <p:spPr>
          <a:xfrm>
            <a:off x="728416" y="4632089"/>
            <a:ext cx="15143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2800" b="1" dirty="0">
                <a:solidFill>
                  <a:srgbClr val="1048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50171F59-4F2A-2C0A-C94B-091C8AE98B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00"/>
          <a:stretch>
            <a:fillRect/>
          </a:stretch>
        </p:blipFill>
        <p:spPr bwMode="auto">
          <a:xfrm>
            <a:off x="4767992" y="3907706"/>
            <a:ext cx="2038177" cy="217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01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92758E-4DF3-C716-C1B6-0BDF9B80E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1320E7A2-D74C-5064-D504-96BC367213A5}"/>
              </a:ext>
            </a:extLst>
          </p:cNvPr>
          <p:cNvSpPr txBox="1"/>
          <p:nvPr/>
        </p:nvSpPr>
        <p:spPr>
          <a:xfrm>
            <a:off x="1070017" y="930615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 أحسبوا العملية الثانية.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6A508558-E2AF-ED58-F7B1-668E1C5D4160}"/>
                  </a:ext>
                </a:extLst>
              </p:cNvPr>
              <p:cNvSpPr txBox="1"/>
              <p:nvPr/>
            </p:nvSpPr>
            <p:spPr>
              <a:xfrm>
                <a:off x="564083" y="2613222"/>
                <a:ext cx="81216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𝟑𝟗𝟒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𝟎𝟏𝟑</m:t>
                          </m:r>
                        </m:e>
                      </m:d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𝟑𝟖𝟕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fr-FR" sz="4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fr-FR" sz="4400" b="1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6A508558-E2AF-ED58-F7B1-668E1C5D41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083" y="2613222"/>
                <a:ext cx="8121616" cy="7694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Oval 80">
            <a:extLst>
              <a:ext uri="{FF2B5EF4-FFF2-40B4-BE49-F238E27FC236}">
                <a16:creationId xmlns:a16="http://schemas.microsoft.com/office/drawing/2014/main" id="{5E4F88EB-7EB4-AC12-F014-853F11739A06}"/>
              </a:ext>
            </a:extLst>
          </p:cNvPr>
          <p:cNvSpPr>
            <a:spLocks noChangeAspect="1"/>
          </p:cNvSpPr>
          <p:nvPr/>
        </p:nvSpPr>
        <p:spPr>
          <a:xfrm>
            <a:off x="2546109" y="2318938"/>
            <a:ext cx="440397" cy="44039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30" name="Oval 80">
            <a:extLst>
              <a:ext uri="{FF2B5EF4-FFF2-40B4-BE49-F238E27FC236}">
                <a16:creationId xmlns:a16="http://schemas.microsoft.com/office/drawing/2014/main" id="{D74969AE-C946-CCC2-62E9-ABBF6BFA961D}"/>
              </a:ext>
            </a:extLst>
          </p:cNvPr>
          <p:cNvSpPr>
            <a:spLocks noChangeAspect="1"/>
          </p:cNvSpPr>
          <p:nvPr/>
        </p:nvSpPr>
        <p:spPr>
          <a:xfrm>
            <a:off x="4992210" y="2318937"/>
            <a:ext cx="440397" cy="44039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3200" b="1" dirty="0"/>
              <a:t>2</a:t>
            </a:r>
            <a:endParaRPr lang="fr-MA" sz="3200" b="1" dirty="0"/>
          </a:p>
        </p:txBody>
      </p:sp>
      <p:sp>
        <p:nvSpPr>
          <p:cNvPr id="32" name="Oval 80">
            <a:extLst>
              <a:ext uri="{FF2B5EF4-FFF2-40B4-BE49-F238E27FC236}">
                <a16:creationId xmlns:a16="http://schemas.microsoft.com/office/drawing/2014/main" id="{AA283651-6047-91E5-A24F-DCDEA9789FB0}"/>
              </a:ext>
            </a:extLst>
          </p:cNvPr>
          <p:cNvSpPr>
            <a:spLocks noChangeAspect="1"/>
          </p:cNvSpPr>
          <p:nvPr/>
        </p:nvSpPr>
        <p:spPr>
          <a:xfrm>
            <a:off x="2493218" y="3467309"/>
            <a:ext cx="440397" cy="44039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EE6BD53B-A4C7-47AA-3586-0E125C39B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019" y="3749704"/>
            <a:ext cx="2038177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Oval 80">
            <a:extLst>
              <a:ext uri="{FF2B5EF4-FFF2-40B4-BE49-F238E27FC236}">
                <a16:creationId xmlns:a16="http://schemas.microsoft.com/office/drawing/2014/main" id="{8FB1AF6C-A259-1C9B-8578-323CB438C2CB}"/>
              </a:ext>
            </a:extLst>
          </p:cNvPr>
          <p:cNvSpPr>
            <a:spLocks noChangeAspect="1"/>
          </p:cNvSpPr>
          <p:nvPr/>
        </p:nvSpPr>
        <p:spPr>
          <a:xfrm>
            <a:off x="5655680" y="3429000"/>
            <a:ext cx="440397" cy="44039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3200" b="1" dirty="0"/>
              <a:t>2</a:t>
            </a:r>
            <a:endParaRPr lang="fr-MA" sz="3200" b="1" dirty="0"/>
          </a:p>
        </p:txBody>
      </p:sp>
      <p:pic>
        <p:nvPicPr>
          <p:cNvPr id="1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7986C4B-93C9-65BD-D5F9-AFCD663546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378" y="611281"/>
            <a:ext cx="1008000" cy="1008000"/>
          </a:xfrm>
          <a:prstGeom prst="ellipse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E4847C20-4876-EE2F-0990-219FE932F5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00"/>
          <a:stretch>
            <a:fillRect/>
          </a:stretch>
        </p:blipFill>
        <p:spPr bwMode="auto">
          <a:xfrm>
            <a:off x="1621836" y="3907706"/>
            <a:ext cx="2038177" cy="217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D80FD997-76FA-6272-6435-93A09F16F881}"/>
              </a:ext>
            </a:extLst>
          </p:cNvPr>
          <p:cNvGrpSpPr/>
          <p:nvPr/>
        </p:nvGrpSpPr>
        <p:grpSpPr>
          <a:xfrm>
            <a:off x="728416" y="4246814"/>
            <a:ext cx="2774201" cy="1993123"/>
            <a:chOff x="728416" y="4246814"/>
            <a:chExt cx="2774201" cy="1993123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D524A3A7-B728-00EB-4F22-7B1FFDFBCE55}"/>
                </a:ext>
              </a:extLst>
            </p:cNvPr>
            <p:cNvSpPr txBox="1"/>
            <p:nvPr/>
          </p:nvSpPr>
          <p:spPr>
            <a:xfrm>
              <a:off x="1779234" y="4424055"/>
              <a:ext cx="1723383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fr-FR" sz="2800" b="1" dirty="0">
                  <a:solidFill>
                    <a:srgbClr val="10486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8 , 3 9 4</a:t>
              </a:r>
            </a:p>
            <a:p>
              <a:pPr algn="r"/>
              <a:r>
                <a:rPr lang="fr-FR" sz="2800" b="1" dirty="0">
                  <a:solidFill>
                    <a:srgbClr val="10486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7 , 0 1 3</a:t>
              </a:r>
            </a:p>
            <a:p>
              <a:pPr algn="r"/>
              <a:r>
                <a:rPr lang="fr-FR" sz="2800" b="1" dirty="0">
                  <a:solidFill>
                    <a:srgbClr val="10486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1 5 , 4 0 7</a:t>
              </a:r>
            </a:p>
            <a:p>
              <a:pPr algn="r"/>
              <a:endParaRPr lang="fr-FR" sz="2800" b="1" dirty="0">
                <a:solidFill>
                  <a:srgbClr val="10486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4" name="Connecteur droit 3">
              <a:extLst>
                <a:ext uri="{FF2B5EF4-FFF2-40B4-BE49-F238E27FC236}">
                  <a16:creationId xmlns:a16="http://schemas.microsoft.com/office/drawing/2014/main" id="{52607833-96A0-F46B-A674-6991C3A9622C}"/>
                </a:ext>
              </a:extLst>
            </p:cNvPr>
            <p:cNvCxnSpPr>
              <a:cxnSpLocks/>
              <a:stCxn id="3" idx="1"/>
            </p:cNvCxnSpPr>
            <p:nvPr/>
          </p:nvCxnSpPr>
          <p:spPr>
            <a:xfrm>
              <a:off x="1779234" y="5331996"/>
              <a:ext cx="1723383" cy="11249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5FACC5C-A21B-4526-A93D-A931D7F81417}"/>
                </a:ext>
              </a:extLst>
            </p:cNvPr>
            <p:cNvSpPr txBox="1"/>
            <p:nvPr/>
          </p:nvSpPr>
          <p:spPr>
            <a:xfrm>
              <a:off x="1397053" y="4246814"/>
              <a:ext cx="151438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fr-FR" sz="1400" b="1" dirty="0">
                  <a:solidFill>
                    <a:srgbClr val="10486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541EC0A0-1E96-2C78-B610-8FB8D2D1E3E7}"/>
                </a:ext>
              </a:extLst>
            </p:cNvPr>
            <p:cNvSpPr txBox="1"/>
            <p:nvPr/>
          </p:nvSpPr>
          <p:spPr>
            <a:xfrm>
              <a:off x="728416" y="4632089"/>
              <a:ext cx="151438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fr-FR" sz="2800" b="1" dirty="0">
                  <a:solidFill>
                    <a:srgbClr val="10486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480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F18C0-7869-A7B5-621D-26E57B4C7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12751BB-D357-B935-4617-7B65E2E3D58F}"/>
              </a:ext>
            </a:extLst>
          </p:cNvPr>
          <p:cNvSpPr txBox="1"/>
          <p:nvPr/>
        </p:nvSpPr>
        <p:spPr>
          <a:xfrm>
            <a:off x="1245668" y="93061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0A66C56-04D3-C2B4-657E-76DDF07331D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A89BDC1-C267-66FF-1A54-4E6F2BB078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378" y="61128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8322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9DFDDC-6794-F80E-6EDF-9C6F545685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88894C91-6922-9336-A011-9AB1019C5F4E}"/>
                  </a:ext>
                </a:extLst>
              </p:cNvPr>
              <p:cNvSpPr txBox="1"/>
              <p:nvPr/>
            </p:nvSpPr>
            <p:spPr>
              <a:xfrm>
                <a:off x="564083" y="2613222"/>
                <a:ext cx="81216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𝟑𝟗𝟒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𝟎𝟏𝟑</m:t>
                          </m:r>
                        </m:e>
                      </m:d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𝟑𝟖𝟕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fr-FR" sz="4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fr-FR" sz="4400" b="1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88894C91-6922-9336-A011-9AB1019C5F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083" y="2613222"/>
                <a:ext cx="8121616" cy="7694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Oval 80">
            <a:extLst>
              <a:ext uri="{FF2B5EF4-FFF2-40B4-BE49-F238E27FC236}">
                <a16:creationId xmlns:a16="http://schemas.microsoft.com/office/drawing/2014/main" id="{01840049-1CCF-F198-A589-BB5D8FCEEF13}"/>
              </a:ext>
            </a:extLst>
          </p:cNvPr>
          <p:cNvSpPr>
            <a:spLocks noChangeAspect="1"/>
          </p:cNvSpPr>
          <p:nvPr/>
        </p:nvSpPr>
        <p:spPr>
          <a:xfrm>
            <a:off x="2546109" y="2318938"/>
            <a:ext cx="440397" cy="44039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30" name="Oval 80">
            <a:extLst>
              <a:ext uri="{FF2B5EF4-FFF2-40B4-BE49-F238E27FC236}">
                <a16:creationId xmlns:a16="http://schemas.microsoft.com/office/drawing/2014/main" id="{6B2670EA-73EE-9629-2735-1B9A73666283}"/>
              </a:ext>
            </a:extLst>
          </p:cNvPr>
          <p:cNvSpPr>
            <a:spLocks noChangeAspect="1"/>
          </p:cNvSpPr>
          <p:nvPr/>
        </p:nvSpPr>
        <p:spPr>
          <a:xfrm>
            <a:off x="4992210" y="2318937"/>
            <a:ext cx="440397" cy="44039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3200" b="1" dirty="0"/>
              <a:t>2</a:t>
            </a:r>
            <a:endParaRPr lang="fr-MA" sz="3200" b="1" dirty="0"/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BC129FC7-5CC8-AB66-D906-A4FE01617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237" y="3822869"/>
            <a:ext cx="2038177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Oval 80">
            <a:extLst>
              <a:ext uri="{FF2B5EF4-FFF2-40B4-BE49-F238E27FC236}">
                <a16:creationId xmlns:a16="http://schemas.microsoft.com/office/drawing/2014/main" id="{9376CF16-4C6B-8C7C-2D07-85CD3B8824AB}"/>
              </a:ext>
            </a:extLst>
          </p:cNvPr>
          <p:cNvSpPr>
            <a:spLocks noChangeAspect="1"/>
          </p:cNvSpPr>
          <p:nvPr/>
        </p:nvSpPr>
        <p:spPr>
          <a:xfrm>
            <a:off x="2493218" y="3467309"/>
            <a:ext cx="440397" cy="44039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574B8B15-3C79-CA85-1300-B6201B21A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019" y="3749704"/>
            <a:ext cx="2038177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Oval 80">
            <a:extLst>
              <a:ext uri="{FF2B5EF4-FFF2-40B4-BE49-F238E27FC236}">
                <a16:creationId xmlns:a16="http://schemas.microsoft.com/office/drawing/2014/main" id="{5129F448-76E2-F3F2-9DDC-AC65AA1FAA18}"/>
              </a:ext>
            </a:extLst>
          </p:cNvPr>
          <p:cNvSpPr>
            <a:spLocks noChangeAspect="1"/>
          </p:cNvSpPr>
          <p:nvPr/>
        </p:nvSpPr>
        <p:spPr>
          <a:xfrm>
            <a:off x="5655680" y="3429000"/>
            <a:ext cx="440397" cy="44039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3200" b="1" dirty="0"/>
              <a:t>2</a:t>
            </a:r>
            <a:endParaRPr lang="fr-MA" sz="3200" b="1" dirty="0"/>
          </a:p>
        </p:txBody>
      </p:sp>
      <p:sp>
        <p:nvSpPr>
          <p:cNvPr id="12" name="ZoneTexte 2">
            <a:extLst>
              <a:ext uri="{FF2B5EF4-FFF2-40B4-BE49-F238E27FC236}">
                <a16:creationId xmlns:a16="http://schemas.microsoft.com/office/drawing/2014/main" id="{76A7F5EB-5825-118F-6E54-94F2BF780D74}"/>
              </a:ext>
            </a:extLst>
          </p:cNvPr>
          <p:cNvSpPr txBox="1"/>
          <p:nvPr/>
        </p:nvSpPr>
        <p:spPr>
          <a:xfrm>
            <a:off x="1009888" y="934934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للجواب؟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BDAAC72-C71A-3528-763D-66D191F014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6509" y="4236438"/>
            <a:ext cx="2129439" cy="1649918"/>
          </a:xfrm>
          <a:prstGeom prst="rect">
            <a:avLst/>
          </a:prstGeom>
        </p:spPr>
      </p:pic>
      <p:pic>
        <p:nvPicPr>
          <p:cNvPr id="27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1892D440-776A-0F1D-1FDF-660C81DC8C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79" r="7891" b="3168"/>
          <a:stretch/>
        </p:blipFill>
        <p:spPr>
          <a:xfrm>
            <a:off x="7711170" y="741474"/>
            <a:ext cx="1052385" cy="887301"/>
          </a:xfrm>
          <a:prstGeom prst="ellipse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D2A31E11-CB4F-FB0A-447B-FDF2059A1313}"/>
              </a:ext>
            </a:extLst>
          </p:cNvPr>
          <p:cNvGrpSpPr/>
          <p:nvPr/>
        </p:nvGrpSpPr>
        <p:grpSpPr>
          <a:xfrm>
            <a:off x="855703" y="4167039"/>
            <a:ext cx="2774201" cy="1993123"/>
            <a:chOff x="728416" y="4246814"/>
            <a:chExt cx="2774201" cy="1993123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2E2C42A1-19A5-B0F4-7E42-B2B14CAC8EFF}"/>
                </a:ext>
              </a:extLst>
            </p:cNvPr>
            <p:cNvSpPr txBox="1"/>
            <p:nvPr/>
          </p:nvSpPr>
          <p:spPr>
            <a:xfrm>
              <a:off x="1779234" y="4424055"/>
              <a:ext cx="1723383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fr-FR" sz="2800" b="1" dirty="0">
                  <a:solidFill>
                    <a:srgbClr val="10486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8 , 3 9 4</a:t>
              </a:r>
            </a:p>
            <a:p>
              <a:pPr algn="r"/>
              <a:r>
                <a:rPr lang="fr-FR" sz="2800" b="1" dirty="0">
                  <a:solidFill>
                    <a:srgbClr val="10486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7 , 0 1 3</a:t>
              </a:r>
            </a:p>
            <a:p>
              <a:pPr algn="r"/>
              <a:r>
                <a:rPr lang="fr-FR" sz="2800" b="1" dirty="0">
                  <a:solidFill>
                    <a:srgbClr val="10486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1 5 , 4 0 7</a:t>
              </a:r>
            </a:p>
            <a:p>
              <a:pPr algn="r"/>
              <a:endParaRPr lang="fr-FR" sz="2800" b="1" dirty="0">
                <a:solidFill>
                  <a:srgbClr val="10486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CA3D49BA-F9FD-FFBE-3013-7A11FC455536}"/>
                </a:ext>
              </a:extLst>
            </p:cNvPr>
            <p:cNvCxnSpPr>
              <a:cxnSpLocks/>
              <a:stCxn id="6" idx="1"/>
            </p:cNvCxnSpPr>
            <p:nvPr/>
          </p:nvCxnSpPr>
          <p:spPr>
            <a:xfrm>
              <a:off x="1779234" y="5331996"/>
              <a:ext cx="1723383" cy="11249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AB761B2B-60FB-8604-05F8-06DA57CFEBDC}"/>
                </a:ext>
              </a:extLst>
            </p:cNvPr>
            <p:cNvSpPr txBox="1"/>
            <p:nvPr/>
          </p:nvSpPr>
          <p:spPr>
            <a:xfrm>
              <a:off x="1397053" y="4246814"/>
              <a:ext cx="151438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fr-FR" sz="1400" b="1" dirty="0">
                  <a:solidFill>
                    <a:srgbClr val="10486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0FCDA08F-A349-9F1B-8E0A-669533C1CA1D}"/>
                </a:ext>
              </a:extLst>
            </p:cNvPr>
            <p:cNvSpPr txBox="1"/>
            <p:nvPr/>
          </p:nvSpPr>
          <p:spPr>
            <a:xfrm>
              <a:off x="728416" y="4632089"/>
              <a:ext cx="151438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fr-FR" sz="2800" b="1" dirty="0">
                  <a:solidFill>
                    <a:srgbClr val="10486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765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</a:t>
            </a:r>
            <a:r>
              <a:rPr lang="ar-S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الأول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E668AC7-CB80-9A2E-E964-4CCAE654933A}"/>
              </a:ext>
            </a:extLst>
          </p:cNvPr>
          <p:cNvGrpSpPr/>
          <p:nvPr/>
        </p:nvGrpSpPr>
        <p:grpSpPr>
          <a:xfrm>
            <a:off x="415003" y="2475889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7C81966-C6B3-F7D1-9287-616A8C28EDA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18" name="Organigramme : Terminateur 21">
              <a:extLst>
                <a:ext uri="{FF2B5EF4-FFF2-40B4-BE49-F238E27FC236}">
                  <a16:creationId xmlns:a16="http://schemas.microsoft.com/office/drawing/2014/main" id="{9FB35922-FF9D-02D1-C513-D8AE6CB30C8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space réservé du texte 5">
              <a:extLst>
                <a:ext uri="{FF2B5EF4-FFF2-40B4-BE49-F238E27FC236}">
                  <a16:creationId xmlns:a16="http://schemas.microsoft.com/office/drawing/2014/main" id="{6AE66BB3-33A5-C801-F372-C8FCC632000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46260"/>
              <a:ext cx="3420000" cy="6670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r" rtl="1">
                <a:spcBef>
                  <a:spcPts val="0"/>
                </a:spcBef>
                <a:buNone/>
                <a:defRPr/>
              </a:pP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ضرب الأعداد العشرية </a:t>
              </a:r>
              <a:r>
                <a:rPr lang="fr-FR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في</a:t>
              </a:r>
              <a:r>
                <a:rPr lang="fr-FR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:</a:t>
              </a:r>
            </a:p>
            <a:p>
              <a:pPr marL="0" lvl="0" indent="0" algn="r">
                <a:spcBef>
                  <a:spcPts val="0"/>
                </a:spcBef>
                <a:buNone/>
                <a:defRPr/>
              </a:pPr>
              <a:r>
                <a:rPr lang="fr-FR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 ; 100 ; 1000 ; 0, 1; 0,01 ; 0,001</a:t>
              </a: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408CF2-CE37-95E1-B368-EA488D100D7F}"/>
              </a:ext>
            </a:extLst>
          </p:cNvPr>
          <p:cNvGrpSpPr/>
          <p:nvPr/>
        </p:nvGrpSpPr>
        <p:grpSpPr>
          <a:xfrm>
            <a:off x="370132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9C73262-6EDD-081A-C026-11A95728A9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B8528A7D-CC01-7599-0846-FC2E2041C80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32BBFDE1-E352-522F-DC6A-73F4154EBB5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حل المسائل : </a:t>
              </a: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البحث عن الكل – وضعيات </a:t>
              </a:r>
              <a:r>
                <a:rPr lang="ar-SA" sz="1600" b="1" kern="0" dirty="0" err="1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ضربية</a:t>
              </a: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</a:t>
              </a: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2A4A4D-0E69-E3AB-669D-42A7F16A28BF}"/>
              </a:ext>
            </a:extLst>
          </p:cNvPr>
          <p:cNvGrpSpPr/>
          <p:nvPr/>
        </p:nvGrpSpPr>
        <p:grpSpPr>
          <a:xfrm>
            <a:off x="4405078" y="385132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5A2F114-D2FF-43A5-1BC5-C728126D6DE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id="{09DF9E9A-581D-14F9-24EC-3567A55C381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S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وتثبيت دروس الأسبوع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A2B7FD4B-9013-9523-C4DB-E0D7E6EC6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8729" y="2704348"/>
            <a:ext cx="3938021" cy="94082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AF7939E-E87A-0356-E390-6BC853DBC1DB}"/>
              </a:ext>
            </a:extLst>
          </p:cNvPr>
          <p:cNvSpPr txBox="1"/>
          <p:nvPr/>
        </p:nvSpPr>
        <p:spPr>
          <a:xfrm>
            <a:off x="4571999" y="2989017"/>
            <a:ext cx="34449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457200" rtl="1">
              <a:defRPr/>
            </a:pPr>
            <a:r>
              <a:rPr lang="ar-SA" b="1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جمع وطرح الأعداد العشرية</a:t>
            </a:r>
            <a:endParaRPr lang="ar-MA" b="1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rganigramme : Terminateur 21">
            <a:extLst>
              <a:ext uri="{FF2B5EF4-FFF2-40B4-BE49-F238E27FC236}">
                <a16:creationId xmlns:a16="http://schemas.microsoft.com/office/drawing/2014/main" id="{39F45A87-C447-713F-DB32-E69BF905D7E8}"/>
              </a:ext>
            </a:extLst>
          </p:cNvPr>
          <p:cNvSpPr/>
          <p:nvPr/>
        </p:nvSpPr>
        <p:spPr>
          <a:xfrm>
            <a:off x="6668703" y="2467458"/>
            <a:ext cx="1267620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M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S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18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C754A132-BE94-E7DD-FB68-8B91DEE76497}"/>
              </a:ext>
            </a:extLst>
          </p:cNvPr>
          <p:cNvSpPr txBox="1">
            <a:spLocks/>
          </p:cNvSpPr>
          <p:nvPr/>
        </p:nvSpPr>
        <p:spPr>
          <a:xfrm>
            <a:off x="4607134" y="4233546"/>
            <a:ext cx="3420000" cy="66702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ar-S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قسمة الأعداد العشرية على </a:t>
            </a:r>
            <a:r>
              <a:rPr lang="fr-FR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1 000;100;10; 0,001;0,01;0,1</a:t>
            </a:r>
            <a:endParaRPr lang="ar-MA" sz="1600" b="1" kern="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4EF43-51C7-D188-5EF5-580C111CB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DDFEA7E-7F8A-C048-786F-DCABA1F2E29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1A2687B7-08A2-7736-7A8F-CE7BFA215B60}"/>
              </a:ext>
            </a:extLst>
          </p:cNvPr>
          <p:cNvSpPr/>
          <p:nvPr/>
        </p:nvSpPr>
        <p:spPr>
          <a:xfrm>
            <a:off x="2106000" y="2600686"/>
            <a:ext cx="4932000" cy="24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E14B7C6-3D7D-CE92-59E8-0178E028C705}"/>
              </a:ext>
            </a:extLst>
          </p:cNvPr>
          <p:cNvSpPr txBox="1"/>
          <p:nvPr/>
        </p:nvSpPr>
        <p:spPr>
          <a:xfrm>
            <a:off x="2263444" y="3161725"/>
            <a:ext cx="35261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r" defTabSz="685834" rtl="1">
              <a:defRPr sz="2800" b="1" spc="-10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defRPr>
            </a:lvl1pPr>
          </a:lstStyle>
          <a:p>
            <a:r>
              <a:rPr lang="ar-MA" sz="2400" dirty="0"/>
              <a:t>النشاط 1</a:t>
            </a:r>
          </a:p>
        </p:txBody>
      </p:sp>
      <p:sp>
        <p:nvSpPr>
          <p:cNvPr id="19" name="Flowchart: Alternate Process 54">
            <a:extLst>
              <a:ext uri="{FF2B5EF4-FFF2-40B4-BE49-F238E27FC236}">
                <a16:creationId xmlns:a16="http://schemas.microsoft.com/office/drawing/2014/main" id="{18973899-64D5-3129-61F9-CE394B540C66}"/>
              </a:ext>
            </a:extLst>
          </p:cNvPr>
          <p:cNvSpPr/>
          <p:nvPr/>
        </p:nvSpPr>
        <p:spPr>
          <a:xfrm>
            <a:off x="2862900" y="2158011"/>
            <a:ext cx="3096000" cy="792000"/>
          </a:xfrm>
          <a:prstGeom prst="flowChartAlternateProcess">
            <a:avLst/>
          </a:prstGeom>
          <a:solidFill>
            <a:srgbClr val="3A8F9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2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ممارسة موجهة</a:t>
            </a:r>
            <a:endParaRPr lang="en-US" sz="3200" spc="-1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14B6CE55-F22C-ECF5-1AEC-B10480226C18}"/>
              </a:ext>
            </a:extLst>
          </p:cNvPr>
          <p:cNvSpPr>
            <a:spLocks noChangeAspect="1"/>
          </p:cNvSpPr>
          <p:nvPr/>
        </p:nvSpPr>
        <p:spPr>
          <a:xfrm>
            <a:off x="5583880" y="2202503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2354BCD-FBFD-34ED-D88A-D0F3285BA50D}"/>
              </a:ext>
            </a:extLst>
          </p:cNvPr>
          <p:cNvSpPr txBox="1"/>
          <p:nvPr/>
        </p:nvSpPr>
        <p:spPr>
          <a:xfrm>
            <a:off x="2263444" y="3719739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r" defTabSz="685834" rtl="1">
              <a:defRPr sz="2800" b="1" spc="-10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defRPr>
            </a:lvl1pPr>
          </a:lstStyle>
          <a:p>
            <a:r>
              <a:rPr lang="ar-MA" dirty="0"/>
              <a:t>النشاط 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6119EAF-0957-5E0D-87D1-01CFA5F365D9}"/>
              </a:ext>
            </a:extLst>
          </p:cNvPr>
          <p:cNvSpPr txBox="1"/>
          <p:nvPr/>
        </p:nvSpPr>
        <p:spPr>
          <a:xfrm>
            <a:off x="2263444" y="4339307"/>
            <a:ext cx="35261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400" b="1" spc="-100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  <p:pic>
        <p:nvPicPr>
          <p:cNvPr id="2" name="Image 2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B9054A4A-5B61-A72F-E7EC-CB4CA6C22B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789567" y="3664805"/>
            <a:ext cx="6318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398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C36F3-6F6C-32DD-61FA-CFE13EC1F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CA4F3F4-D12B-9D07-6E20-BD51B5684164}"/>
              </a:ext>
            </a:extLst>
          </p:cNvPr>
          <p:cNvSpPr txBox="1"/>
          <p:nvPr/>
        </p:nvSpPr>
        <p:spPr>
          <a:xfrm>
            <a:off x="635973" y="945429"/>
            <a:ext cx="6877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دفاتر البحث</a:t>
            </a:r>
            <a:r>
              <a:rPr lang="fr-FR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86371E75-2D2D-21F7-74B4-2AFF4CB22D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E817544-D685-214B-3C77-8B9147CBD95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426463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97D72F-8E74-059F-C84F-94816F289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59012B94-73D0-EF85-23E8-EEADE203D26A}"/>
              </a:ext>
            </a:extLst>
          </p:cNvPr>
          <p:cNvSpPr txBox="1"/>
          <p:nvPr/>
        </p:nvSpPr>
        <p:spPr>
          <a:xfrm>
            <a:off x="1037718" y="938599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دفاتر البحث، أحسبوا العملية التالية: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EC9C084D-5B08-F005-7E51-1708ED7C4892}"/>
                  </a:ext>
                </a:extLst>
              </p:cNvPr>
              <p:cNvSpPr txBox="1"/>
              <p:nvPr/>
            </p:nvSpPr>
            <p:spPr>
              <a:xfrm>
                <a:off x="396935" y="2898357"/>
                <a:ext cx="81216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FR" sz="4400" b="1" i="1" dirty="0" smtClean="0">
                              <a:solidFill>
                                <a:srgbClr val="10486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4400" b="1" i="1" dirty="0" smtClean="0">
                              <a:solidFill>
                                <a:srgbClr val="104862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  <m:r>
                            <a:rPr lang="fr-FR" sz="4400" b="1" i="1" dirty="0" smtClean="0">
                              <a:solidFill>
                                <a:srgbClr val="104862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4400" b="1" i="1" dirty="0" smtClean="0">
                              <a:solidFill>
                                <a:srgbClr val="104862"/>
                              </a:solidFill>
                              <a:latin typeface="Cambria Math" panose="02040503050406030204" pitchFamily="18" charset="0"/>
                            </a:rPr>
                            <m:t>𝟖𝟐𝟗</m:t>
                          </m:r>
                          <m:r>
                            <a:rPr lang="fr-FR" sz="4400" b="1" i="1" dirty="0" smtClean="0">
                              <a:solidFill>
                                <a:srgbClr val="10486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4400" b="1" i="1" dirty="0" smtClean="0">
                              <a:solidFill>
                                <a:srgbClr val="104862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fr-FR" sz="4400" b="1" i="1" dirty="0" smtClean="0">
                              <a:solidFill>
                                <a:srgbClr val="104862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4400" b="1" i="1" dirty="0" smtClean="0">
                              <a:solidFill>
                                <a:srgbClr val="104862"/>
                              </a:solidFill>
                              <a:latin typeface="Cambria Math" panose="02040503050406030204" pitchFamily="18" charset="0"/>
                            </a:rPr>
                            <m:t>𝟓𝟒𝟑</m:t>
                          </m:r>
                        </m:e>
                      </m:d>
                      <m:r>
                        <a:rPr lang="fr-FR" sz="4400" b="1" i="1" dirty="0" smtClean="0">
                          <a:solidFill>
                            <a:srgbClr val="10486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fr-FR" sz="4400" b="1" i="1" dirty="0" smtClean="0">
                          <a:solidFill>
                            <a:srgbClr val="104862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fr-FR" sz="4400" b="1" i="1" dirty="0" smtClean="0">
                          <a:solidFill>
                            <a:srgbClr val="104862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4400" b="1" i="1" dirty="0" smtClean="0">
                          <a:solidFill>
                            <a:srgbClr val="104862"/>
                          </a:solidFill>
                          <a:latin typeface="Cambria Math" panose="02040503050406030204" pitchFamily="18" charset="0"/>
                        </a:rPr>
                        <m:t>𝟖𝟎</m:t>
                      </m:r>
                      <m:r>
                        <a:rPr lang="fr-FR" sz="4400" b="1" i="1" dirty="0">
                          <a:solidFill>
                            <a:srgbClr val="10486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4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fr-FR" sz="4400" b="1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EC9C084D-5B08-F005-7E51-1708ED7C48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935" y="2898357"/>
                <a:ext cx="8121616" cy="76944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8F04FFB-051C-8B05-0DA6-623256181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378" y="61128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4924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B510D-BE32-9E1F-A37D-0677D176A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B997807-918A-BB94-9BD3-1B8C41143E80}"/>
              </a:ext>
            </a:extLst>
          </p:cNvPr>
          <p:cNvSpPr txBox="1"/>
          <p:nvPr/>
        </p:nvSpPr>
        <p:spPr>
          <a:xfrm>
            <a:off x="1220268" y="93061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7722C29-1250-8ED2-E33B-88C222B7BEB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BFF47C6-A889-A9B0-D6CA-7F3949C4C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378" y="61128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0691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994579-0AA9-DEC5-03C4-CE09EC2134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87741530-BF31-6A3B-3ED4-A57C1D182982}"/>
              </a:ext>
            </a:extLst>
          </p:cNvPr>
          <p:cNvSpPr txBox="1"/>
          <p:nvPr/>
        </p:nvSpPr>
        <p:spPr>
          <a:xfrm>
            <a:off x="1054652" y="930615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الألواح، اكتبوا النتيجة النهائية للعملية.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213D26D7-A026-EBEE-3E9A-341D169021C2}"/>
                  </a:ext>
                </a:extLst>
              </p:cNvPr>
              <p:cNvSpPr txBox="1"/>
              <p:nvPr/>
            </p:nvSpPr>
            <p:spPr>
              <a:xfrm>
                <a:off x="396935" y="2898357"/>
                <a:ext cx="81216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FR" sz="4400" b="1" i="1" dirty="0" smtClean="0">
                              <a:solidFill>
                                <a:srgbClr val="10486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4400" b="1" i="1" dirty="0" smtClean="0">
                              <a:solidFill>
                                <a:srgbClr val="104862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  <m:r>
                            <a:rPr lang="fr-FR" sz="4400" b="1" i="1" dirty="0" smtClean="0">
                              <a:solidFill>
                                <a:srgbClr val="104862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4400" b="1" i="1" dirty="0" smtClean="0">
                              <a:solidFill>
                                <a:srgbClr val="104862"/>
                              </a:solidFill>
                              <a:latin typeface="Cambria Math" panose="02040503050406030204" pitchFamily="18" charset="0"/>
                            </a:rPr>
                            <m:t>𝟖𝟐𝟗</m:t>
                          </m:r>
                          <m:r>
                            <a:rPr lang="fr-FR" sz="4400" b="1" i="1" dirty="0" smtClean="0">
                              <a:solidFill>
                                <a:srgbClr val="10486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4400" b="1" i="1" dirty="0" smtClean="0">
                              <a:solidFill>
                                <a:srgbClr val="104862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fr-FR" sz="4400" b="1" i="1" dirty="0" smtClean="0">
                              <a:solidFill>
                                <a:srgbClr val="104862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4400" b="1" i="1" dirty="0" smtClean="0">
                              <a:solidFill>
                                <a:srgbClr val="104862"/>
                              </a:solidFill>
                              <a:latin typeface="Cambria Math" panose="02040503050406030204" pitchFamily="18" charset="0"/>
                            </a:rPr>
                            <m:t>𝟓𝟒𝟑</m:t>
                          </m:r>
                        </m:e>
                      </m:d>
                      <m:r>
                        <a:rPr lang="fr-FR" sz="4400" b="1" i="1" dirty="0" smtClean="0">
                          <a:solidFill>
                            <a:srgbClr val="10486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fr-FR" sz="4400" b="1" i="1" dirty="0" smtClean="0">
                          <a:solidFill>
                            <a:srgbClr val="104862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fr-FR" sz="4400" b="1" i="1" dirty="0" smtClean="0">
                          <a:solidFill>
                            <a:srgbClr val="104862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4400" b="1" i="1" dirty="0" smtClean="0">
                          <a:solidFill>
                            <a:srgbClr val="104862"/>
                          </a:solidFill>
                          <a:latin typeface="Cambria Math" panose="02040503050406030204" pitchFamily="18" charset="0"/>
                        </a:rPr>
                        <m:t>𝟖𝟎</m:t>
                      </m:r>
                      <m:r>
                        <a:rPr lang="fr-FR" sz="4400" b="1" i="1" dirty="0">
                          <a:solidFill>
                            <a:srgbClr val="10486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440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fr-FR" sz="4400" b="1" i="1" dirty="0">
                          <a:solidFill>
                            <a:srgbClr val="10486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213D26D7-A026-EBEE-3E9A-341D169021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935" y="2898357"/>
                <a:ext cx="8121616" cy="76944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9199AD5-3BE2-9193-3D29-9FCB1A7CD5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378" y="61128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5598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67C3F7-0CA0-8287-9CF7-2681971E6A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43B909D5-0A07-78C1-7266-2F89FEF2B91B}"/>
              </a:ext>
            </a:extLst>
          </p:cNvPr>
          <p:cNvSpPr txBox="1"/>
          <p:nvPr/>
        </p:nvSpPr>
        <p:spPr>
          <a:xfrm>
            <a:off x="1054651" y="938128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للجواب؟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3FE4FB92-C8AF-B349-BB2F-9EBCAF322B29}"/>
              </a:ext>
            </a:extLst>
          </p:cNvPr>
          <p:cNvSpPr>
            <a:spLocks noChangeAspect="1"/>
          </p:cNvSpPr>
          <p:nvPr/>
        </p:nvSpPr>
        <p:spPr>
          <a:xfrm>
            <a:off x="2461041" y="2059365"/>
            <a:ext cx="440397" cy="44039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0B49B1E6-39CF-73C0-3BDF-230582923D22}"/>
              </a:ext>
            </a:extLst>
          </p:cNvPr>
          <p:cNvSpPr>
            <a:spLocks noChangeAspect="1"/>
          </p:cNvSpPr>
          <p:nvPr/>
        </p:nvSpPr>
        <p:spPr>
          <a:xfrm>
            <a:off x="4412790" y="2033311"/>
            <a:ext cx="440397" cy="44039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3200" b="1" dirty="0"/>
              <a:t>2</a:t>
            </a:r>
            <a:endParaRPr lang="fr-MA" sz="3200" b="1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B5DE96C-373F-52EE-8921-208FBF912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405" y="3696608"/>
            <a:ext cx="2038177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80">
            <a:extLst>
              <a:ext uri="{FF2B5EF4-FFF2-40B4-BE49-F238E27FC236}">
                <a16:creationId xmlns:a16="http://schemas.microsoft.com/office/drawing/2014/main" id="{2439D581-F8CC-54C6-6FD4-888381E62AD4}"/>
              </a:ext>
            </a:extLst>
          </p:cNvPr>
          <p:cNvSpPr>
            <a:spLocks noChangeAspect="1"/>
          </p:cNvSpPr>
          <p:nvPr/>
        </p:nvSpPr>
        <p:spPr>
          <a:xfrm>
            <a:off x="2483386" y="3341048"/>
            <a:ext cx="440397" cy="44039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7CA35097-01EB-6DF6-125D-BA6721168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187" y="3623443"/>
            <a:ext cx="2038177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80">
            <a:extLst>
              <a:ext uri="{FF2B5EF4-FFF2-40B4-BE49-F238E27FC236}">
                <a16:creationId xmlns:a16="http://schemas.microsoft.com/office/drawing/2014/main" id="{3A2406E1-8422-DB41-9344-E2FB7DE0FC09}"/>
              </a:ext>
            </a:extLst>
          </p:cNvPr>
          <p:cNvSpPr>
            <a:spLocks noChangeAspect="1"/>
          </p:cNvSpPr>
          <p:nvPr/>
        </p:nvSpPr>
        <p:spPr>
          <a:xfrm>
            <a:off x="5645848" y="3302739"/>
            <a:ext cx="440397" cy="44039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3200" b="1" dirty="0"/>
              <a:t>2</a:t>
            </a:r>
            <a:endParaRPr lang="fr-MA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FC40B20F-B162-4986-5297-8FB81F1439B9}"/>
                  </a:ext>
                </a:extLst>
              </p:cNvPr>
              <p:cNvSpPr txBox="1"/>
              <p:nvPr/>
            </p:nvSpPr>
            <p:spPr>
              <a:xfrm>
                <a:off x="332772" y="2298372"/>
                <a:ext cx="812161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FR" sz="3600" b="1" i="1" dirty="0" smtClean="0">
                              <a:solidFill>
                                <a:srgbClr val="10486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3600" b="1" i="1" dirty="0" smtClean="0">
                              <a:solidFill>
                                <a:srgbClr val="104862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  <m:r>
                            <a:rPr lang="fr-FR" sz="3600" b="1" i="1" dirty="0" smtClean="0">
                              <a:solidFill>
                                <a:srgbClr val="104862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3600" b="1" i="1" dirty="0" smtClean="0">
                              <a:solidFill>
                                <a:srgbClr val="104862"/>
                              </a:solidFill>
                              <a:latin typeface="Cambria Math" panose="02040503050406030204" pitchFamily="18" charset="0"/>
                            </a:rPr>
                            <m:t>𝟖𝟐𝟗</m:t>
                          </m:r>
                          <m:r>
                            <a:rPr lang="fr-FR" sz="3600" b="1" i="1" dirty="0" smtClean="0">
                              <a:solidFill>
                                <a:srgbClr val="10486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3600" b="1" i="1" dirty="0" smtClean="0">
                              <a:solidFill>
                                <a:srgbClr val="104862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fr-FR" sz="3600" b="1" i="1" dirty="0" smtClean="0">
                              <a:solidFill>
                                <a:srgbClr val="104862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3600" b="1" i="1" dirty="0" smtClean="0">
                              <a:solidFill>
                                <a:srgbClr val="104862"/>
                              </a:solidFill>
                              <a:latin typeface="Cambria Math" panose="02040503050406030204" pitchFamily="18" charset="0"/>
                            </a:rPr>
                            <m:t>𝟓𝟒𝟑</m:t>
                          </m:r>
                        </m:e>
                      </m:d>
                      <m:r>
                        <a:rPr lang="fr-FR" sz="3600" b="1" i="1" dirty="0" smtClean="0">
                          <a:solidFill>
                            <a:srgbClr val="10486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fr-FR" sz="3600" b="1" i="1" dirty="0" smtClean="0">
                          <a:solidFill>
                            <a:srgbClr val="104862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fr-FR" sz="3600" b="1" i="1" dirty="0" smtClean="0">
                          <a:solidFill>
                            <a:srgbClr val="104862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3600" b="1" i="1" dirty="0" smtClean="0">
                          <a:solidFill>
                            <a:srgbClr val="104862"/>
                          </a:solidFill>
                          <a:latin typeface="Cambria Math" panose="02040503050406030204" pitchFamily="18" charset="0"/>
                        </a:rPr>
                        <m:t>𝟖𝟎</m:t>
                      </m:r>
                      <m:r>
                        <a:rPr lang="fr-FR" sz="3600" b="1" i="1" dirty="0">
                          <a:solidFill>
                            <a:srgbClr val="10486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36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𝟏𝟔</m:t>
                      </m:r>
                      <m:r>
                        <a:rPr lang="fr-FR" sz="36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36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𝟎𝟖𝟔</m:t>
                      </m:r>
                      <m:r>
                        <a:rPr lang="fr-FR" sz="3600" b="1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FC40B20F-B162-4986-5297-8FB81F1439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772" y="2298372"/>
                <a:ext cx="8121616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Image 15">
            <a:extLst>
              <a:ext uri="{FF2B5EF4-FFF2-40B4-BE49-F238E27FC236}">
                <a16:creationId xmlns:a16="http://schemas.microsoft.com/office/drawing/2014/main" id="{39E22648-1028-7B76-791B-6AB9516C42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0584" y="4020452"/>
            <a:ext cx="2621313" cy="190785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D8C3761-8AF0-3FEA-25E8-C5BDF2A224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1833" y="3975590"/>
            <a:ext cx="2427715" cy="1907851"/>
          </a:xfrm>
          <a:prstGeom prst="rect">
            <a:avLst/>
          </a:prstGeom>
        </p:spPr>
      </p:pic>
      <p:pic>
        <p:nvPicPr>
          <p:cNvPr id="3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4BFAD9D-AD6F-1BFE-DFF5-E8D68B6D119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79" r="7891" b="3168"/>
          <a:stretch/>
        </p:blipFill>
        <p:spPr>
          <a:xfrm>
            <a:off x="7714571" y="728152"/>
            <a:ext cx="1052385" cy="88730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945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310E7-CEBC-3CCF-B729-BFD8A0AD9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ECD7183B-2359-5CCE-EF4D-D1CAF842CB0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77C9C3DA-F73E-9269-D5BF-E8F48BF3216E}"/>
              </a:ext>
            </a:extLst>
          </p:cNvPr>
          <p:cNvSpPr/>
          <p:nvPr/>
        </p:nvSpPr>
        <p:spPr>
          <a:xfrm>
            <a:off x="2106000" y="2600686"/>
            <a:ext cx="4932000" cy="24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8FC6CE5-FC39-10FF-FAF4-57C8683C0392}"/>
              </a:ext>
            </a:extLst>
          </p:cNvPr>
          <p:cNvSpPr txBox="1"/>
          <p:nvPr/>
        </p:nvSpPr>
        <p:spPr>
          <a:xfrm>
            <a:off x="2375439" y="3098155"/>
            <a:ext cx="35261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r" defTabSz="685834" rtl="1">
              <a:defRPr sz="2800" b="1" spc="-10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defRPr>
            </a:lvl1pPr>
          </a:lstStyle>
          <a:p>
            <a:r>
              <a:rPr lang="ar-MA" sz="2400" dirty="0"/>
              <a:t>النشاط 1</a:t>
            </a:r>
          </a:p>
        </p:txBody>
      </p:sp>
      <p:sp>
        <p:nvSpPr>
          <p:cNvPr id="19" name="Flowchart: Alternate Process 54">
            <a:extLst>
              <a:ext uri="{FF2B5EF4-FFF2-40B4-BE49-F238E27FC236}">
                <a16:creationId xmlns:a16="http://schemas.microsoft.com/office/drawing/2014/main" id="{FEBD621A-0DE2-629E-40F0-9125C5E903DB}"/>
              </a:ext>
            </a:extLst>
          </p:cNvPr>
          <p:cNvSpPr/>
          <p:nvPr/>
        </p:nvSpPr>
        <p:spPr>
          <a:xfrm>
            <a:off x="2862900" y="2158011"/>
            <a:ext cx="3096000" cy="792000"/>
          </a:xfrm>
          <a:prstGeom prst="flowChartAlternateProcess">
            <a:avLst/>
          </a:prstGeom>
          <a:solidFill>
            <a:srgbClr val="3A8F9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2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ممارسة موجهة</a:t>
            </a:r>
            <a:endParaRPr lang="en-US" sz="3200" spc="-1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CC322D68-4A37-3B69-8B3C-647827DFF209}"/>
              </a:ext>
            </a:extLst>
          </p:cNvPr>
          <p:cNvSpPr>
            <a:spLocks noChangeAspect="1"/>
          </p:cNvSpPr>
          <p:nvPr/>
        </p:nvSpPr>
        <p:spPr>
          <a:xfrm>
            <a:off x="5583880" y="2202503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756B434-57A8-A733-5694-90E31EEE3823}"/>
              </a:ext>
            </a:extLst>
          </p:cNvPr>
          <p:cNvSpPr txBox="1"/>
          <p:nvPr/>
        </p:nvSpPr>
        <p:spPr>
          <a:xfrm>
            <a:off x="2375439" y="3626060"/>
            <a:ext cx="35261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400" b="1" spc="-100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 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49191F0-4FE0-9486-384A-4FF252B473C7}"/>
              </a:ext>
            </a:extLst>
          </p:cNvPr>
          <p:cNvSpPr txBox="1"/>
          <p:nvPr/>
        </p:nvSpPr>
        <p:spPr>
          <a:xfrm>
            <a:off x="2375439" y="4153966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  <p:pic>
        <p:nvPicPr>
          <p:cNvPr id="2" name="Image 2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C8BA2BA0-17A0-7C1B-69DB-6CDEB5154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80489" y="4098069"/>
            <a:ext cx="6318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233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open book with text and pictures&#10;&#10;Description automatically generated">
            <a:extLst>
              <a:ext uri="{FF2B5EF4-FFF2-40B4-BE49-F238E27FC236}">
                <a16:creationId xmlns:a16="http://schemas.microsoft.com/office/drawing/2014/main" id="{DFD22C46-39BA-49B0-4EC4-E4AF34805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2920" y="637084"/>
            <a:ext cx="9666920" cy="6444614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371378" y="945429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65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078A8CD-64A6-7587-B45C-FC6565F703E7}"/>
              </a:ext>
            </a:extLst>
          </p:cNvPr>
          <p:cNvSpPr/>
          <p:nvPr/>
        </p:nvSpPr>
        <p:spPr>
          <a:xfrm>
            <a:off x="1499190" y="2062715"/>
            <a:ext cx="2764465" cy="146729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044895B-678F-0574-1C71-AC4E732446E9}"/>
              </a:ext>
            </a:extLst>
          </p:cNvPr>
          <p:cNvSpPr txBox="1"/>
          <p:nvPr/>
        </p:nvSpPr>
        <p:spPr>
          <a:xfrm>
            <a:off x="389180" y="93061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دقائق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للإنجاز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سأمر بين الصفوف لمساعدتكم.</a:t>
            </a:r>
          </a:p>
        </p:txBody>
      </p:sp>
      <p:grpSp>
        <p:nvGrpSpPr>
          <p:cNvPr id="4" name="Groupe 8">
            <a:extLst>
              <a:ext uri="{FF2B5EF4-FFF2-40B4-BE49-F238E27FC236}">
                <a16:creationId xmlns:a16="http://schemas.microsoft.com/office/drawing/2014/main" id="{DA71C067-D4DA-3095-8696-251C5831C966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6" name="Image 11">
              <a:extLst>
                <a:ext uri="{FF2B5EF4-FFF2-40B4-BE49-F238E27FC236}">
                  <a16:creationId xmlns:a16="http://schemas.microsoft.com/office/drawing/2014/main" id="{299DB8D1-1F02-B290-CEB6-01418CB1D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ZoneTexte 12">
              <a:extLst>
                <a:ext uri="{FF2B5EF4-FFF2-40B4-BE49-F238E27FC236}">
                  <a16:creationId xmlns:a16="http://schemas.microsoft.com/office/drawing/2014/main" id="{11DE37CC-611E-8E1E-0541-99B3353CA5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5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1B6A7665-668E-2E25-C884-00DF0325AB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713295" y="2655346"/>
            <a:ext cx="2068907" cy="251779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FF7DA1F-EE40-6888-CCD5-6F1BEC13C9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180" y="2256750"/>
            <a:ext cx="6414744" cy="3314987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A7B3940-1F40-583E-7F8C-131C1EEC5B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378" y="61128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dessin humoristique, sourire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D5A18343-24A4-C7BF-1ECC-1510ADC7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278" y="597666"/>
            <a:ext cx="1017767" cy="1017767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A727223-A95A-2016-4F3B-7650FDC665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4623" y="1990640"/>
            <a:ext cx="3768953" cy="376895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FD4DEB3-DD11-8BE3-AEEF-46305312674F}"/>
              </a:ext>
            </a:extLst>
          </p:cNvPr>
          <p:cNvSpPr txBox="1"/>
          <p:nvPr/>
        </p:nvSpPr>
        <p:spPr>
          <a:xfrm>
            <a:off x="443681" y="921883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كل واحد يقارن إنجازه مع إنجاز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زميله. تأكدوا أنكم اتبعتم الخطوات بشكل سليم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open book with text and pictures&#10;&#10;Description automatically generated">
            <a:extLst>
              <a:ext uri="{FF2B5EF4-FFF2-40B4-BE49-F238E27FC236}">
                <a16:creationId xmlns:a16="http://schemas.microsoft.com/office/drawing/2014/main" id="{F2CB3ED0-E89C-F42C-4C4F-6856B36C91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1" y="1523208"/>
            <a:ext cx="8491278" cy="566085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273440" y="1163208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482601" y="1366378"/>
            <a:ext cx="8178799" cy="939616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lvl="0" algn="ctr" defTabSz="457200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SA" sz="32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جمع وطرح الأعداد العشرية </a:t>
            </a:r>
            <a:endParaRPr lang="en-US" sz="32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E84880A-15FC-E436-B785-13B976395EF7}"/>
              </a:ext>
            </a:extLst>
          </p:cNvPr>
          <p:cNvSpPr txBox="1"/>
          <p:nvPr/>
        </p:nvSpPr>
        <p:spPr>
          <a:xfrm>
            <a:off x="385433" y="95188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 من يشرح لنا كيف توصل للجواب؟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D1D598F-B596-CF23-493E-7DD56F4FD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378" y="611281"/>
            <a:ext cx="1008000" cy="1008000"/>
          </a:xfrm>
          <a:prstGeom prst="ellipse">
            <a:avLst/>
          </a:prstGeom>
        </p:spPr>
      </p:pic>
      <p:pic>
        <p:nvPicPr>
          <p:cNvPr id="8" name="Picture 7" descr="A screenshot of a math test&#10;&#10;Description automatically generated">
            <a:extLst>
              <a:ext uri="{FF2B5EF4-FFF2-40B4-BE49-F238E27FC236}">
                <a16:creationId xmlns:a16="http://schemas.microsoft.com/office/drawing/2014/main" id="{AA50B2CA-F2F0-C185-A7A0-C00CCE896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99" y="2243862"/>
            <a:ext cx="7116324" cy="33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B13551D-3BA5-81C8-322E-8DEA13090E99}"/>
              </a:ext>
            </a:extLst>
          </p:cNvPr>
          <p:cNvGrpSpPr/>
          <p:nvPr/>
        </p:nvGrpSpPr>
        <p:grpSpPr>
          <a:xfrm>
            <a:off x="1930085" y="2415654"/>
            <a:ext cx="5182232" cy="2026691"/>
            <a:chOff x="1997212" y="2436266"/>
            <a:chExt cx="4747833" cy="1742377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879E11BB-F682-44D0-7BC2-DC00ED7EA6B0}"/>
                </a:ext>
              </a:extLst>
            </p:cNvPr>
            <p:cNvSpPr/>
            <p:nvPr/>
          </p:nvSpPr>
          <p:spPr>
            <a:xfrm>
              <a:off x="2268784" y="2817097"/>
              <a:ext cx="4476261" cy="136154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5CE68030-86C0-D905-2F9F-5CA4D65B6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5555034" y="3293807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993D2A88-51C3-AF38-1856-9F403BB20B67}"/>
                </a:ext>
              </a:extLst>
            </p:cNvPr>
            <p:cNvSpPr txBox="1"/>
            <p:nvPr/>
          </p:nvSpPr>
          <p:spPr>
            <a:xfrm>
              <a:off x="1997212" y="3219252"/>
              <a:ext cx="3555109" cy="6156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ts val="548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C8D00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74A91FD8-4E35-99D5-CA17-D71B9462D921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</a:t>
              </a:r>
              <a:r>
                <a:rPr kumimoji="0" lang="ar-AE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777D77DB-6365-2D5B-B57B-95DC223DE4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406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paper with numbers and lines&#10;&#10;Description automatically generated">
            <a:extLst>
              <a:ext uri="{FF2B5EF4-FFF2-40B4-BE49-F238E27FC236}">
                <a16:creationId xmlns:a16="http://schemas.microsoft.com/office/drawing/2014/main" id="{B69A5A48-F72F-27FC-A9CB-4109581F2C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2689889"/>
            <a:ext cx="5833180" cy="2740389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84667" y="809049"/>
            <a:ext cx="7434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أنجزوا النشاط على الصفحة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65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لديكم 5 دقائق.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لمساعدتكم و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تدوين ملاحظاتي على كراساتكم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C9100A5-024E-D13E-41A0-E173F8772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2142" y="2689889"/>
            <a:ext cx="2247870" cy="2247870"/>
          </a:xfrm>
          <a:prstGeom prst="rect">
            <a:avLst/>
          </a:prstGeom>
        </p:spPr>
      </p:pic>
      <p:grpSp>
        <p:nvGrpSpPr>
          <p:cNvPr id="10" name="Groupe 8">
            <a:extLst>
              <a:ext uri="{FF2B5EF4-FFF2-40B4-BE49-F238E27FC236}">
                <a16:creationId xmlns:a16="http://schemas.microsoft.com/office/drawing/2014/main" id="{D950C632-10E9-3C9E-83A7-3C7EAFC20102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11" name="Image 11">
              <a:extLst>
                <a:ext uri="{FF2B5EF4-FFF2-40B4-BE49-F238E27FC236}">
                  <a16:creationId xmlns:a16="http://schemas.microsoft.com/office/drawing/2014/main" id="{280DCC48-6B9B-DD35-0BEB-831DA7ACD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ZoneTexte 12">
              <a:extLst>
                <a:ext uri="{FF2B5EF4-FFF2-40B4-BE49-F238E27FC236}">
                  <a16:creationId xmlns:a16="http://schemas.microsoft.com/office/drawing/2014/main" id="{07E67182-CF61-53E3-7724-9F157C7583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5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04EC71F-DB44-5728-24D1-6A6801EC50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378" y="631390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6773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7E0C9-4593-CED6-7BAE-056CFE407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3">
            <a:extLst>
              <a:ext uri="{FF2B5EF4-FFF2-40B4-BE49-F238E27FC236}">
                <a16:creationId xmlns:a16="http://schemas.microsoft.com/office/drawing/2014/main" id="{73C34B53-1926-0D6E-E006-892FC15BACA2}"/>
              </a:ext>
            </a:extLst>
          </p:cNvPr>
          <p:cNvSpPr txBox="1"/>
          <p:nvPr/>
        </p:nvSpPr>
        <p:spPr>
          <a:xfrm>
            <a:off x="900136" y="936966"/>
            <a:ext cx="6550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F2C8FEE8-256B-23C7-9913-5D8F73837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127" y="2105408"/>
            <a:ext cx="7251343" cy="3094274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258ED01-541A-75E7-4AD7-EBF5BC36E9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378" y="631390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9592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A7212B6B-81FB-F7A5-26A1-62C8EBC6DECB}"/>
              </a:ext>
            </a:extLst>
          </p:cNvPr>
          <p:cNvSpPr/>
          <p:nvPr/>
        </p:nvSpPr>
        <p:spPr>
          <a:xfrm>
            <a:off x="2474259" y="3270851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ar-MA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AFF9BA03-130F-22A4-8128-E384B6766A1D}"/>
              </a:ext>
            </a:extLst>
          </p:cNvPr>
          <p:cNvSpPr>
            <a:spLocks noChangeAspect="1"/>
          </p:cNvSpPr>
          <p:nvPr/>
        </p:nvSpPr>
        <p:spPr>
          <a:xfrm>
            <a:off x="6232304" y="3323038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6563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open book with text and pictures&#10;&#10;Description automatically generated">
            <a:extLst>
              <a:ext uri="{FF2B5EF4-FFF2-40B4-BE49-F238E27FC236}">
                <a16:creationId xmlns:a16="http://schemas.microsoft.com/office/drawing/2014/main" id="{2959AC18-4A0D-1686-04E8-B9982864F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678" y="743409"/>
            <a:ext cx="9666920" cy="6444614"/>
          </a:xfrm>
          <a:prstGeom prst="rect">
            <a:avLst/>
          </a:prstGeom>
        </p:spPr>
      </p:pic>
      <p:sp>
        <p:nvSpPr>
          <p:cNvPr id="5" name="ZoneTexte 2">
            <a:extLst>
              <a:ext uri="{FF2B5EF4-FFF2-40B4-BE49-F238E27FC236}">
                <a16:creationId xmlns:a16="http://schemas.microsoft.com/office/drawing/2014/main" id="{14BF8E78-AD85-4546-122F-ED679140B808}"/>
              </a:ext>
            </a:extLst>
          </p:cNvPr>
          <p:cNvSpPr txBox="1"/>
          <p:nvPr/>
        </p:nvSpPr>
        <p:spPr>
          <a:xfrm>
            <a:off x="237613" y="955377"/>
            <a:ext cx="7310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انتبهوا جيدا! أكملوا في المنزل الأنشطة التي لم نقم بإنجازها في  الصفحتين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64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65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131D1C3-29F6-D525-B5BF-3400933B59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9108" y="62281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9074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67005" y="938443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9799F87-6CE6-8460-EF3F-20B4777A2A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9108" y="62281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0534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5">
            <a:extLst>
              <a:ext uri="{FF2B5EF4-FFF2-40B4-BE49-F238E27FC236}">
                <a16:creationId xmlns:a16="http://schemas.microsoft.com/office/drawing/2014/main" id="{65C12CA8-CCF9-3616-1895-9A43513F7305}"/>
              </a:ext>
            </a:extLst>
          </p:cNvPr>
          <p:cNvSpPr txBox="1"/>
          <p:nvPr/>
        </p:nvSpPr>
        <p:spPr>
          <a:xfrm>
            <a:off x="1747817" y="2595036"/>
            <a:ext cx="652408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200" b="1" i="0" u="none" strike="noStrike" kern="0" cap="none" spc="0" normalizeH="0" baseline="0" noProof="0" dirty="0">
                <a:ln>
                  <a:noFill/>
                </a:ln>
                <a:solidFill>
                  <a:srgbClr val="3494BA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12" name="Image 11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EF38A5C2-D9BB-E7BC-24D2-866B3AE22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35B67F8-4E41-C120-5707-131162781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768" y="3126440"/>
            <a:ext cx="5688105" cy="118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  <a:endParaRPr lang="ar-MA" sz="36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9E24B373-8DD9-20EB-22BB-948E6DDB4653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grpSp>
        <p:nvGrpSpPr>
          <p:cNvPr id="54" name="Groupe 2">
            <a:extLst>
              <a:ext uri="{FF2B5EF4-FFF2-40B4-BE49-F238E27FC236}">
                <a16:creationId xmlns:a16="http://schemas.microsoft.com/office/drawing/2014/main" id="{D235C524-87C6-9E62-F607-D69EDB05D7B2}"/>
              </a:ext>
            </a:extLst>
          </p:cNvPr>
          <p:cNvGrpSpPr/>
          <p:nvPr/>
        </p:nvGrpSpPr>
        <p:grpSpPr>
          <a:xfrm>
            <a:off x="1653038" y="4011911"/>
            <a:ext cx="558587" cy="625740"/>
            <a:chOff x="976754" y="4005561"/>
            <a:chExt cx="558587" cy="625740"/>
          </a:xfrm>
        </p:grpSpPr>
        <p:pic>
          <p:nvPicPr>
            <p:cNvPr id="55" name="Image 3">
              <a:extLst>
                <a:ext uri="{FF2B5EF4-FFF2-40B4-BE49-F238E27FC236}">
                  <a16:creationId xmlns:a16="http://schemas.microsoft.com/office/drawing/2014/main" id="{6063FE7A-FEB8-DC3D-BC76-E76CD471C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56" name="ZoneTexte 4">
              <a:extLst>
                <a:ext uri="{FF2B5EF4-FFF2-40B4-BE49-F238E27FC236}">
                  <a16:creationId xmlns:a16="http://schemas.microsoft.com/office/drawing/2014/main" id="{61145A81-7418-5525-BBA1-28145D55F592}"/>
                </a:ext>
              </a:extLst>
            </p:cNvPr>
            <p:cNvSpPr txBox="1"/>
            <p:nvPr/>
          </p:nvSpPr>
          <p:spPr>
            <a:xfrm>
              <a:off x="1030729" y="416193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20</a:t>
              </a:r>
            </a:p>
          </p:txBody>
        </p:sp>
      </p:grpSp>
      <p:grpSp>
        <p:nvGrpSpPr>
          <p:cNvPr id="57" name="Groupe 6">
            <a:extLst>
              <a:ext uri="{FF2B5EF4-FFF2-40B4-BE49-F238E27FC236}">
                <a16:creationId xmlns:a16="http://schemas.microsoft.com/office/drawing/2014/main" id="{CC548FB3-347A-F439-5364-D15F6F1790E5}"/>
              </a:ext>
            </a:extLst>
          </p:cNvPr>
          <p:cNvGrpSpPr/>
          <p:nvPr/>
        </p:nvGrpSpPr>
        <p:grpSpPr>
          <a:xfrm>
            <a:off x="1653038" y="4709374"/>
            <a:ext cx="558587" cy="628926"/>
            <a:chOff x="976754" y="4706199"/>
            <a:chExt cx="558587" cy="628926"/>
          </a:xfrm>
        </p:grpSpPr>
        <p:pic>
          <p:nvPicPr>
            <p:cNvPr id="58" name="Image 7">
              <a:extLst>
                <a:ext uri="{FF2B5EF4-FFF2-40B4-BE49-F238E27FC236}">
                  <a16:creationId xmlns:a16="http://schemas.microsoft.com/office/drawing/2014/main" id="{27046559-86C0-5CC4-29EE-6CF78A611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706199"/>
              <a:ext cx="558587" cy="628926"/>
            </a:xfrm>
            <a:prstGeom prst="rect">
              <a:avLst/>
            </a:prstGeom>
          </p:spPr>
        </p:pic>
        <p:sp>
          <p:nvSpPr>
            <p:cNvPr id="59" name="ZoneTexte 8">
              <a:extLst>
                <a:ext uri="{FF2B5EF4-FFF2-40B4-BE49-F238E27FC236}">
                  <a16:creationId xmlns:a16="http://schemas.microsoft.com/office/drawing/2014/main" id="{D6C0BDEF-0ACC-DA4B-8D17-12F2F1925246}"/>
                </a:ext>
              </a:extLst>
            </p:cNvPr>
            <p:cNvSpPr txBox="1"/>
            <p:nvPr/>
          </p:nvSpPr>
          <p:spPr>
            <a:xfrm>
              <a:off x="1030318" y="486109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  <p:grpSp>
        <p:nvGrpSpPr>
          <p:cNvPr id="60" name="Groupe 9">
            <a:extLst>
              <a:ext uri="{FF2B5EF4-FFF2-40B4-BE49-F238E27FC236}">
                <a16:creationId xmlns:a16="http://schemas.microsoft.com/office/drawing/2014/main" id="{70913227-D705-55C4-9D80-0C7C7D8A0439}"/>
              </a:ext>
            </a:extLst>
          </p:cNvPr>
          <p:cNvGrpSpPr/>
          <p:nvPr/>
        </p:nvGrpSpPr>
        <p:grpSpPr>
          <a:xfrm>
            <a:off x="1648164" y="5471175"/>
            <a:ext cx="558588" cy="625740"/>
            <a:chOff x="965530" y="5471175"/>
            <a:chExt cx="558588" cy="625740"/>
          </a:xfrm>
        </p:grpSpPr>
        <p:pic>
          <p:nvPicPr>
            <p:cNvPr id="61" name="Image 24">
              <a:extLst>
                <a:ext uri="{FF2B5EF4-FFF2-40B4-BE49-F238E27FC236}">
                  <a16:creationId xmlns:a16="http://schemas.microsoft.com/office/drawing/2014/main" id="{6BA09ABC-0B3F-AED0-7913-47C330ADC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62" name="ZoneTexte 29">
              <a:extLst>
                <a:ext uri="{FF2B5EF4-FFF2-40B4-BE49-F238E27FC236}">
                  <a16:creationId xmlns:a16="http://schemas.microsoft.com/office/drawing/2014/main" id="{62E3C5BC-A0B4-79C0-D602-FBA5463E1C49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  <p:grpSp>
        <p:nvGrpSpPr>
          <p:cNvPr id="63" name="Groupe 33">
            <a:extLst>
              <a:ext uri="{FF2B5EF4-FFF2-40B4-BE49-F238E27FC236}">
                <a16:creationId xmlns:a16="http://schemas.microsoft.com/office/drawing/2014/main" id="{D2C7A90C-0974-64AB-71BB-81FE7A99DAB2}"/>
              </a:ext>
            </a:extLst>
          </p:cNvPr>
          <p:cNvGrpSpPr/>
          <p:nvPr/>
        </p:nvGrpSpPr>
        <p:grpSpPr>
          <a:xfrm>
            <a:off x="1664398" y="3247380"/>
            <a:ext cx="547364" cy="621681"/>
            <a:chOff x="976754" y="3247381"/>
            <a:chExt cx="547364" cy="620956"/>
          </a:xfrm>
        </p:grpSpPr>
        <p:pic>
          <p:nvPicPr>
            <p:cNvPr id="64" name="Image 34">
              <a:extLst>
                <a:ext uri="{FF2B5EF4-FFF2-40B4-BE49-F238E27FC236}">
                  <a16:creationId xmlns:a16="http://schemas.microsoft.com/office/drawing/2014/main" id="{ED94EEB9-FE64-54AA-0EF1-2D92CA25C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3247381"/>
              <a:ext cx="547364" cy="620956"/>
            </a:xfrm>
            <a:prstGeom prst="rect">
              <a:avLst/>
            </a:prstGeom>
          </p:spPr>
        </p:pic>
        <p:sp>
          <p:nvSpPr>
            <p:cNvPr id="65" name="ZoneTexte 35">
              <a:extLst>
                <a:ext uri="{FF2B5EF4-FFF2-40B4-BE49-F238E27FC236}">
                  <a16:creationId xmlns:a16="http://schemas.microsoft.com/office/drawing/2014/main" id="{82389B54-ADC5-C805-CBB6-D63908BE48C0}"/>
                </a:ext>
              </a:extLst>
            </p:cNvPr>
            <p:cNvSpPr txBox="1"/>
            <p:nvPr/>
          </p:nvSpPr>
          <p:spPr>
            <a:xfrm>
              <a:off x="1033064" y="3393264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  <p:grpSp>
        <p:nvGrpSpPr>
          <p:cNvPr id="66" name="Groupe 36">
            <a:extLst>
              <a:ext uri="{FF2B5EF4-FFF2-40B4-BE49-F238E27FC236}">
                <a16:creationId xmlns:a16="http://schemas.microsoft.com/office/drawing/2014/main" id="{60822578-A9D3-5F4D-BE4C-3BD49B7FE5B0}"/>
              </a:ext>
            </a:extLst>
          </p:cNvPr>
          <p:cNvGrpSpPr/>
          <p:nvPr/>
        </p:nvGrpSpPr>
        <p:grpSpPr>
          <a:xfrm>
            <a:off x="1653038" y="2477857"/>
            <a:ext cx="558587" cy="625740"/>
            <a:chOff x="976754" y="2489217"/>
            <a:chExt cx="558587" cy="625740"/>
          </a:xfrm>
        </p:grpSpPr>
        <p:pic>
          <p:nvPicPr>
            <p:cNvPr id="67" name="Image 37">
              <a:extLst>
                <a:ext uri="{FF2B5EF4-FFF2-40B4-BE49-F238E27FC236}">
                  <a16:creationId xmlns:a16="http://schemas.microsoft.com/office/drawing/2014/main" id="{CFD02A32-B258-DD6C-80AD-5A28741AE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2489217"/>
              <a:ext cx="558587" cy="625740"/>
            </a:xfrm>
            <a:prstGeom prst="rect">
              <a:avLst/>
            </a:prstGeom>
          </p:spPr>
        </p:pic>
        <p:sp>
          <p:nvSpPr>
            <p:cNvPr id="68" name="ZoneTexte 38">
              <a:extLst>
                <a:ext uri="{FF2B5EF4-FFF2-40B4-BE49-F238E27FC236}">
                  <a16:creationId xmlns:a16="http://schemas.microsoft.com/office/drawing/2014/main" id="{D5A4A428-5B1A-D3AD-0C82-6B00CFA9BF46}"/>
                </a:ext>
              </a:extLst>
            </p:cNvPr>
            <p:cNvSpPr txBox="1"/>
            <p:nvPr/>
          </p:nvSpPr>
          <p:spPr>
            <a:xfrm>
              <a:off x="1044424" y="2648527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159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E7CF3D80-B16B-1FF4-4E21-A0B3FA480415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F61DA521-F13F-66F6-14CE-A2EDCDA0706F}"/>
              </a:ext>
            </a:extLst>
          </p:cNvPr>
          <p:cNvSpPr/>
          <p:nvPr/>
        </p:nvSpPr>
        <p:spPr>
          <a:xfrm>
            <a:off x="1076206" y="3638497"/>
            <a:ext cx="6801287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E62AB0F6-D3DF-7F4A-5CAC-FA5FE96ADA2E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34" name="TextBox 5">
              <a:extLst>
                <a:ext uri="{FF2B5EF4-FFF2-40B4-BE49-F238E27FC236}">
                  <a16:creationId xmlns:a16="http://schemas.microsoft.com/office/drawing/2014/main" id="{82E58A50-8395-C227-44A9-21F7B70D19A7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35" name="TextBox 9">
              <a:extLst>
                <a:ext uri="{FF2B5EF4-FFF2-40B4-BE49-F238E27FC236}">
                  <a16:creationId xmlns:a16="http://schemas.microsoft.com/office/drawing/2014/main" id="{F84808FE-7B1E-8859-378D-D6834AA5EC6B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E9ECD804-8F28-F47E-3785-C7A9A0C72A66}"/>
              </a:ext>
            </a:extLst>
          </p:cNvPr>
          <p:cNvSpPr txBox="1"/>
          <p:nvPr/>
        </p:nvSpPr>
        <p:spPr>
          <a:xfrm>
            <a:off x="413134" y="3804664"/>
            <a:ext cx="62598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SA" sz="28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حساب مجموع وفرق عددين عشريين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DCAC60F-F174-80BC-6C17-D631E71A6D80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B478F8F0-FDB5-7109-CDA9-3D6AF665214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8" name="Ellipse 7">
                <a:extLst>
                  <a:ext uri="{FF2B5EF4-FFF2-40B4-BE49-F238E27FC236}">
                    <a16:creationId xmlns:a16="http://schemas.microsoft.com/office/drawing/2014/main" id="{1A973C2B-B7AA-10F2-122B-7041671CF0C1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3E0BB714-E402-6E20-B41D-F78AFCB1EE6E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8002616D-624D-521F-827F-D86B3CF01621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6" name="Chevron 5">
                <a:extLst>
                  <a:ext uri="{FF2B5EF4-FFF2-40B4-BE49-F238E27FC236}">
                    <a16:creationId xmlns:a16="http://schemas.microsoft.com/office/drawing/2014/main" id="{7178F748-085A-6FFC-8232-BF11AF8E6BD8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7" name="Connecteur droit 6">
                <a:extLst>
                  <a:ext uri="{FF2B5EF4-FFF2-40B4-BE49-F238E27FC236}">
                    <a16:creationId xmlns:a16="http://schemas.microsoft.com/office/drawing/2014/main" id="{45477987-C1A6-78AD-FA46-F48FA57B3571}"/>
                  </a:ext>
                </a:extLst>
              </p:cNvPr>
              <p:cNvCxnSpPr>
                <a:cxnSpLocks/>
                <a:stCxn id="6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84796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58256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سنتابع درس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جديدا مع مجد وندى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5791" y="618691"/>
            <a:ext cx="1008000" cy="1008000"/>
          </a:xfrm>
          <a:prstGeom prst="ellipse">
            <a:avLst/>
          </a:prstGeom>
        </p:spPr>
      </p:pic>
      <p:pic>
        <p:nvPicPr>
          <p:cNvPr id="2" name="Nada-Wave">
            <a:hlinkClick r:id="" action="ppaction://media"/>
            <a:extLst>
              <a:ext uri="{FF2B5EF4-FFF2-40B4-BE49-F238E27FC236}">
                <a16:creationId xmlns:a16="http://schemas.microsoft.com/office/drawing/2014/main" id="{61BF3648-8015-5D3D-56A0-22F6E4C7E2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6" name="majd_wave">
            <a:hlinkClick r:id="" action="ppaction://media"/>
            <a:extLst>
              <a:ext uri="{FF2B5EF4-FFF2-40B4-BE49-F238E27FC236}">
                <a16:creationId xmlns:a16="http://schemas.microsoft.com/office/drawing/2014/main" id="{AF97EA6B-27FE-8A81-EEDB-757F391BBAE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73495" y="2239767"/>
            <a:ext cx="4819404" cy="1938533"/>
            <a:chOff x="2306080" y="2221113"/>
            <a:chExt cx="4442101" cy="1786768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69232" y="2601945"/>
              <a:ext cx="4178949" cy="14059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852011" y="3168809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06080" y="3233817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FA400"/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514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646407" y="924163"/>
            <a:ext cx="6877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سنبدأ الحساب الذهني. خذوا كراسات الحساب الذهني؛</a:t>
            </a: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5" name="Image 4" descr="Une image contenant texte, dessin humoristique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1587FE7E-1CB4-D989-AE16-DDE5F7C9C0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3530" y="1871878"/>
            <a:ext cx="3109541" cy="4327216"/>
          </a:xfrm>
          <a:prstGeom prst="rect">
            <a:avLst/>
          </a:prstGeom>
          <a:ln>
            <a:solidFill>
              <a:srgbClr val="EE2962"/>
            </a:solidFill>
          </a:ln>
        </p:spPr>
      </p:pic>
    </p:spTree>
    <p:extLst>
      <p:ext uri="{BB962C8B-B14F-4D97-AF65-F5344CB8AC3E}">
        <p14:creationId xmlns:p14="http://schemas.microsoft.com/office/powerpoint/2010/main" val="22548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18199</TotalTime>
  <Words>713</Words>
  <Application>Microsoft Office PowerPoint</Application>
  <PresentationFormat>Affichage à l'écran (4:3)</PresentationFormat>
  <Paragraphs>192</Paragraphs>
  <Slides>47</Slides>
  <Notes>8</Notes>
  <HiddenSlides>0</HiddenSlides>
  <MMClips>5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47</vt:i4>
      </vt:variant>
    </vt:vector>
  </HeadingPairs>
  <TitlesOfParts>
    <vt:vector size="58" baseType="lpstr">
      <vt:lpstr>DengXian</vt:lpstr>
      <vt:lpstr>Aptos Display</vt:lpstr>
      <vt:lpstr>Calibri</vt:lpstr>
      <vt:lpstr>Effra CC Arbc</vt:lpstr>
      <vt:lpstr>Dosis</vt:lpstr>
      <vt:lpstr>Aptos</vt:lpstr>
      <vt:lpstr>Cambria Math</vt:lpstr>
      <vt:lpstr>Arial</vt:lpstr>
      <vt:lpstr>2_Conception personnalisée</vt:lpstr>
      <vt:lpstr>Page d'entree</vt:lpstr>
      <vt:lpstr>partie 1</vt:lpstr>
      <vt:lpstr>المرحلة 1</vt:lpstr>
      <vt:lpstr>Présentation PowerPoint</vt:lpstr>
      <vt:lpstr>برمجة الأسبوع الأول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BTIHAJ</dc:creator>
  <cp:lastModifiedBy>EL HAMDOUNI BTIHAJ</cp:lastModifiedBy>
  <cp:revision>168</cp:revision>
  <cp:lastPrinted>2025-08-13T10:11:39Z</cp:lastPrinted>
  <dcterms:created xsi:type="dcterms:W3CDTF">2025-08-01T12:31:49Z</dcterms:created>
  <dcterms:modified xsi:type="dcterms:W3CDTF">2025-12-10T21:20:22Z</dcterms:modified>
</cp:coreProperties>
</file>