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8"/>
  </p:notesMasterIdLst>
  <p:handoutMasterIdLst>
    <p:handoutMasterId r:id="rId59"/>
  </p:handoutMasterIdLst>
  <p:sldIdLst>
    <p:sldId id="779" r:id="rId4"/>
    <p:sldId id="911" r:id="rId5"/>
    <p:sldId id="738" r:id="rId6"/>
    <p:sldId id="780" r:id="rId7"/>
    <p:sldId id="938" r:id="rId8"/>
    <p:sldId id="907" r:id="rId9"/>
    <p:sldId id="746" r:id="rId10"/>
    <p:sldId id="784" r:id="rId11"/>
    <p:sldId id="914" r:id="rId12"/>
    <p:sldId id="986" r:id="rId13"/>
    <p:sldId id="2134807192" r:id="rId14"/>
    <p:sldId id="766" r:id="rId15"/>
    <p:sldId id="2134807115" r:id="rId16"/>
    <p:sldId id="2134807116" r:id="rId17"/>
    <p:sldId id="786" r:id="rId18"/>
    <p:sldId id="812" r:id="rId19"/>
    <p:sldId id="751" r:id="rId20"/>
    <p:sldId id="909" r:id="rId21"/>
    <p:sldId id="833" r:id="rId22"/>
    <p:sldId id="918" r:id="rId23"/>
    <p:sldId id="849" r:id="rId24"/>
    <p:sldId id="919" r:id="rId25"/>
    <p:sldId id="851" r:id="rId26"/>
    <p:sldId id="2134806701" r:id="rId27"/>
    <p:sldId id="950" r:id="rId28"/>
    <p:sldId id="951" r:id="rId29"/>
    <p:sldId id="952" r:id="rId30"/>
    <p:sldId id="953" r:id="rId31"/>
    <p:sldId id="2134807101" r:id="rId32"/>
    <p:sldId id="2134807102" r:id="rId33"/>
    <p:sldId id="2134807103" r:id="rId34"/>
    <p:sldId id="2134807106" r:id="rId35"/>
    <p:sldId id="2134807188" r:id="rId36"/>
    <p:sldId id="2134807189" r:id="rId37"/>
    <p:sldId id="2134807190" r:id="rId38"/>
    <p:sldId id="2134807191" r:id="rId39"/>
    <p:sldId id="916" r:id="rId40"/>
    <p:sldId id="2134806733" r:id="rId41"/>
    <p:sldId id="2134807112" r:id="rId42"/>
    <p:sldId id="2134807113" r:id="rId43"/>
    <p:sldId id="2134806734" r:id="rId44"/>
    <p:sldId id="2134806735" r:id="rId45"/>
    <p:sldId id="848" r:id="rId46"/>
    <p:sldId id="962" r:id="rId47"/>
    <p:sldId id="927" r:id="rId48"/>
    <p:sldId id="928" r:id="rId49"/>
    <p:sldId id="929" r:id="rId50"/>
    <p:sldId id="788" r:id="rId51"/>
    <p:sldId id="935" r:id="rId52"/>
    <p:sldId id="908" r:id="rId53"/>
    <p:sldId id="2134806699" r:id="rId54"/>
    <p:sldId id="937" r:id="rId55"/>
    <p:sldId id="2134806700" r:id="rId56"/>
    <p:sldId id="789" r:id="rId57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0"/>
      <p:bold r:id="rId61"/>
    </p:embeddedFont>
    <p:embeddedFont>
      <p:font typeface="Brush Script MT" panose="03060802040406070304" pitchFamily="66" charset="0"/>
      <p:italic r:id="rId62"/>
    </p:embeddedFont>
    <p:embeddedFont>
      <p:font typeface="Cambria Math" panose="02040503050406030204" pitchFamily="18" charset="0"/>
      <p:regular r:id="rId63"/>
    </p:embeddedFont>
    <p:embeddedFont>
      <p:font typeface="Dosis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00AB9B"/>
    <a:srgbClr val="FFEFB9"/>
    <a:srgbClr val="FAE496"/>
    <a:srgbClr val="FC8D00"/>
    <a:srgbClr val="4B5050"/>
    <a:srgbClr val="B2B3AE"/>
    <a:srgbClr val="7F807F"/>
    <a:srgbClr val="17AB98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D43D7-C697-4155-95B9-53C600E67EE8}" v="89" dt="2025-12-14T15:42:59.8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8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934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4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5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3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6281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  <p:sldLayoutId id="214748390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gi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5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7271364" y="6033726"/>
            <a:ext cx="1190970" cy="288630"/>
            <a:chOff x="7036909" y="5889977"/>
            <a:chExt cx="1190970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7036909" y="5889977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5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7958828" y="588997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3954626" y="6021421"/>
            <a:ext cx="1179609" cy="288630"/>
            <a:chOff x="5316959" y="5877672"/>
            <a:chExt cx="1179609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5316959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7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46477" y="6026560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5756491" y="600566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6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6616789" y="602142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01743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5D9071E-8A11-A752-0868-47FBA448874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C5AA02E-A57A-208A-FB74-B5EA2420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75D7311-F28E-68A9-74C9-CFFDF2B0DF8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" name="Image 5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5B46395E-78F6-99D0-E38C-803242372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60" y="1956619"/>
            <a:ext cx="7654078" cy="4481129"/>
          </a:xfrm>
          <a:prstGeom prst="rect">
            <a:avLst/>
          </a:prstGeom>
        </p:spPr>
      </p:pic>
      <p:pic>
        <p:nvPicPr>
          <p:cNvPr id="17" name="Image 16" descr="Une image contenant Police, capture d’écran, nombre, texte&#10;&#10;Le contenu généré par l’IA peut être incorrect.">
            <a:extLst>
              <a:ext uri="{FF2B5EF4-FFF2-40B4-BE49-F238E27FC236}">
                <a16:creationId xmlns:a16="http://schemas.microsoft.com/office/drawing/2014/main" id="{9FD3EA35-4235-3ECD-A576-255E189BD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62" y="4670322"/>
            <a:ext cx="1807241" cy="15710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Image 18" descr="Une image contenant Police, capture d’écran, texte, nombre&#10;&#10;Le contenu généré par l’IA peut être incorrect.">
            <a:extLst>
              <a:ext uri="{FF2B5EF4-FFF2-40B4-BE49-F238E27FC236}">
                <a16:creationId xmlns:a16="http://schemas.microsoft.com/office/drawing/2014/main" id="{1F6B7682-FED3-4C90-4887-77198D42B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592" y="4670322"/>
            <a:ext cx="1807241" cy="15710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Image 20" descr="Une image contenant Police, capture d’écran, texte, nombre&#10;&#10;Le contenu généré par l’IA peut être incorrect.">
            <a:extLst>
              <a:ext uri="{FF2B5EF4-FFF2-40B4-BE49-F238E27FC236}">
                <a16:creationId xmlns:a16="http://schemas.microsoft.com/office/drawing/2014/main" id="{3524062E-6807-EB09-A2E2-44016D60E0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4670321"/>
            <a:ext cx="2172929" cy="156898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429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8E2C5-5AA5-FD22-181C-A644490A8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94F9F46-79E6-503C-616B-7AB4421666F9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43ADD8C-E09E-EF57-2F35-47531D8F86D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70394DCC-E3D1-75BB-1478-4D932DB9C56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F5F08C2C-BE5E-637D-70A4-36EAAA228F54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6BCCAC8-2B32-EA34-289A-B2B019229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476" y="3970647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EE796F-8491-2792-7EBE-432BD600845D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</a:t>
            </a: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الواجب المنزلي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1E0636-77D1-753C-3FE3-AC77DB330993}"/>
              </a:ext>
            </a:extLst>
          </p:cNvPr>
          <p:cNvSpPr txBox="1"/>
          <p:nvPr/>
        </p:nvSpPr>
        <p:spPr>
          <a:xfrm>
            <a:off x="1635252" y="4074508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</p:spTree>
    <p:extLst>
      <p:ext uri="{BB962C8B-B14F-4D97-AF65-F5344CB8AC3E}">
        <p14:creationId xmlns:p14="http://schemas.microsoft.com/office/powerpoint/2010/main" val="37436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46407" y="924163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كراسات الحساب الذهني؛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dessin humoristiqu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587FE7E-1CB4-D989-AE16-DDE5F7C9C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530" y="1871878"/>
            <a:ext cx="3109541" cy="4327216"/>
          </a:xfrm>
          <a:prstGeom prst="rect">
            <a:avLst/>
          </a:prstGeom>
          <a:ln>
            <a:solidFill>
              <a:srgbClr val="EE2962"/>
            </a:solidFill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55526" y="934850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واحدة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D5B6E6-66B6-2432-3333-6AE1067EF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1A315A-1E27-AC54-9C37-D282686E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36" y="2927375"/>
            <a:ext cx="8037870" cy="14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43857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96B827-3D93-9CA8-7435-E67ABFF1A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461311A-5C54-6E02-BFD3-1A24A0423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16" y="2849377"/>
            <a:ext cx="8023123" cy="1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1632156" y="3580753"/>
            <a:ext cx="5207986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الخارج العشري لقسمة عدد صحيح على عدد صحيح.</a:t>
            </a:r>
            <a:endParaRPr lang="en-US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A68267D-4976-AE9E-6DBB-FD3FDB9E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840142" y="3580753"/>
            <a:ext cx="765221" cy="765221"/>
          </a:xfrm>
          <a:prstGeom prst="rect">
            <a:avLst/>
          </a:prstGeom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7C078692-967A-B16F-C27A-248D8727580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6E2C0E2E-DABA-C2D4-6541-71DDA0A946A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CD9308D-90B3-0CDF-8746-E9A7403DCA3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4600" y="88125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نحسب الخارج العشري لقسمة عدد صحيح على عدد صحيح.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4203C0-5519-D78D-2979-C4C85775F1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D856E9-37BA-6D4F-D7F6-F1425BD7C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9D968E-9D17-97ED-8BA2-F8384FA7B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1392" y="88215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769C432-8C0A-1F11-96C0-A6E60CCC9E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6_P2_S3_L2 (1)">
            <a:hlinkClick r:id="" action="ppaction://media"/>
            <a:extLst>
              <a:ext uri="{FF2B5EF4-FFF2-40B4-BE49-F238E27FC236}">
                <a16:creationId xmlns:a16="http://schemas.microsoft.com/office/drawing/2014/main" id="{71509B1C-9DDE-751B-40B9-4BC8558350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066" y="1921717"/>
            <a:ext cx="7653867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66211" y="86447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الخارج العشري لقسمة عدد صحيح على عدد صحيح؟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917827-45F6-1FF2-9359-F2F2CA23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E2D7DC4-AF4E-D863-A68D-19A121C81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34" y="2318101"/>
            <a:ext cx="5576047" cy="31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02D4-BFBB-6A43-47DF-872DC0E4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6B7A42-E209-C4E8-7556-892D56A324E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CFFDCA-B173-C19B-EB57-25F050E73F59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D107971-6A82-48ED-40FE-FC7C9BA9D5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C958444-BDE9-97D4-2BC5-AA819B7A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199063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9DDC4EE3-4C07-3921-1E93-4CEDFFBC338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09983B5B-47F9-824E-3288-1A2A4A9AA9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57C6041-A2EB-49C4-EDE7-E59CCBD4DE10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F60B19-7CA7-9E82-9D0A-FEC7DDA520A2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F7350D-DA83-7C9D-E39D-8F32D65BBA9A}"/>
              </a:ext>
            </a:extLst>
          </p:cNvPr>
          <p:cNvSpPr txBox="1"/>
          <p:nvPr/>
        </p:nvSpPr>
        <p:spPr>
          <a:xfrm>
            <a:off x="1284390" y="4590126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9593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83287" y="866674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سنحسب هذه العملية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 مثل مجد وندى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4" y="626156"/>
            <a:ext cx="984119" cy="1014068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75D01AB-0E91-9634-6FD9-3E040FA9AAAF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𝟔𝟔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75D01AB-0E91-9634-6FD9-3E040FA9A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3D5ACA-56F3-31D0-FE3E-6ECAB61AB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8771AC6-E2B6-E30C-3B9F-C11186E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81D2FB-9402-2C09-5A93-69A0934DC294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E8A6E7DD-ED32-1EC2-235F-850286A685E2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96185F9-114C-CF9D-FC3A-88BCDBA6EC4D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C55329AD-DAC9-68C6-8773-D662B69AF775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5DB74EFE-CBFF-282E-0D50-FDB007F34B2A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5277303-EFDD-C57D-94D8-AF01B23C19C8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1196CA8-01D3-7B14-C308-ABEC7C51FA1B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7" name="Rectangle : coins arrondis 4">
            <a:extLst>
              <a:ext uri="{FF2B5EF4-FFF2-40B4-BE49-F238E27FC236}">
                <a16:creationId xmlns:a16="http://schemas.microsoft.com/office/drawing/2014/main" id="{02CEB842-C422-5680-2B2D-0347FB2C92FA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7900F47-E137-00EC-3451-BD3027E1E8B6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𝟔𝟔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7900F47-E137-00EC-3451-BD3027E1E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AB76BA-C1CA-149F-345C-26FECDAC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465514" y="853335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احسبوا الجزء الصحيح لخارج هذه القسمة.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B66C42E-65E9-613C-104C-671465ACA2B5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235B2C1B-BFA0-D07E-028D-8370F7E2F3A8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395940C1-2677-97FD-BDED-533E57437D18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064741A7-31F3-EC2B-F188-C4A09B089CD7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DEAEE655-B7A5-42A5-721C-28AA12A0CD0B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6CE58-ADB9-2082-767E-C888EEEB4CE3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55EBDC2-B8EB-DB5C-EE1B-EBB3563B4ED1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B7555632-9ED8-21A0-662C-8E39C3744880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7655BB2-FC6D-223D-3E44-5092B13BCE95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𝟔𝟔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7655BB2-FC6D-223D-3E44-5092B13BC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BC2370-4696-C502-9A33-F314D9F4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C1DCBF-C12A-0705-B94D-40F403EB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822374" y="853335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47A566-2E49-D36D-FF32-E1E1F1C5A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341" y="2633301"/>
            <a:ext cx="2819732" cy="3267256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FD06AE5-FB17-6764-1885-C97D8A70E3A3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E510A5AA-9D28-9167-92B0-9D49F9168C57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4DED8F8C-FC05-4359-FDD3-0840979957E0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2" name="Rectangle : coins arrondis 4">
            <a:extLst>
              <a:ext uri="{FF2B5EF4-FFF2-40B4-BE49-F238E27FC236}">
                <a16:creationId xmlns:a16="http://schemas.microsoft.com/office/drawing/2014/main" id="{205EDB15-FBAE-6B2B-B989-7C1AA5C4F3AC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7BBA4E09-F3AF-A0D1-1478-A66B82960533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9741E47-84F9-9B69-6706-11E4234185B7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8E3F327F-0E87-8AC5-F5F0-3A9AEA95E420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640D2BF5-EFDD-CDE7-A6DB-E8238CC01E68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0F139D-F5D5-F2D5-F550-8E922EF9D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709" y="2633301"/>
            <a:ext cx="3094353" cy="27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7E9E3-55AC-424A-C4DD-75FB5CA6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21DDD7-110E-D3D5-BB43-1862FB3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40C0DA2-4A9F-A037-58FD-264D38DB5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821" y="2613008"/>
            <a:ext cx="3057869" cy="3543188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A6AB79D-4E05-DF13-AF7A-132ABDF28482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870FEF43-A2B0-AE4B-CA59-4343692F2FAE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7337B4A7-3F01-3A37-8C76-AE2EBC22C6C2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9568AEC4-EF6E-2470-58D9-B703DB3B1C8E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FFA8D9BF-B4D8-BC76-5F65-C0570FCE7ECC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ADFDD45-F9BA-65F3-248C-6B947CE064EB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30FF328A-180D-15FD-F78F-853E1C4B3A0C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33D92DA7-3892-DCB5-ECAE-4405348D1820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DA0D82-C633-683B-2FB7-CF3375E4F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709" y="2633301"/>
            <a:ext cx="3094353" cy="27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5585F-AC97-92A2-93B2-00C94A139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أنزلوا رقم الأعشار، وضعوا الفاصلة في الخارج.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88BE6E-E480-6DA2-5F92-E78700BD7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872" y="2769792"/>
            <a:ext cx="2791823" cy="323491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BB4B29B-5BE2-6A16-3B4C-2E8B53ADDDAF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C807E170-5A97-47C7-07BE-CD305100AE5D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915296D6-A561-B40C-6A5B-D6995E59B878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CB635FB1-5128-2A12-C2A0-C8DC6A52A4CD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AF81357A-69B3-20B5-00C5-F56EB5A64E98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B102F1F-3CCA-EC42-4403-BAEE636EE05A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1A6C7060-D130-FD8F-727D-DF35C6704F9D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47F75482-2323-7158-45B9-DBDA67B1B1DE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FC854B-1E60-97F3-91B1-7E8D19BE6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122" y="2769791"/>
            <a:ext cx="3090940" cy="291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DD09-326C-826B-D0F3-9A17A561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B3A4F3-2F5E-A789-48D6-A3C867977808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9AF781-491C-F65D-5729-29CE68F2E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1F0698-BE23-D64C-5871-6B1648F4C7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5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1EA738-0526-BDB0-AEEC-67318013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0A25C97-BE62-979C-E6BB-BB717D49B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697" y="2633345"/>
            <a:ext cx="3073893" cy="344299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BBFF7FE-2F09-9351-CFA8-E3E1B1E3E631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62E58CA5-BB74-6663-A826-8A3B92E9C216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6848607-94C0-FE87-6635-AAF2AB2602B5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8C10E68C-F3A6-7091-D1B9-C78B37FEFF20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6608BFE1-5D6A-3DAF-89F6-CEFBDC6A359A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7A31DD2-2051-3849-8D80-D410AC9349D1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558B4D14-0950-812D-0968-5979F6687623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7" name="Rectangle : coins arrondis 4">
            <a:extLst>
              <a:ext uri="{FF2B5EF4-FFF2-40B4-BE49-F238E27FC236}">
                <a16:creationId xmlns:a16="http://schemas.microsoft.com/office/drawing/2014/main" id="{E08D65CA-1419-F324-51D7-656C0B80EC90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FA4CB9-34C7-F9CF-212E-833D71724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697" y="2707429"/>
            <a:ext cx="2843796" cy="30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EF703-F3D2-ABA7-89ED-816F9E3E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18F0276-43D1-21DE-19B5-CE3643D5C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D5736849-8B2A-F034-6C1C-5216125453CA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CB97BA-B6A5-4E8F-2639-74BF8295B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247F5C3-062C-98AB-1AC8-B37C4C355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011" y="2340078"/>
            <a:ext cx="3292378" cy="3814916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971F23C-C241-A284-D39F-9D4BF39CD848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C6959349-B5AF-39FE-88A1-7D12FCFC5635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45153E86-0E73-33D1-9893-A0F04592C0FC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3C81164-D4F6-A68B-0D29-70E11755EAD2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7C60AB02-2C7A-B551-B886-593EFEEFE0B7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09BF3F4-C7C9-CDA3-BF3A-3970B37A0078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E4BE7C2-06FC-C87C-3A41-C4E1F7E3177A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39552E74-7D56-17BA-DED4-A5AD5F4220E6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F160E62-7E11-E3F8-1B55-8F9DD912E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302" y="2414163"/>
            <a:ext cx="2843796" cy="30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قسمة الأعداد العشرية (1)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6260"/>
              <a:ext cx="3420000" cy="6670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قسمة الأعداد العشرية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وضعيات القسمة (1)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99" y="2675995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572329" y="2844555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قسمة الأعداد العشرية(2)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2656573" y="2439105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C754A132-BE94-E7DD-FB68-8B91DEE76497}"/>
              </a:ext>
            </a:extLst>
          </p:cNvPr>
          <p:cNvSpPr txBox="1">
            <a:spLocks/>
          </p:cNvSpPr>
          <p:nvPr/>
        </p:nvSpPr>
        <p:spPr>
          <a:xfrm>
            <a:off x="4607134" y="4233546"/>
            <a:ext cx="3420000" cy="6670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الأعداد العشرية (3)</a:t>
            </a:r>
            <a:endParaRPr lang="ar-MA" sz="1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2758E-4DF3-C716-C1B6-0BDF9B80E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F407B2-92E6-A36A-9972-2DA19A695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1320E7A2-D74C-5064-D504-96BC367213A5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احسبوا الجزء العشري لخارج هذه القسمة.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CC0FDB-4782-73ED-244E-BA94B8B4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981" y="2487561"/>
            <a:ext cx="3341554" cy="341299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EF22904-E980-4010-C338-2955A67DA163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447DDF4F-4F44-78F7-F2FF-4FEB1308EECF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4FC85F9F-EC77-039E-1337-B07A4891D2EE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8EF0675-185D-37CF-2EC4-59A60AF6B7A7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067B525-F16C-D6B7-4541-2CAF94E18664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E31DAF-A8F1-DEB4-9ABC-71FF2336EF9E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5B0F6F3A-2E44-77C0-9B6D-6BBFB6B12858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4451268B-B108-B0DB-C6FB-731BB21FAEE8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D164789-2DFD-3B70-F61E-B1306D87E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302" y="2414163"/>
            <a:ext cx="2843796" cy="30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F18C0-7869-A7B5-621D-26E57B4C7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12751BB-D357-B935-4617-7B65E2E3D58F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9D1CC7-19F7-F6AE-75CB-094231CC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A66C56-04D3-C2B4-657E-76DDF07331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2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DFDDC-6794-F80E-6EDF-9C6F54568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70C4A7-F090-0F40-B0F9-5B1516104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76A7F5EB-5825-118F-6E54-94F2BF780D7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989AA65-2D03-70E5-6FC9-FF2F25FD1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877" y="2676408"/>
            <a:ext cx="3106993" cy="3488417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7C6EDE4-9744-5114-8681-020F53726673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FBF37663-5090-2AC8-4A36-B6EB092B9286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11F7B7E-FC54-425D-0EB5-1983456DF022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4888DD-43FE-EC48-B9A0-A276B542697F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5172DE11-C3B4-6CFE-079B-AF6224CEC86D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251988-68D4-2995-4CEE-DA5C6E3290AB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B9C79F4A-ADD4-142F-6049-3B46CB0B760F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EC8E647D-0FE1-2186-DA19-44A09873F6F4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F58BA7D-C1F4-0D98-63E3-8175D89D4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33" y="2649690"/>
            <a:ext cx="3566870" cy="364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146E7-2A9C-3340-8805-490091B81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1EB5FE-60B5-4720-F348-E17022B6E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0B391A4-8D03-991D-C947-6D6C68C99CF0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الرابعة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A7622D9-77E3-EB52-265F-E9DE27361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01CB920-3951-175E-B234-8A8F4F648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011" y="2340078"/>
            <a:ext cx="3292378" cy="3814916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0526CC9-5293-2F94-92AE-E8612A85E1D3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9E851536-CD5D-C073-B1F6-3717A7E0B0AB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DADF8312-7F25-C8A1-84CB-D2365BB02994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56C34F8-9659-4402-0D75-307DE7904BB7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1B561586-8CE1-4156-77E4-7B065DE217C0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47D53E5-A2E5-D68F-818D-48B0B7410E5F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1BFC9CDB-BE82-5417-C935-2C6AA5482076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C9ADFAA0-3EDC-EDB1-5700-FB8377DDB15F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0A3E179-F52B-308E-3474-C8A92F16C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593" y="2340078"/>
            <a:ext cx="3566469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D91B1-4FB1-CCE9-5FEA-56D83204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51D35A-7AB7-66B6-84A1-5AD671614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49F171F-4400-D506-C077-225C6AF4DBEF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متساوية القسمة.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8E82447-9649-CA56-30F1-48BB82B8E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508" y="2320413"/>
            <a:ext cx="3341554" cy="3254477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1B4E33A-29E8-5FB3-28B3-054AD5665E00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C03BE260-0846-EA41-B6C2-C3688762F61B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15CF7C0-74DD-CC75-B46D-251680A5FD2C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5B49650-F03B-F808-067C-4D74AFDA87BB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63402999-379C-C2FD-54EE-D07BB31C9EC6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238D0E6-1435-1851-853A-BA02827C23D8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1EB34997-C9CC-D488-7CD5-0D4AE98729A0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0" name="Rectangle : coins arrondis 4">
            <a:extLst>
              <a:ext uri="{FF2B5EF4-FFF2-40B4-BE49-F238E27FC236}">
                <a16:creationId xmlns:a16="http://schemas.microsoft.com/office/drawing/2014/main" id="{E46BEF45-A579-8F9F-D4A0-F3232648E68A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45F4C33-5A87-CC96-6FE6-C1E2CAE1F6FA}"/>
              </a:ext>
            </a:extLst>
          </p:cNvPr>
          <p:cNvSpPr/>
          <p:nvPr/>
        </p:nvSpPr>
        <p:spPr>
          <a:xfrm>
            <a:off x="2426508" y="5710078"/>
            <a:ext cx="3453182" cy="678426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1424AF-7718-F6EE-BC55-8DD588BD6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66" y="2177856"/>
            <a:ext cx="3566469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B7CC-724D-AB3A-47EF-92CB71C74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F243CC-60A5-930A-EE83-0FE5C909E61E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A19ED0B-54E8-CC5D-CC60-C6AD4CA63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B561AAA-2A3E-13D8-4A77-C97EC79DC2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3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7F917-D88F-9BF3-D408-40BF1C73D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8C49C5-BC25-AA08-C604-F5C029161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2A746E28-36AD-5519-B5FC-7623532FE8E5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86D50C5-23BB-0639-36F6-9C238666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508" y="2320413"/>
            <a:ext cx="3341554" cy="3254477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277EB40-14E1-570D-9E15-FF47E9EB5E39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352E9C86-53B8-73F8-E563-3A2FEB245A0E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FD906E43-9342-8E89-7133-2C9C52050185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0B227D6-DBB9-CBE4-DD59-CA0A676ECFBD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أُنْزِلُ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00FE4BED-695C-BAEB-EC7A-8491580A8DB9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AF6D0E1-B46E-71B5-6F10-797F0A85DEEF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E41E37D7-6369-B1B8-72DA-337362A89F7C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2" name="Rectangle : coins arrondis 4">
            <a:extLst>
              <a:ext uri="{FF2B5EF4-FFF2-40B4-BE49-F238E27FC236}">
                <a16:creationId xmlns:a16="http://schemas.microsoft.com/office/drawing/2014/main" id="{AD4A576F-50C2-BF37-6DE9-106D20181DCD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</a:t>
            </a:r>
            <a:endParaRPr lang="fr-FR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7DA8B6BB-6D3A-15CE-5E37-05E29B4D813D}"/>
                  </a:ext>
                </a:extLst>
              </p:cNvPr>
              <p:cNvSpPr/>
              <p:nvPr/>
            </p:nvSpPr>
            <p:spPr>
              <a:xfrm>
                <a:off x="2426508" y="5710078"/>
                <a:ext cx="3453182" cy="678426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ar-SA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𝟔𝟔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ar-SA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ar-SA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fr-FR" sz="3000" b="1" dirty="0">
                  <a:solidFill>
                    <a:srgbClr val="FF0000"/>
                  </a:solidFill>
                  <a:latin typeface="Brush Script MT" panose="03060802040406070304" pitchFamily="66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7DA8B6BB-6D3A-15CE-5E37-05E29B4D81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508" y="5710078"/>
                <a:ext cx="3453182" cy="67842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6AD5737A-D642-29B1-C362-CF4E4E126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863" y="2246328"/>
            <a:ext cx="3566469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29A46-9D28-9177-12D9-2257685D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A473D6-EEE3-F94E-CB55-9EE0A4ABC1E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F6427F-24F1-4DB2-FAFC-DF153265F911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3F82857-9144-E69C-443C-3601E67F72F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FCDB8F0-9AD2-ED69-2C71-5D071D1E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846274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BC547780-0953-B0B3-3BAD-5DAEC746343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A8619D45-BD19-DA5F-24AD-F123CB48A9E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7B9CEF5-CB62-CCD2-CA77-7F9EFE87B221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95F6C7-8BC0-81F8-B91E-4EBC8A96770F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C0BF9F-19BB-1434-BAF5-60B8D45E66A8}"/>
              </a:ext>
            </a:extLst>
          </p:cNvPr>
          <p:cNvSpPr txBox="1"/>
          <p:nvPr/>
        </p:nvSpPr>
        <p:spPr>
          <a:xfrm>
            <a:off x="1295931" y="451208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1378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ADE32A-FA44-F8A0-CA41-62F5C8CC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7D72F-8E74-059F-C84F-94816F28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B8F07E-6B01-BEF8-65DF-26D6B318E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9012B94-73D0-EF85-23E8-EEADE203D26A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أحسبوا العملية التالية: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C9BFC053-7A43-6844-7DDB-0B6C5726DC09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𝟔𝟒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C9BFC053-7A43-6844-7DDB-0B6C5726D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92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66378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الأعداد العشرية (2) 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52F41A7-7FC4-3AB7-D090-6ECDAE0AA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2305994"/>
            <a:ext cx="3460955" cy="40410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EC592CF-2C0C-0D40-64B5-8563D4054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42" y="2305993"/>
            <a:ext cx="3460955" cy="40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99576-5DB3-AE0B-92C7-A34D83D96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88973CF-128B-FD23-969B-4119B189755E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2087E3-CDFB-D3F1-9353-48A27DC36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E7D1589-6C6E-8C7B-A7B2-C83D33ECAB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8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3F7-0CA0-8287-9CF7-2681971E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4F67FD-A1BA-4B16-8094-964F37D62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43B909D5-0A07-78C1-7266-2F89FEF2B91B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AFD95B-FA32-7426-4222-7E8095541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571" y="1622852"/>
            <a:ext cx="3291351" cy="4031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BADAC987-7032-EDAA-54EC-69B64D6539DB}"/>
                  </a:ext>
                </a:extLst>
              </p:cNvPr>
              <p:cNvSpPr/>
              <p:nvPr/>
            </p:nvSpPr>
            <p:spPr>
              <a:xfrm>
                <a:off x="2594527" y="5235148"/>
                <a:ext cx="3453182" cy="678426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𝟔𝟒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𝟓𝟖</m:t>
                      </m:r>
                    </m:oMath>
                  </m:oMathPara>
                </a14:m>
                <a:endParaRPr lang="fr-FR" sz="3000" b="1" dirty="0">
                  <a:solidFill>
                    <a:srgbClr val="FF0000"/>
                  </a:solidFill>
                  <a:latin typeface="Brush Script MT" panose="03060802040406070304" pitchFamily="66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BADAC987-7032-EDAA-54EC-69B64D6539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527" y="5235148"/>
                <a:ext cx="3453182" cy="67842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07BD4277-4091-A605-D8F4-BD9E78052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175" y="1618492"/>
            <a:ext cx="3472747" cy="362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E1FE-D1F5-7D14-BF3D-D30EB9D38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359BF99-54A0-13F9-B896-ACD2F88EB069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7B2E96-2C6F-58A7-AA44-9440B9772818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FE2FF7-9B06-0493-FE09-5067CD099BC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822861-5D09-56DF-B921-185D5F71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4478926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3C26C0AA-A945-5ECC-379C-603C9DE3FB58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70F4A2BF-FD5A-C914-8737-BD712922926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DE92F578-7002-489D-AA85-04FA42896A2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C103CE-A721-FD87-A407-882327971EFB}"/>
              </a:ext>
            </a:extLst>
          </p:cNvPr>
          <p:cNvSpPr txBox="1"/>
          <p:nvPr/>
        </p:nvSpPr>
        <p:spPr>
          <a:xfrm>
            <a:off x="1284391" y="453837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43A5ED-E40B-DD97-AC8B-A892F0C4CDEA}"/>
              </a:ext>
            </a:extLst>
          </p:cNvPr>
          <p:cNvSpPr txBox="1"/>
          <p:nvPr/>
        </p:nvSpPr>
        <p:spPr>
          <a:xfrm>
            <a:off x="1284391" y="385336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25771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30645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CF0DF6-5C29-9E29-4541-8E7AB7D17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657" y="1824213"/>
            <a:ext cx="3460955" cy="40410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4A13F3-E74C-C6F7-45F1-44C66F0BA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00" y="1824212"/>
            <a:ext cx="3460955" cy="404107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330850" y="2271253"/>
            <a:ext cx="2798697" cy="12585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713295" y="2655346"/>
            <a:ext cx="2068907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2BAC98F1-7FFC-9679-9E5B-DE5B15864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" y="2241755"/>
            <a:ext cx="6198945" cy="36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18794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A18343-24A4-C7BF-1ECC-1510ADC7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623" y="1990640"/>
            <a:ext cx="3768953" cy="37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426747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6BA112F-D91B-651A-9F50-64CA528E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4" name="Image 3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81CFC3-8134-EB46-DF21-2B55D5F7C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34" y="2327065"/>
            <a:ext cx="5576047" cy="31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414742" y="8452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DDAF69-E430-AA28-5EA8-F30479704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3" y="1943457"/>
            <a:ext cx="7913294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404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1930187" y="3361242"/>
            <a:ext cx="3708400" cy="139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  <a:p>
            <a:pPr algn="ctr"/>
            <a:endParaRPr lang="en-US" sz="1200" dirty="0"/>
          </a:p>
        </p:txBody>
      </p:sp>
      <p:pic>
        <p:nvPicPr>
          <p:cNvPr id="6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CEAA60-B536-3C9C-5A3F-BF6A5026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32496" y="3636549"/>
            <a:ext cx="841742" cy="841742"/>
          </a:xfrm>
          <a:prstGeom prst="rect">
            <a:avLst/>
          </a:prstGeom>
        </p:spPr>
      </p:pic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4D0A4395-CC28-4A97-6379-3659351B879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87A8951-94E5-0820-5EC5-B9122A11D5A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770610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807" y="2227877"/>
            <a:ext cx="2913524" cy="2913524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6BE6B44-B727-CFEB-400C-A6ECC8CA0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448" y="1843877"/>
            <a:ext cx="3460955" cy="404107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3446DA-37F1-BD04-D35F-C464CF198C2D}"/>
              </a:ext>
            </a:extLst>
          </p:cNvPr>
          <p:cNvSpPr/>
          <p:nvPr/>
        </p:nvSpPr>
        <p:spPr>
          <a:xfrm>
            <a:off x="1616979" y="3429001"/>
            <a:ext cx="3023847" cy="13593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85567" cy="625740"/>
            <a:chOff x="976754" y="4005561"/>
            <a:chExt cx="58556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315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99452" cy="832001"/>
            <a:chOff x="976754" y="4706199"/>
            <a:chExt cx="599452" cy="8320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5458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</a:p>
            <a:p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61225" cy="625740"/>
            <a:chOff x="976754" y="2489217"/>
            <a:chExt cx="56122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21944" y="2700445"/>
              <a:ext cx="5160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62AD2F-F35A-1A9E-6E3C-D25C1CAEBC00}"/>
              </a:ext>
            </a:extLst>
          </p:cNvPr>
          <p:cNvGrpSpPr/>
          <p:nvPr/>
        </p:nvGrpSpPr>
        <p:grpSpPr>
          <a:xfrm>
            <a:off x="1682563" y="5476829"/>
            <a:ext cx="547364" cy="621681"/>
            <a:chOff x="976754" y="3247381"/>
            <a:chExt cx="547364" cy="62095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BEDB3F8-3678-AE42-1149-FF65B94F4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511F8BC-32F1-B09E-8AD6-1CA4529B8868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C285DE93-C574-5ABA-571D-81F4ADD0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E30F826-D670-C8F5-3934-B8D906B8A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72" y="1970871"/>
            <a:ext cx="8071804" cy="45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C06987-F23B-E1F8-3759-26BFB1058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305994"/>
            <a:ext cx="3460955" cy="40410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C9E859E-C471-64E7-A57E-F2C5DC33A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42" y="2305993"/>
            <a:ext cx="3460955" cy="40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1085831" y="3537379"/>
            <a:ext cx="6801287" cy="1640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288896" y="3834602"/>
            <a:ext cx="5690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عشري على عدد صحيح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118026" y="3344567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11419" y="87782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F49B8D-3A04-5BE0-70F1-AF5D6274976C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1A18BFC3-E215-9229-6D69-93033190A5D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3DF9F52-B12E-76EF-0C5E-BA5C2A8CD36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EC3FA2E-B2D7-1E54-FF58-B0F0E30B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184" y="3324316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2B0B11-9743-E09F-A850-C5E602E7E0D6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  <a:endParaRPr lang="ar-M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ABC600-6385-4D6A-E426-A696672EF723}"/>
              </a:ext>
            </a:extLst>
          </p:cNvPr>
          <p:cNvSpPr txBox="1"/>
          <p:nvPr/>
        </p:nvSpPr>
        <p:spPr>
          <a:xfrm>
            <a:off x="1635252" y="4074508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861161" y="869795"/>
            <a:ext cx="5578993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694D3918-A982-855B-7632-62830E3A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113" y="1896616"/>
            <a:ext cx="3344752" cy="3915259"/>
          </a:xfrm>
          <a:prstGeom prst="rect">
            <a:avLst/>
          </a:prstGeom>
        </p:spPr>
      </p:pic>
      <p:pic>
        <p:nvPicPr>
          <p:cNvPr id="7" name="Image 6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ECD64858-1F1A-3CBC-BEAE-AA92D96A1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257" y="1896617"/>
            <a:ext cx="3344752" cy="3915258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1B1D044-37C4-86AF-03AC-727D9E539CA6}"/>
              </a:ext>
            </a:extLst>
          </p:cNvPr>
          <p:cNvSpPr/>
          <p:nvPr/>
        </p:nvSpPr>
        <p:spPr>
          <a:xfrm flipH="1">
            <a:off x="4758661" y="3754314"/>
            <a:ext cx="2861337" cy="180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19216</TotalTime>
  <Words>781</Words>
  <Application>Microsoft Office PowerPoint</Application>
  <PresentationFormat>Affichage à l'écran (4:3)</PresentationFormat>
  <Paragraphs>261</Paragraphs>
  <Slides>54</Slides>
  <Notes>10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54</vt:i4>
      </vt:variant>
    </vt:vector>
  </HeadingPairs>
  <TitlesOfParts>
    <vt:vector size="65" baseType="lpstr">
      <vt:lpstr>Brush Script MT</vt:lpstr>
      <vt:lpstr>Calibri</vt:lpstr>
      <vt:lpstr>Cambria Math</vt:lpstr>
      <vt:lpstr>Dosis</vt:lpstr>
      <vt:lpstr>Effra CC Arbc</vt:lpstr>
      <vt:lpstr>Arial</vt:lpstr>
      <vt:lpstr>Aptos</vt:lpstr>
      <vt:lpstr>DengXian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168</cp:revision>
  <cp:lastPrinted>2025-08-13T10:11:39Z</cp:lastPrinted>
  <dcterms:created xsi:type="dcterms:W3CDTF">2025-08-01T12:31:49Z</dcterms:created>
  <dcterms:modified xsi:type="dcterms:W3CDTF">2025-12-27T16:20:16Z</dcterms:modified>
</cp:coreProperties>
</file>