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4"/>
  </p:notesMasterIdLst>
  <p:handoutMasterIdLst>
    <p:handoutMasterId r:id="rId55"/>
  </p:handoutMasterIdLst>
  <p:sldIdLst>
    <p:sldId id="779" r:id="rId4"/>
    <p:sldId id="911" r:id="rId5"/>
    <p:sldId id="738" r:id="rId6"/>
    <p:sldId id="780" r:id="rId7"/>
    <p:sldId id="938" r:id="rId8"/>
    <p:sldId id="907" r:id="rId9"/>
    <p:sldId id="746" r:id="rId10"/>
    <p:sldId id="784" r:id="rId11"/>
    <p:sldId id="914" r:id="rId12"/>
    <p:sldId id="986" r:id="rId13"/>
    <p:sldId id="2134807192" r:id="rId14"/>
    <p:sldId id="766" r:id="rId15"/>
    <p:sldId id="2134807115" r:id="rId16"/>
    <p:sldId id="2134807116" r:id="rId17"/>
    <p:sldId id="786" r:id="rId18"/>
    <p:sldId id="812" r:id="rId19"/>
    <p:sldId id="751" r:id="rId20"/>
    <p:sldId id="909" r:id="rId21"/>
    <p:sldId id="833" r:id="rId22"/>
    <p:sldId id="918" r:id="rId23"/>
    <p:sldId id="849" r:id="rId24"/>
    <p:sldId id="919" r:id="rId25"/>
    <p:sldId id="851" r:id="rId26"/>
    <p:sldId id="2134806701" r:id="rId27"/>
    <p:sldId id="950" r:id="rId28"/>
    <p:sldId id="951" r:id="rId29"/>
    <p:sldId id="952" r:id="rId30"/>
    <p:sldId id="953" r:id="rId31"/>
    <p:sldId id="2134807101" r:id="rId32"/>
    <p:sldId id="2134807102" r:id="rId33"/>
    <p:sldId id="2134807103" r:id="rId34"/>
    <p:sldId id="2134807106" r:id="rId35"/>
    <p:sldId id="916" r:id="rId36"/>
    <p:sldId id="2134806733" r:id="rId37"/>
    <p:sldId id="2134807112" r:id="rId38"/>
    <p:sldId id="2134807113" r:id="rId39"/>
    <p:sldId id="2134806734" r:id="rId40"/>
    <p:sldId id="2134806735" r:id="rId41"/>
    <p:sldId id="848" r:id="rId42"/>
    <p:sldId id="962" r:id="rId43"/>
    <p:sldId id="927" r:id="rId44"/>
    <p:sldId id="928" r:id="rId45"/>
    <p:sldId id="929" r:id="rId46"/>
    <p:sldId id="788" r:id="rId47"/>
    <p:sldId id="935" r:id="rId48"/>
    <p:sldId id="908" r:id="rId49"/>
    <p:sldId id="2134806699" r:id="rId50"/>
    <p:sldId id="937" r:id="rId51"/>
    <p:sldId id="2134806700" r:id="rId52"/>
    <p:sldId id="789" r:id="rId5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6"/>
      <p:bold r:id="rId57"/>
    </p:embeddedFont>
    <p:embeddedFont>
      <p:font typeface="Cambria Math" panose="02040503050406030204" pitchFamily="18" charset="0"/>
      <p:regular r:id="rId58"/>
    </p:embeddedFont>
    <p:embeddedFont>
      <p:font typeface="Dosis" pitchFamily="2" charset="0"/>
      <p:regular r:id="rId59"/>
      <p:bold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FB9"/>
    <a:srgbClr val="F6BB00"/>
    <a:srgbClr val="00AB9B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8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93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3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5.fntdata"/><Relationship Id="rId65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6281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  <p:sldLayoutId id="21474839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gi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5.mp4"/><Relationship Id="rId7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271364" y="6033726"/>
            <a:ext cx="1190970" cy="288630"/>
            <a:chOff x="7036909" y="5889977"/>
            <a:chExt cx="1190970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7036909" y="5889977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5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7958828" y="588997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5778773" y="6001751"/>
            <a:ext cx="1179609" cy="288630"/>
            <a:chOff x="7141106" y="5858002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7141106" y="585800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8051664" y="587376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4093435" y="6019948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7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4953733" y="6035707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C65CFD80-0D79-1D0C-65C8-C8CB704DA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37" y="2034985"/>
            <a:ext cx="7931583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8E2C5-5AA5-FD22-181C-A644490A8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94F9F46-79E6-503C-616B-7AB4421666F9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43ADD8C-E09E-EF57-2F35-47531D8F86D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0394DCC-E3D1-75BB-1478-4D932DB9C56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F5F08C2C-BE5E-637D-70A4-36EAAA228F5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6BCCAC8-2B32-EA34-289A-B2B01922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476" y="3970647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EE796F-8491-2792-7EBE-432BD600845D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</a:t>
            </a: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الواجب المنزلي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1E0636-77D1-753C-3FE3-AC77DB330993}"/>
              </a:ext>
            </a:extLst>
          </p:cNvPr>
          <p:cNvSpPr txBox="1"/>
          <p:nvPr/>
        </p:nvSpPr>
        <p:spPr>
          <a:xfrm>
            <a:off x="1635252" y="407450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</p:spTree>
    <p:extLst>
      <p:ext uri="{BB962C8B-B14F-4D97-AF65-F5344CB8AC3E}">
        <p14:creationId xmlns:p14="http://schemas.microsoft.com/office/powerpoint/2010/main" val="37436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46407" y="924163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كراسات الحساب الذهني؛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587FE7E-1CB4-D989-AE16-DDE5F7C9C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30" y="1871878"/>
            <a:ext cx="3109541" cy="4327216"/>
          </a:xfrm>
          <a:prstGeom prst="rect">
            <a:avLst/>
          </a:prstGeom>
          <a:ln>
            <a:solidFill>
              <a:srgbClr val="EE2962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واحدة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D5B6E6-66B6-2432-3333-6AE1067EF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1C3CDB-E760-FD28-1275-E7EC67645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7" y="2938953"/>
            <a:ext cx="8121446" cy="13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233CAE-EF2E-1C7D-436F-9AA41541B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48" y="2822350"/>
            <a:ext cx="8042787" cy="15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1632156" y="3580753"/>
            <a:ext cx="5207986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عشري على عدد عشري.</a:t>
            </a:r>
            <a:endParaRPr lang="en-US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40142" y="3580753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88125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نحسب خارج قسمة عدد عشري على عدد عشري.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88215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.P2.S3.L3 vf (1)">
            <a:hlinkClick r:id="" action="ppaction://media"/>
            <a:extLst>
              <a:ext uri="{FF2B5EF4-FFF2-40B4-BE49-F238E27FC236}">
                <a16:creationId xmlns:a16="http://schemas.microsoft.com/office/drawing/2014/main" id="{735C4D45-FA6D-E30E-1CB4-0DA11E5E78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662" y="2019299"/>
            <a:ext cx="7670995" cy="43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86447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قسمة عدد عشري على عدد عشري؟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49F88EFE-EC06-DEC4-370F-A14E2B86F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90" y="2209799"/>
            <a:ext cx="5982758" cy="33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F7350D-DA83-7C9D-E39D-8F32D65BBA9A}"/>
              </a:ext>
            </a:extLst>
          </p:cNvPr>
          <p:cNvSpPr txBox="1"/>
          <p:nvPr/>
        </p:nvSpPr>
        <p:spPr>
          <a:xfrm>
            <a:off x="1284390" y="4590126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83287" y="866674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سنحسب هذه العملية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75D01AB-0E91-9634-6FD9-3E040FA9AAAF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75D01AB-0E91-9634-6FD9-3E040FA9A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8771AC6-E2B6-E30C-3B9F-C11186E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81D2FB-9402-2C09-5A93-69A0934DC294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E8A6E7DD-ED32-1EC2-235F-850286A685E2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96185F9-114C-CF9D-FC3A-88BCDBA6EC4D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C55329AD-DAC9-68C6-8773-D662B69AF775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1196CA8-01D3-7B14-C308-ABEC7C51FA1B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02CEB842-C422-5680-2B2D-0347FB2C92FA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83F6D66-6744-2D1C-E20E-E92DDA5A10FA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83F6D66-6744-2D1C-E20E-E92DDA5A1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AB76BA-C1CA-149F-345C-26FECDAC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465514" y="85333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حولوا المقسوم عليه إلى عدد صحيح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A5385E6-8462-7F92-1819-1E6D4C8D6C49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A5385E6-8462-7F92-1819-1E6D4C8D6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FCED011-D171-87BC-64DE-F80A11CA37CD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5663F05-1676-62FF-C664-DA4424A82EB1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97D40D3-0C2C-4E49-CBF9-5B49E8E9C755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E0CBC3DB-987B-EB40-A6ED-1F87E2FD4E8D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82835FBD-A38C-4F67-369E-2CF921B39FBD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3FB6FFC3-AB48-CBD0-6552-D977AA06AE97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BC2370-4696-C502-9A33-F314D9F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1DCBF-C12A-0705-B94D-40F403EB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47A566-2E49-D36D-FF32-E1E1F1C5A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341" y="2633301"/>
            <a:ext cx="2819732" cy="326725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A338D57-1505-F42D-5B43-A1F1CCBD2B52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262E16D7-217E-EB2C-0CB6-2297BDB9FEEB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02812B0-FFD8-DDED-0E46-82EE12EC2DAD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4E27A75C-37E2-BF1E-3EE9-7AD727056F7A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384E459C-6898-10F3-A35F-740634417AB9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C5936743-592D-1829-1C84-87737ED3AF05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1229EF-AB9F-F775-E8FB-EAEDC1C44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493" y="2633300"/>
            <a:ext cx="3252621" cy="30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21DDD7-110E-D3D5-BB43-1862FB3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40C0DA2-4A9F-A037-58FD-264D38DB5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821" y="2613008"/>
            <a:ext cx="3057869" cy="35431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2CF4FE-0381-19AE-C567-8F0C69F3A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913" y="2804325"/>
            <a:ext cx="3255546" cy="299949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A9B3620-FF40-6243-B7EE-B858D2C4BF9F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1A75C481-7534-8370-C080-EEFD2A9C98C2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2428D9C5-9EBB-0583-A750-431BCFC315AF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4846555E-485C-17A0-2EB3-FC5E330F2350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1F35E217-AE9A-CD57-7B80-1AB474DB7C19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0" name="Rectangle : coins arrondis 4">
            <a:extLst>
              <a:ext uri="{FF2B5EF4-FFF2-40B4-BE49-F238E27FC236}">
                <a16:creationId xmlns:a16="http://schemas.microsoft.com/office/drawing/2014/main" id="{21F1A09D-AFE5-D1D2-A5FE-53648CF7D9D1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اضربوا المقسوم في نفس العدد الذي ضربنا فيه المقسوم عليه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88BE6E-E480-6DA2-5F92-E78700BD7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72" y="2769792"/>
            <a:ext cx="2791823" cy="323491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8CD0635-5EDF-215A-0320-6248573AA410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FF71B8AB-F622-C674-F494-B650DD2D686E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746A8C0-AE4A-B36B-91A7-C87FE8D96850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57D3A7C9-A5FD-2A60-FCF1-7B7F350FC361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356BC65-C154-6456-17A7-61A63786AFE2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614B0DE2-92C9-F88A-F680-ED165015B6CC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3849625-754A-729F-0BA5-27584C9AB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227" y="2876954"/>
            <a:ext cx="325554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9AF781-491C-F65D-5729-29CE68F2E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EA738-0526-BDB0-AEEC-67318013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0A25C97-BE62-979C-E6BB-BB717D49B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97" y="2633345"/>
            <a:ext cx="3073893" cy="344299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51EF2A2-499E-F0C3-2192-EA176970AAB2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4990162-C3D0-BD6A-6DDC-BBD1D7561581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63931622-87BA-98AD-EE6F-5E851F9914E1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6C7ECEF-27B1-73A7-7183-4FA914A40454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A3E58467-D39B-E125-1FF0-877ED528BE0A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3FCDC1BC-A1F7-E855-8597-40EAC47035C0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3207BBA-A9BA-BEC4-6190-52371B853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697" y="2728872"/>
            <a:ext cx="3558559" cy="29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F703-F3D2-ABA7-89ED-816F9E3E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8F0276-43D1-21DE-19B5-CE3643D5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D5736849-8B2A-F034-6C1C-5216125453C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CB97BA-B6A5-4E8F-2639-74BF8295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247F5C3-062C-98AB-1AC8-B37C4C35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011" y="2340078"/>
            <a:ext cx="3292378" cy="3814916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EEBEE0A-0B42-79BF-B8D9-1EA94ECA9771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C10EFFC8-4A56-18A7-9170-56440ED736F7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41DE554F-1087-DDC4-5696-683461F12C04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71F471D1-7EBB-EE15-C639-2B24B1A6B482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02B974D8-0CB2-7E40-E89D-ABA94F9BCAE8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8" name="Rectangle : coins arrondis 4">
            <a:extLst>
              <a:ext uri="{FF2B5EF4-FFF2-40B4-BE49-F238E27FC236}">
                <a16:creationId xmlns:a16="http://schemas.microsoft.com/office/drawing/2014/main" id="{88861D8F-8443-BAEC-3B23-CBFC84E1199F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C364F15-7701-6F3B-F9A1-2F3A48D7A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15" y="2756935"/>
            <a:ext cx="3560373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العشرية (1)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قسمة الأعداد العشرية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القسمة (1)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32" y="4039272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65862" y="4207832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قسمة الأعداد العشرية(3)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50106" y="3802382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2758E-4DF3-C716-C1B6-0BDF9B80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407B2-92E6-A36A-9972-2DA19A69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1320E7A2-D74C-5064-D504-96BC367213A5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أنجزوا العملية بالتقنية المعتادة.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CC0FDB-4782-73ED-244E-BA94B8B4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81" y="2487561"/>
            <a:ext cx="3341554" cy="3412995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F57D0ED-C198-4848-B529-7F5EA226C621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CDC2A90-13AB-9F44-B832-BECD194D134E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5C234E6A-F47A-2CE2-B052-1587DEC22864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BEE7F601-EC50-BE7E-24CC-138541A3E2CD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48DC84A4-68CD-C3EB-E31E-9CB2E4291709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3A2F0F84-7595-1AA3-EBD7-4347D77C8F1A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DA81BC1-EA0B-F1BB-00F6-16445E65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15" y="2520638"/>
            <a:ext cx="3560373" cy="32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F18C0-7869-A7B5-621D-26E57B4C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12751BB-D357-B935-4617-7B65E2E3D58F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9D1CC7-19F7-F6AE-75CB-094231CC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A66C56-04D3-C2B4-657E-76DDF07331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2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FDDC-6794-F80E-6EDF-9C6F5456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70C4A7-F090-0F40-B0F9-5B1516104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76A7F5EB-5825-118F-6E54-94F2BF780D7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989AA65-2D03-70E5-6FC9-FF2F25FD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877" y="2676408"/>
            <a:ext cx="3106993" cy="3488417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CD0986F-560F-DDF0-F087-77E99E22853F}"/>
              </a:ext>
            </a:extLst>
          </p:cNvPr>
          <p:cNvSpPr/>
          <p:nvPr/>
        </p:nvSpPr>
        <p:spPr>
          <a:xfrm>
            <a:off x="5721557" y="1589287"/>
            <a:ext cx="1753560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أحول...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0CD20FC9-D42F-10B7-1FDC-0D053D04E949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0E581052-0F83-6B7D-B1E3-4717DB15B2EF}"/>
              </a:ext>
            </a:extLst>
          </p:cNvPr>
          <p:cNvSpPr>
            <a:spLocks noChangeAspect="1"/>
          </p:cNvSpPr>
          <p:nvPr/>
        </p:nvSpPr>
        <p:spPr>
          <a:xfrm>
            <a:off x="5206808" y="1630297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4">
            <a:extLst>
              <a:ext uri="{FF2B5EF4-FFF2-40B4-BE49-F238E27FC236}">
                <a16:creationId xmlns:a16="http://schemas.microsoft.com/office/drawing/2014/main" id="{E2CF9B47-CA90-DFCD-CE97-34B655FC6DE4}"/>
              </a:ext>
            </a:extLst>
          </p:cNvPr>
          <p:cNvSpPr/>
          <p:nvPr/>
        </p:nvSpPr>
        <p:spPr>
          <a:xfrm>
            <a:off x="3150545" y="1556210"/>
            <a:ext cx="1997212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431D0A09-7901-3D89-959F-15DC0F428D76}"/>
              </a:ext>
            </a:extLst>
          </p:cNvPr>
          <p:cNvSpPr>
            <a:spLocks noChangeAspect="1"/>
          </p:cNvSpPr>
          <p:nvPr/>
        </p:nvSpPr>
        <p:spPr>
          <a:xfrm>
            <a:off x="2651096" y="160885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5EAD2AAD-A116-1C18-3CA0-042F13710995}"/>
              </a:ext>
            </a:extLst>
          </p:cNvPr>
          <p:cNvSpPr/>
          <p:nvPr/>
        </p:nvSpPr>
        <p:spPr>
          <a:xfrm>
            <a:off x="452284" y="1534768"/>
            <a:ext cx="2139760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أُنْجزْ...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5C3A8EA-54E9-3D95-D7BD-B96DB3C3C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877" y="2750493"/>
            <a:ext cx="4072481" cy="33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A473D6-EEE3-F94E-CB55-9EE0A4ABC1E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6427F-24F1-4DB2-FAFC-DF153265F911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CDB8F0-9AD2-ED69-2C71-5D071D1E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846274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BC547780-0953-B0B3-3BAD-5DAEC746343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A8619D45-BD19-DA5F-24AD-F123CB48A9E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B9CEF5-CB62-CCD2-CA77-7F9EFE87B221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95F6C7-8BC0-81F8-B91E-4EBC8A96770F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C0BF9F-19BB-1434-BAF5-60B8D45E66A8}"/>
              </a:ext>
            </a:extLst>
          </p:cNvPr>
          <p:cNvSpPr txBox="1"/>
          <p:nvPr/>
        </p:nvSpPr>
        <p:spPr>
          <a:xfrm>
            <a:off x="1295931" y="451208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ADE32A-FA44-F8A0-CA41-62F5C8CC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7D72F-8E74-059F-C84F-94816F28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B8F07E-6B01-BEF8-65DF-26D6B318E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9012B94-73D0-EF85-23E8-EEADE203D26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أنجزوا العملية التالية: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C9BFC053-7A43-6844-7DDB-0B6C5726DC09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C9BFC053-7A43-6844-7DDB-0B6C5726D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2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99576-5DB3-AE0B-92C7-A34D83D96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8973CF-128B-FD23-969B-4119B189755E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2087E3-CDFB-D3F1-9353-48A27DC36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E7D1589-6C6E-8C7B-A7B2-C83D33ECAB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4F67FD-A1BA-4B16-8094-964F37D6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AFD95B-FA32-7426-4222-7E809554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913" y="1750672"/>
            <a:ext cx="3291351" cy="40312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4F587A-DA0A-8C87-62CC-AC40861D4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913" y="2047644"/>
            <a:ext cx="3946203" cy="38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1FE-D1F5-7D14-BF3D-D30EB9D3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359BF99-54A0-13F9-B896-ACD2F88EB069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7B2E96-2C6F-58A7-AA44-9440B9772818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FE2FF7-9B06-0493-FE09-5067CD099B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822861-5D09-56DF-B921-185D5F71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4478926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3C26C0AA-A945-5ECC-379C-603C9DE3FB5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0F4A2BF-FD5A-C914-8737-BD712922926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E92F578-7002-489D-AA85-04FA42896A2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C103CE-A721-FD87-A407-882327971EFB}"/>
              </a:ext>
            </a:extLst>
          </p:cNvPr>
          <p:cNvSpPr txBox="1"/>
          <p:nvPr/>
        </p:nvSpPr>
        <p:spPr>
          <a:xfrm>
            <a:off x="1284391" y="453837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43A5ED-E40B-DD97-AC8B-A892F0C4CDEA}"/>
              </a:ext>
            </a:extLst>
          </p:cNvPr>
          <p:cNvSpPr txBox="1"/>
          <p:nvPr/>
        </p:nvSpPr>
        <p:spPr>
          <a:xfrm>
            <a:off x="1284391" y="385336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25771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C8815DB1-E080-6CF3-705E-3621DF229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99879"/>
            <a:ext cx="3436101" cy="4114115"/>
          </a:xfrm>
          <a:prstGeom prst="rect">
            <a:avLst/>
          </a:prstGeom>
        </p:spPr>
      </p:pic>
      <p:pic>
        <p:nvPicPr>
          <p:cNvPr id="6" name="Image 5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563C42BF-FA84-6E6C-C158-FB8CAE759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8" y="1899878"/>
            <a:ext cx="3436101" cy="406458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305089" y="2170471"/>
            <a:ext cx="2798697" cy="1821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الأعداد العشرية (3) 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C071291-FBAE-4AAE-B65B-D8952ADA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305994"/>
            <a:ext cx="3436101" cy="4114115"/>
          </a:xfrm>
          <a:prstGeom prst="rect">
            <a:avLst/>
          </a:prstGeom>
        </p:spPr>
      </p:pic>
      <p:pic>
        <p:nvPicPr>
          <p:cNvPr id="8" name="Image 7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AB912131-66B5-163F-618F-7F3A9948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8" y="2305993"/>
            <a:ext cx="3436101" cy="40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13295" y="2655346"/>
            <a:ext cx="2068907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0" name="Image 9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1E55907-DAC7-E11F-2666-D843F50BB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97" y="2241642"/>
            <a:ext cx="6136998" cy="34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8794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348" y="2613212"/>
            <a:ext cx="2545746" cy="25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A4CBD0D-9E41-7C20-C964-68688D8D1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90" y="2209799"/>
            <a:ext cx="5982758" cy="33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4B2D2E-0080-37F3-B4A7-A24BF12A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70" y="1915144"/>
            <a:ext cx="814915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404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1930187" y="3361242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ctr"/>
            <a:endParaRPr lang="en-US" sz="1200" dirty="0"/>
          </a:p>
        </p:txBody>
      </p:sp>
      <p:pic>
        <p:nvPicPr>
          <p:cNvPr id="6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EAA60-B536-3C9C-5A3F-BF6A5026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2496" y="3636549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D0A4395-CC28-4A97-6379-3659351B879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87A8951-94E5-0820-5EC5-B9122A11D5A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807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E38024E6-59FD-BE28-435A-5679FDAA8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46" y="2022809"/>
            <a:ext cx="3436101" cy="406458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3446DA-37F1-BD04-D35F-C464CF198C2D}"/>
              </a:ext>
            </a:extLst>
          </p:cNvPr>
          <p:cNvSpPr/>
          <p:nvPr/>
        </p:nvSpPr>
        <p:spPr>
          <a:xfrm>
            <a:off x="1880772" y="4072305"/>
            <a:ext cx="3023847" cy="18172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5CC1BF-793E-2A09-D380-5CFBB743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36" y="1993695"/>
            <a:ext cx="7181710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43E365-B25F-AD13-9B80-2116BE8D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399" y="1922027"/>
            <a:ext cx="702320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1085831" y="3537379"/>
            <a:ext cx="6801287" cy="1640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288896" y="3834602"/>
            <a:ext cx="5690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 عشري على عدد عشري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118026" y="3344567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87782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F49B8D-3A04-5BE0-70F1-AF5D6274976C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1A18BFC3-E215-9229-6D69-93033190A5D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3DF9F52-B12E-76EF-0C5E-BA5C2A8CD36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EC3FA2E-B2D7-1E54-FF58-B0F0E30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184" y="3324316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2B0B11-9743-E09F-A850-C5E602E7E0D6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ABC600-6385-4D6A-E426-A696672EF723}"/>
              </a:ext>
            </a:extLst>
          </p:cNvPr>
          <p:cNvSpPr txBox="1"/>
          <p:nvPr/>
        </p:nvSpPr>
        <p:spPr>
          <a:xfrm>
            <a:off x="1635252" y="407450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861161" y="869795"/>
            <a:ext cx="557899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D23F68-1694-ED13-3B84-97E552AE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47130"/>
            <a:ext cx="3460955" cy="40410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6075E0-8CA9-1821-A2EA-568D9510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3" y="1947129"/>
            <a:ext cx="3460955" cy="404107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B1D044-37C4-86AF-03AC-727D9E539CA6}"/>
              </a:ext>
            </a:extLst>
          </p:cNvPr>
          <p:cNvSpPr/>
          <p:nvPr/>
        </p:nvSpPr>
        <p:spPr>
          <a:xfrm>
            <a:off x="1111045" y="4847302"/>
            <a:ext cx="2890684" cy="9212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19349</TotalTime>
  <Words>697</Words>
  <Application>Microsoft Office PowerPoint</Application>
  <PresentationFormat>Affichage à l'écran (4:3)</PresentationFormat>
  <Paragraphs>212</Paragraphs>
  <Slides>50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50</vt:i4>
      </vt:variant>
    </vt:vector>
  </HeadingPairs>
  <TitlesOfParts>
    <vt:vector size="60" baseType="lpstr">
      <vt:lpstr>Calibri</vt:lpstr>
      <vt:lpstr>Cambria Math</vt:lpstr>
      <vt:lpstr>DengXian</vt:lpstr>
      <vt:lpstr>Dosis</vt:lpstr>
      <vt:lpstr>Aptos</vt:lpstr>
      <vt:lpstr>Arial</vt:lpstr>
      <vt:lpstr>Effra CC Arbc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170</cp:revision>
  <cp:lastPrinted>2025-08-13T10:11:39Z</cp:lastPrinted>
  <dcterms:created xsi:type="dcterms:W3CDTF">2025-08-01T12:31:49Z</dcterms:created>
  <dcterms:modified xsi:type="dcterms:W3CDTF">2025-12-28T14:40:18Z</dcterms:modified>
</cp:coreProperties>
</file>