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58"/>
  </p:notesMasterIdLst>
  <p:handoutMasterIdLst>
    <p:handoutMasterId r:id="rId59"/>
  </p:handoutMasterIdLst>
  <p:sldIdLst>
    <p:sldId id="779" r:id="rId4"/>
    <p:sldId id="911" r:id="rId5"/>
    <p:sldId id="738" r:id="rId6"/>
    <p:sldId id="780" r:id="rId7"/>
    <p:sldId id="2134806760" r:id="rId8"/>
    <p:sldId id="973" r:id="rId9"/>
    <p:sldId id="950" r:id="rId10"/>
    <p:sldId id="2134806701" r:id="rId11"/>
    <p:sldId id="2134806827" r:id="rId12"/>
    <p:sldId id="2134806628" r:id="rId13"/>
    <p:sldId id="2134806702" r:id="rId14"/>
    <p:sldId id="2134806819" r:id="rId15"/>
    <p:sldId id="2134806821" r:id="rId16"/>
    <p:sldId id="2134806823" r:id="rId17"/>
    <p:sldId id="2134806703" r:id="rId18"/>
    <p:sldId id="2134806875" r:id="rId19"/>
    <p:sldId id="2134806750" r:id="rId20"/>
    <p:sldId id="2134806804" r:id="rId21"/>
    <p:sldId id="2134806876" r:id="rId22"/>
    <p:sldId id="2134806801" r:id="rId23"/>
    <p:sldId id="2134806753" r:id="rId24"/>
    <p:sldId id="2134806826" r:id="rId25"/>
    <p:sldId id="2134806877" r:id="rId26"/>
    <p:sldId id="2134806710" r:id="rId27"/>
    <p:sldId id="2134806711" r:id="rId28"/>
    <p:sldId id="2134806828" r:id="rId29"/>
    <p:sldId id="2134806829" r:id="rId30"/>
    <p:sldId id="2134806830" r:id="rId31"/>
    <p:sldId id="2134806831" r:id="rId32"/>
    <p:sldId id="2134806832" r:id="rId33"/>
    <p:sldId id="2134806879" r:id="rId34"/>
    <p:sldId id="2134806880" r:id="rId35"/>
    <p:sldId id="2134806837" r:id="rId36"/>
    <p:sldId id="2134806838" r:id="rId37"/>
    <p:sldId id="2134806881" r:id="rId38"/>
    <p:sldId id="2134806882" r:id="rId39"/>
    <p:sldId id="2134806883" r:id="rId40"/>
    <p:sldId id="2134806884" r:id="rId41"/>
    <p:sldId id="2134806885" r:id="rId42"/>
    <p:sldId id="2134806888" r:id="rId43"/>
    <p:sldId id="2134806889" r:id="rId44"/>
    <p:sldId id="2134806890" r:id="rId45"/>
    <p:sldId id="2134806891" r:id="rId46"/>
    <p:sldId id="2134806792" r:id="rId47"/>
    <p:sldId id="2134806791" r:id="rId48"/>
    <p:sldId id="2134806793" r:id="rId49"/>
    <p:sldId id="2134806874" r:id="rId50"/>
    <p:sldId id="2134806893" r:id="rId51"/>
    <p:sldId id="2134806746" r:id="rId52"/>
    <p:sldId id="2134806747" r:id="rId53"/>
    <p:sldId id="2134806740" r:id="rId54"/>
    <p:sldId id="2134806699" r:id="rId55"/>
    <p:sldId id="2134806797" r:id="rId56"/>
    <p:sldId id="2134806798" r:id="rId57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0"/>
      <p:bold r:id="rId61"/>
    </p:embeddedFont>
    <p:embeddedFont>
      <p:font typeface="Cambria Math" panose="02040503050406030204" pitchFamily="18" charset="0"/>
      <p:regular r:id="rId62"/>
    </p:embeddedFont>
    <p:embeddedFont>
      <p:font typeface="Dosis" pitchFamily="2" charset="0"/>
      <p:regular r:id="rId63"/>
      <p:bold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FC8D00"/>
    <a:srgbClr val="FFEFB9"/>
    <a:srgbClr val="4B5050"/>
    <a:srgbClr val="FAE496"/>
    <a:srgbClr val="17AB98"/>
    <a:srgbClr val="F6BB00"/>
    <a:srgbClr val="EEB500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3A809D-6D2B-4A3C-AB65-A421DB7F8BDD}" v="539" dt="2025-12-05T21:45:46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6281" autoAdjust="0"/>
  </p:normalViewPr>
  <p:slideViewPr>
    <p:cSldViewPr snapToGrid="0">
      <p:cViewPr varScale="1">
        <p:scale>
          <a:sx n="71" d="100"/>
          <a:sy n="71" d="100"/>
        </p:scale>
        <p:origin x="126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4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5.fntdata"/><Relationship Id="rId69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3.fntdata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1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3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6C5B95-ED89-EA8A-44E2-33520653A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7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2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8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14.emf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image" Target="../media/image14.emf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14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1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4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1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4009766" y="6043387"/>
            <a:ext cx="1124468" cy="288630"/>
            <a:chOff x="2255274" y="3768343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2255274" y="3768343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3110691" y="378410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884972-879C-84FA-FECB-9ABC27A9AB30}"/>
              </a:ext>
            </a:extLst>
          </p:cNvPr>
          <p:cNvSpPr/>
          <p:nvPr/>
        </p:nvSpPr>
        <p:spPr>
          <a:xfrm>
            <a:off x="959196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مراجعة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62A4E5D-E0F3-2367-B6ED-A421B3FC2E6C}"/>
              </a:ext>
            </a:extLst>
          </p:cNvPr>
          <p:cNvSpPr/>
          <p:nvPr/>
        </p:nvSpPr>
        <p:spPr>
          <a:xfrm>
            <a:off x="1814613" y="60209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6A14649-0D87-A4CA-A7E4-83835A324CAC}"/>
              </a:ext>
            </a:extLst>
          </p:cNvPr>
          <p:cNvSpPr/>
          <p:nvPr/>
        </p:nvSpPr>
        <p:spPr>
          <a:xfrm>
            <a:off x="7105974" y="6037637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1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0B77BAC-ADB9-DE9B-BFAD-FCAAE5EE10F3}"/>
              </a:ext>
            </a:extLst>
          </p:cNvPr>
          <p:cNvSpPr/>
          <p:nvPr/>
        </p:nvSpPr>
        <p:spPr>
          <a:xfrm>
            <a:off x="7961391" y="605339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064E-6366-3342-E4B7-2A7509E4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81BFB03-97CB-5A14-86D0-5B671407DBC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DCBD916-6370-1B95-2E91-191F7D20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EBE51E9-328D-53B1-0C4E-618270B4D63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2E758C5-8EA3-3736-0622-D58256161E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C71698E-BD8C-8486-983B-7673F2C54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2F3755-2FF9-3EAB-7AC8-4C6A803737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766FB7A-5E0E-B189-0D8E-0A579664645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2CF6E91-F9CF-076D-0E60-F1FCCC5902E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EA3F5FC-4D6D-99D1-1826-279A60CA983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E2EFCF5-35D2-FF7B-E9A8-F0B80791386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1CBF97A-8335-8724-A494-4AE936981AD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E0FE353-2E20-EDFD-1488-678ECAEC80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7E5733B8-D150-C554-685F-2E7CD1AB4CDE}"/>
              </a:ext>
            </a:extLst>
          </p:cNvPr>
          <p:cNvSpPr txBox="1"/>
          <p:nvPr/>
        </p:nvSpPr>
        <p:spPr>
          <a:xfrm>
            <a:off x="1196324" y="86437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53C69CE-9B6D-D785-C318-078AAD9A9326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F29EE9-52F8-032C-258B-E9AE0C112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" name="Groupe 8">
            <a:extLst>
              <a:ext uri="{FF2B5EF4-FFF2-40B4-BE49-F238E27FC236}">
                <a16:creationId xmlns:a16="http://schemas.microsoft.com/office/drawing/2014/main" id="{F23FDE1D-6758-5804-F9D4-A1C2CFDA9479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F0324DBE-9A89-69C7-6F55-51BFAD893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4FFAFC1C-D76E-99EF-140D-71F6F05AF0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B08CE233-895E-919C-D82D-300454DC2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89" y="1957722"/>
            <a:ext cx="8114479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5CE89-7226-4B4F-70F5-D558247E2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40FC9F7-8A25-827F-43C4-B4E38D0977F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35B11AB6-826B-D6C9-6D25-33CFDC004D0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DDDBEC7-F970-12C7-7D8B-FA5B96273A1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1A0DCAC-E7F0-8055-5C8A-40F861DBC8BE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59A0081-A444-637B-4213-BF07A7900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70990" y="392579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0D26B-88EB-681E-B9C7-90B76BACA7A8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تصحيح</a:t>
              </a: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C537A4B2-1731-9ECD-FD81-E220257E69D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00F7CA5-030D-5CD8-F81C-E6879D008A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BC2A6DE-E0E5-2D4F-EDBA-C69A0E47EE0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1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D215-A4C3-B1BB-F9C4-BF5E3C23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7CF9489-8569-110A-5175-8DA3ABBD020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486432B-E87E-01FE-7869-2C1D8E4AB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ECFE84A-AAA9-F87B-8103-FA58374258B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73299D5-129C-3F10-1EB2-A12190DB867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7E6F96A-4B2A-4C26-B278-EB495FD29BE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0A02409-DFC0-636A-08EF-AD1DAA7ED7F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FAEB2B7-08C4-69F5-E303-BB231EAFEEC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56C3FCF-97F8-E9C5-889C-6A3BD40A2AB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5BEE594-F5EE-3796-C30E-F531D437905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9BBFB3F-7EE5-EBAC-E47A-8BE976480A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DEF5B11-3B73-DD16-D543-4961007A609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E8B7AAA-4A5D-B796-D04B-58097913080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64D3340-5087-69C4-3AAB-96C4F49E753F}"/>
              </a:ext>
            </a:extLst>
          </p:cNvPr>
          <p:cNvSpPr txBox="1"/>
          <p:nvPr/>
        </p:nvSpPr>
        <p:spPr>
          <a:xfrm>
            <a:off x="961411" y="8274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راجع ما تعلمناه خلال الأسبوع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 مجد وندى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DA364FF-F154-2745-FF54-29EF37A64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7F116A78-8A17-AA60-71F1-63DD26476E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A6B9E42A-2F90-71CB-7E32-1C3BEBC085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13FD6-7A4A-5771-C446-8FD0CD603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9A819AF-10D2-C0C4-C636-CCD678E33C9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DE32C2C-08CE-C3F1-7AAF-01ABDCA1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F7562FE-7B16-07BC-3CD0-C80AF438231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969FCA2-CABC-D664-6F8E-5B102D85D96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849AA27-A413-215B-A5B1-22FCF8F8E99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5F65E59-7CAE-4FEB-E4F7-E1027F989B2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E231697-EA95-01C2-B928-58EACA04DAF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1E9C42-096C-F63F-347E-3CA752B22E1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E968C62-104A-7A33-785B-9D7EDB7E636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FF9EEBA-DF70-B942-D4C8-4CF58E7E24A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2BCB394-9CE8-73D3-CF3A-DF4B9735750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40157E3-2243-23C3-4CC0-113F31FEE8B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C96FFB-CA31-662E-6FAD-4D79FCF61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8858C18-193B-C7B7-5C14-E46B84CDF2D6}"/>
              </a:ext>
            </a:extLst>
          </p:cNvPr>
          <p:cNvSpPr txBox="1"/>
          <p:nvPr/>
        </p:nvSpPr>
        <p:spPr>
          <a:xfrm>
            <a:off x="142875" y="881801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 الحساب الذهني؛ لديكم دقيقة واحدة لحل هذه العمليات.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7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D802D87-FDC5-5F08-6057-626CB555D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63" y="3177645"/>
            <a:ext cx="8341659" cy="117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51741-497B-4BBA-F240-9458B2132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75CC0A3-B560-1010-B108-A6BBB9ADD7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7403EED-BDEF-59EF-4D51-30AC1D8A0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F4B26FD-B70A-5E01-8B99-80C247DA22E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B1FE030-C45E-F6E8-63BB-F65783CD412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81A5933-D022-91AA-E78D-E970C05C890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52178C4-863F-677D-56C3-C00E933AD99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290C416-C1F6-D012-DC05-2D9E1A3A8FD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527204C-19A2-AB14-76B3-B1922D0210E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B2900C6-720E-3D74-38FE-5F314BA22F1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E97AC97-6D3B-77BE-AE55-C7924D3A112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0542F3E-2A59-4F5A-4410-1E4DCEA7AEF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E5AC8A5-C868-805E-6D03-013B8E2AF2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7C49394-5677-2833-7191-B720F0C473A4}"/>
              </a:ext>
            </a:extLst>
          </p:cNvPr>
          <p:cNvSpPr txBox="1"/>
          <p:nvPr/>
        </p:nvSpPr>
        <p:spPr>
          <a:xfrm>
            <a:off x="2815225" y="819402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D942679-A3EB-A381-42F0-D9CEE57B2A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E9D7FB-C0AB-FD4A-658F-DA355DF61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48" y="2940371"/>
            <a:ext cx="834005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5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A259A-F2DC-AFA9-B900-FE59471F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A8E32E4-588B-439B-73DF-093C47F63A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09D3544-491D-9BFF-9731-4716358A5F4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1E6C11-4B51-6BB2-98CA-18C6EC932220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1797921-0C7F-9076-8523-AEBB124C0706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203DD8D-5892-A38C-6B16-662CFF20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FCBA1AA-DB5B-ED85-D40D-77499E93D33D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0E16447-25EC-942B-263F-A610DEEE6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D6D25D5-79F1-4E71-68F1-E2684803F213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مجموع وفرق عددين عشريين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00E665-6A80-F3C5-61A1-82F8C6BEC193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DC44AC-B699-3A23-0EE9-CC608A4159D1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4296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46D11-3ED3-E208-C9CF-5A40C52EF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D00D190-C5B9-B6D4-E435-F3DBC136E1B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0B6791F-D3A0-6C52-989F-87F35424E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48B1849-F390-B270-DE81-AEF0C66E5AF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0AE8B4F-B7E5-033E-3BCD-8642B279AFF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09EB747-6DC7-317C-0D87-3283C0CB06B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01AB188-71FB-45D2-3D98-E58EE0DA650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1F23CCD-0C0F-CCBE-1797-D4CD593BF74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6F539F3-51C1-D214-6EAC-8166376C42C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7F9C3C7-BFA5-C6E3-6AA2-3B210502712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659BE13-E515-3945-EE31-8B0E6B4568B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8CCCDAE-B4AB-ED25-3805-FDB950FDBDE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5F061FF-62E1-1899-E1B4-3B1E698D628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0FABD16-3E00-199B-A544-C5888CBCBEC7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14F805BF-C7C7-F915-B913-0B9813F3C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12407B-DA9B-CE50-9C09-3731689DEE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0317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DE567E-86F9-6174-2306-70BA91BA82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AFCB-557E-E551-73DD-759C2B41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8EE539-4A36-6D59-DA39-0EF1EDA880D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DED991A-D804-D15E-3E44-8FACEA24BE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BD9ABB-E7C5-E3B8-8587-13834788E1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D7EFD39-2A55-5048-7FD1-3DB265A32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309159-1C33-645C-5C44-927261131A5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8996CD-38B5-3202-D42F-A2DAA3ECAF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EF29EC8-89A8-FCB3-0BF9-786C739D2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D642F0-C92A-29D7-7F04-ACFA5BB60D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36079FA-1EEE-AF25-0286-D0AE848099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151CF3B-5256-8FD2-454B-39D74AE7D8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43431A1-9E15-56AA-F696-FDF26CC69EA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العملية التالية.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C0D7A-8E65-711C-7693-5175086121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5F4D85E-EF52-7507-3209-62763C0FA453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𝟐𝟎𝟗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𝟐𝟎𝟐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5F4D85E-EF52-7507-3209-62763C0FA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8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CB67-161C-C895-D5A3-D2E489BC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DAC6024-9F1E-F003-D110-EA96EBE3620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5F04507-1EDC-662C-0483-3849FBC5C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8653654-3F12-8B4C-2E58-6E8F0AD2F2A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0BC496-2EDA-0D89-8F71-6178674BA8F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0C23A08-61B2-843B-579C-2C8A5729698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260A800-F339-26D9-D2FB-498B2B8A92D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E66E3A3-47B7-FA23-BE9B-12CF131A08C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ACF7E42-D303-697F-61D2-B842BE924C6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F75F19C-FB06-1176-8E79-6DB44455A7F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B36277F-26F4-49EA-8AD5-A0FC91CBD3D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2A49534-3FF7-2479-78F7-6B3863E5668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444B73B-012C-DFAB-3C91-9C45EEB634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26AE4AD-740B-4F31-7B24-51242B2894B2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C6B4670-345F-101E-44CC-8F94BC09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3D22240-96A0-6A62-D8E6-99784A270E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3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E05EF-1B53-64F2-88DE-BF4835CAC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2E9F6FE-0F37-9458-2909-83808C53A0B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3F5A904-6F66-7A12-AA69-D37815E58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AB1097C-A68D-AEFF-A0A1-47AC789C759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9174978-B333-901C-0910-A52FBD26525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79D93E0-089F-80C6-C8C2-6ADF02474F8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35AB8BF-62CA-CA23-1725-FFDBE29D66C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D6690C8-E5DE-53BB-844D-3ED39EA2721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11F4B1A-0208-AEE8-A239-6EF90D0C0D5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4CC08C5-6255-0324-548D-0D9DD916590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A3A8C6B-34BF-2065-9D8A-72D374E5C23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0B52E61-DA21-DE19-9E97-499636C3991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D544940-B046-C89C-83F8-B3783A63BF8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79D9D61-15B2-3819-5FFC-4E6F9020B1A0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النتيجة النهائية للعملية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D88E74-C187-2811-554C-D1BB29D3F2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976BFD5-97DA-E35B-7AA1-F59943DD19CF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𝟐𝟎𝟗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𝟐𝟎𝟐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976BFD5-97DA-E35B-7AA1-F59943DD1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43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C87B-1DB0-3AD3-ED86-9E688036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5909F17-C735-AA6A-4150-B90DB58E673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65C3838-8DDD-079D-E52D-8AF553C3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7DE1B75-0385-3E4B-6DFF-B4874423A23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A317818-E3C6-B1B8-E25C-72E3172F06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135457B-15C8-2082-8AEF-502EE7C8A8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92407ED-08FD-9551-C4B7-AF92E0057AE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0204D72-E486-4C2F-F44D-C5C0900B129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CB5AE70-9966-E8E5-322D-6E3CF06F69C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D55C769-C7A6-5288-7E83-362DA096C5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618B86C-4C64-F734-B7C0-B4AA2E0ADA2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E77A5A1-41A5-583A-909F-B54F6AEB1C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7084C6E-2C84-B50E-070D-CA4D47CEA8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6C8568D-C169-83A7-253D-E03BA2215EF4}"/>
              </a:ext>
            </a:extLst>
          </p:cNvPr>
          <p:cNvSpPr txBox="1"/>
          <p:nvPr/>
        </p:nvSpPr>
        <p:spPr>
          <a:xfrm>
            <a:off x="1292267" y="90170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1BB4EE-EE6A-F27C-43B3-726904C8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16DBF2-7DEF-D328-853E-8A45478F0A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0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302A98-2B33-5748-7402-D9C9A98329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68288F-B323-7FCF-158A-70B764C4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610C39-5386-8A1F-BCA9-822FC70B1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C1E48-3AB5-FBB5-C22F-617D6D89E1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FF452F4-A4C5-16F8-5B7B-8302BF67D9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8A42F73-A27F-63EA-CFFC-BB7F52C911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F91D158-5BCC-4676-7805-FD267ABC31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86BC2D5-DEEC-9637-6529-233DE74509E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8C8006-FD9C-603D-68A4-C96CC7FBAE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6967D0-C1F1-1A04-73E8-A99353D3921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1B0640-45C6-E5FA-9246-4C7F360F05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AD0399F-0843-4CA4-40EB-4C58EE2D7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2DFF38-6B4C-4300-3639-E206441C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C8963A61-9FE9-17E3-1E52-A44BBD73E481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𝟐𝟎𝟗</m:t>
                          </m:r>
                          <m: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e>
                      </m:d>
                      <m:r>
                        <a:rPr lang="fr-FR" sz="4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4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sz="4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𝟐𝟎𝟐</m:t>
                      </m:r>
                      <m:r>
                        <a:rPr lang="fr-FR" sz="4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ar-SA" sz="4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ar-SA" sz="4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4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𝟏𝟓𝟕</m:t>
                      </m:r>
                      <m:r>
                        <a:rPr lang="fr-FR" sz="40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sz="40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C8963A61-9FE9-17E3-1E52-A44BBD73E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8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8560A-40C0-D707-2B7F-4FE46ABB3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F0821E1-51E0-DA4C-7D53-E78CB545FA1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670F9A0C-057A-463F-7EFA-114640EFFD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CECECEB-EE33-90BA-B43A-C3E01B40F4AE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B556680-7F72-F990-5CAB-01603D13ED53}"/>
                </a:ext>
              </a:extLst>
            </p:cNvPr>
            <p:cNvSpPr/>
            <p:nvPr/>
          </p:nvSpPr>
          <p:spPr>
            <a:xfrm>
              <a:off x="1845087" y="2601942"/>
              <a:ext cx="570321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4A7D731-FB70-F083-DA99-CAA2D3BAD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42436" y="4147070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8D8896D-E05E-0BB0-9108-627C86B59D54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B5FC611C-2B75-FA88-B53C-477D667D81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9F81757-0D0F-8A03-77D3-32FB049D6C46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950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•حساب مجموع وفرق عددين كسريين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677729F-AC5C-9958-9C0F-573ACDAFA848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426AAA-9B8B-DE94-2A8A-143875E146A5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96185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8E34C-8882-0340-B7FA-D85529329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B2FFE44-C465-0CB4-4E85-B3C0D97BC3E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877513B-EDE3-82C1-C942-A5FE2D4DD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178BF27-4A5E-8B4E-5FF4-0EADB0EAEAA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34F4578-B10D-673E-4BBA-F4E67ACA66B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6444AFB-A1D4-09C6-539A-2A61DA8B8D4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E14AF46-537D-D919-4978-7BAC9F73C11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CBB0FB8-B5F7-D0B6-2E4F-B36F6793631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EA1747D-D530-F9C8-0FE6-51F6740BBE0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BB01700-FBCE-F281-6761-9C24166B97E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5B0FD51-700C-8581-7E99-75A105F6448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8E6B673-3218-E309-A491-25C01AC44F7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6680B15-ED1D-E3FA-9865-0A0B243526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A39A6E8-DACE-3D83-2433-ADCC0E811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7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0949B3E7-66D4-BF07-47D9-B6BBE0AE91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813AB9-499F-100B-A8E9-6E29E84A5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824" y="1878564"/>
            <a:ext cx="3255355" cy="4156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BD9D18-DD70-F26B-8162-DAC4D5E03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66" y="1878563"/>
            <a:ext cx="3255355" cy="416028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1A2830C-08E9-3475-9204-1270E0987FF8}"/>
              </a:ext>
            </a:extLst>
          </p:cNvPr>
          <p:cNvSpPr/>
          <p:nvPr/>
        </p:nvSpPr>
        <p:spPr>
          <a:xfrm>
            <a:off x="4887311" y="2259725"/>
            <a:ext cx="2678774" cy="21441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68C5838-E3EB-2712-27CB-7C25C13FEFF3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41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668C299-16C5-0ACE-56FB-A8081DAE03A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0FB99D-189B-F879-F828-91EA9D6A4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0641099-DA6F-ECCF-7626-6378DE44C1B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AD46564-99E4-AE23-C88E-43FE0B569B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474C50E-0E8E-CADE-BBEF-82BDD639BA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43AC08-A04E-0D4A-33A5-92926F5EE6A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8518493-DC6A-C809-478B-1AC678C2A0E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6CD92C4-7FA8-BC55-F24E-7E440652EEC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4705303-E752-E852-59A3-9E6EE878759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A966580-B397-DA91-44DD-319EBF790EC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225C771-BBE8-732B-3E20-DCC56252E88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D2C6169-51B7-CB5B-191C-A307072390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31C76-20B8-57FE-7892-0FE53C9F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33667CEF-9958-6676-47D9-B3D24FE72B8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36671B59-F157-AD57-4F2E-60509B04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F433F4-FF71-C627-287A-E034F8FF0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0341000-26C7-18F0-D161-EE3E74C90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74" y="2050685"/>
            <a:ext cx="5632557" cy="399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D6EFFC-6DBE-0CB4-CC5A-A48C8DEBD78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954CF8A-3619-984C-10D2-9B7A835BC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C883015-25DC-E562-8955-59CDFF75EDF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B81D4F-EC72-46AA-43C4-EBF68807C05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ADBBC8B-337E-E3F7-2868-6412E9E50E6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B5E0D2E-02FE-E509-65E3-A8B28D7C72C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FA6FF4B-7867-707B-B193-B2FF938062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4CCF29-C0C6-9C26-7C86-06603C9963A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D27BE40-8A9F-F3A9-4439-09B089AB648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A7F4A2E-0CA9-7E18-187B-452FCD113E1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BF7B365-7606-B65A-0BB4-B69AED4556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89E7CD7-5830-5498-793B-5FC0FDA740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438BBB-01F5-1916-0EA3-99C39A1A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2314013D-DEEA-537A-1FF7-3172FED361F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C56299BF-2DE9-EB1F-8E72-7C4154C7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126E257A-8A88-D049-5053-816D82688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8A6FF8F-EE9D-B1B1-7F35-2BBD64D1D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38" y="1880486"/>
            <a:ext cx="7612040" cy="43370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7DC3EA-E033-EB2D-7B69-F6A6017CA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392" y="2646076"/>
            <a:ext cx="1295010" cy="16155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ECAB7DF-E902-7F17-0102-109BB7F33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2402" y="2749673"/>
            <a:ext cx="1483550" cy="14083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87146B-76FA-B118-ACB7-BFB0EA1082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9331" y="2702494"/>
            <a:ext cx="1295010" cy="15027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A358A04-4A82-1469-C8EF-1CA5F7A89F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1243" y="2610383"/>
            <a:ext cx="1484841" cy="16512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3B9944-7EBB-6698-3C9C-B7EB1C4AB9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7392" y="4633555"/>
            <a:ext cx="1483550" cy="1408386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CD661649-7B03-49A5-AABD-49ABA24B93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2402" y="4529958"/>
            <a:ext cx="1295010" cy="1615581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FCC07D8-6A1B-8788-2489-F02DE62CC0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0206" y="4601963"/>
            <a:ext cx="1676076" cy="161558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E0586EC-D0EF-4E0B-570C-AF2DD3FBD4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7229" y="4502511"/>
            <a:ext cx="1349948" cy="180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3A350-C650-00F9-6395-08805684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7228935-D63A-10C9-A6FB-CE88156C24F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B77301B2-F07E-D33B-756B-1A86BA81157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E24EAFB-758B-591A-99C4-F59C6F5E5486}"/>
              </a:ext>
            </a:extLst>
          </p:cNvPr>
          <p:cNvGrpSpPr/>
          <p:nvPr/>
        </p:nvGrpSpPr>
        <p:grpSpPr>
          <a:xfrm>
            <a:off x="1062524" y="2426951"/>
            <a:ext cx="6501601" cy="3545669"/>
            <a:chOff x="2116780" y="2237493"/>
            <a:chExt cx="5446840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AD5EEEF-2BE9-B414-C919-165C5B5B7D55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C02FA6A-1DED-7EB7-5535-46B04E210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E6C3473-267B-E83E-DDC8-D92D5596902E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CCE7AA3-BDCD-888B-1745-84E842670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7B74723-D62A-F356-B74F-4BDA349EB636}"/>
              </a:ext>
            </a:extLst>
          </p:cNvPr>
          <p:cNvSpPr txBox="1"/>
          <p:nvPr/>
        </p:nvSpPr>
        <p:spPr>
          <a:xfrm>
            <a:off x="2216130" y="419978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E512A4-44EE-A773-D559-29AB99B6CDBA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520AC9-33A7-C668-F3C8-6EBE8FB9E63D}"/>
              </a:ext>
            </a:extLst>
          </p:cNvPr>
          <p:cNvSpPr txBox="1"/>
          <p:nvPr/>
        </p:nvSpPr>
        <p:spPr>
          <a:xfrm>
            <a:off x="1168811" y="3226831"/>
            <a:ext cx="6395314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وتوظيف استراتيجية ضرب عدد عشري في 10 ؛ 100 ؛ 000 1 وفي 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؛ 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0,01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؛ 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3A05-AA6D-54E4-29C4-448CE39C3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B41104F-4AC8-9927-6ED3-0717F9FF156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FF8A029-4825-4013-9CC8-86889B73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A55EF94-B515-7D4E-7120-A48D2AFF550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1743FF2-EE79-AEB1-28F0-FA13FEC891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D88C1A3-8ECE-4B98-639D-BC820A13413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EA4DC22-17A6-FA4A-8B19-D8E1A861A9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B52BC03-B638-40F3-7446-4164A94ADA0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DE9167-5A4B-AE97-7073-200F965763B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70A0C13-F9CD-5D6E-3864-6EE13DF1EBD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32E25A7-D651-B843-3F4C-6467A88A721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2E9585D-39D3-FCC6-25D6-8CA15D51F8A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C74AD85-2665-14D7-3CA1-457BE8B1B4F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2804F43-73F8-5906-DB44-4951C1B92DB3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279303-19E1-273D-3F90-76F3C2A3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AA5A918-DB87-7212-E795-FE8FCC96E6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02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535A-A050-EA73-8D26-51C39476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5B5A88-EDF7-8DEB-B50A-1853BD46BBF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4BAD7CD-7485-0DE8-16DD-B2535B26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1CF67D0-C87E-88D9-EFAD-E763B7DF1DD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422F61-C6E5-728A-8B3E-A03206A996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4EC553F-4773-E37E-0D8F-F65CE263D60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50FC311-B00F-E45D-A023-F34582DB75D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189B5D-6A41-3573-1686-79A627D090E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AEBA49B-A3E3-0034-5723-21111E70E86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2149BC1-D7C6-B00C-98B3-8AB793E30B9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E7D6BBC-E2DC-2D7F-0D38-D60121C31FF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C91AE7F-AA2D-4F61-2391-D18A15D2CE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83822EC-FA59-5AE6-2D9A-F3DB2EC8389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21BC8F-0D53-F6BB-0BD4-A0439F83AE0E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العمليتين التاليتين.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3BD761-7633-1801-46EF-844FB4DA0D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C1C30DA-4990-D75C-1884-66F224447BAF}"/>
                  </a:ext>
                </a:extLst>
              </p:cNvPr>
              <p:cNvSpPr txBox="1"/>
              <p:nvPr/>
            </p:nvSpPr>
            <p:spPr>
              <a:xfrm>
                <a:off x="1193778" y="272190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𝟐𝟑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𝟑𝟎𝟖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C1C30DA-4990-D75C-1884-66F224447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78" y="272190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70581CF-DB4D-3851-802B-97696A08DBD9}"/>
                  </a:ext>
                </a:extLst>
              </p:cNvPr>
              <p:cNvSpPr txBox="1"/>
              <p:nvPr/>
            </p:nvSpPr>
            <p:spPr>
              <a:xfrm>
                <a:off x="1193778" y="380358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𝟏𝟐𝟕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𝟎𝟏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70581CF-DB4D-3851-802B-97696A08D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78" y="3803584"/>
                <a:ext cx="8121616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7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2B95-2AA9-8A3F-B26F-F76F0B78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3D983E7-3EC7-D089-41F5-5B1E005505D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5FE3D6A-5E1E-BF4C-E8DA-D592E57E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D64A3B0-12FD-7FD7-C754-6067CA0F9FB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4F0E960-076A-059F-5CBE-48C6F1A80EC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44858D9-DE7D-8131-1FAF-D44548CE0C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807FB42-C5BB-B18E-28F8-6C01518A89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50E2C25-6576-652C-ADA8-9D6609BE599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84AD170-3B66-8139-53C5-E406D2ED8A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3E229DC-275F-06A8-62D8-A32678D3380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3247D98-92BC-3623-5269-0EF2B88145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290F624-BA77-7C99-C6E4-12D70B007A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62AF562-9DE1-D0F9-3E38-2B6AD1BB8AF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1971324-06F1-5598-2BD6-84AE954223B4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3B855F-AF12-38BA-1EED-C2E88A38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843E0-4522-A403-9E1F-E6C25C8C27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1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جمع وطرح الأعداد العشرية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6260"/>
              <a:ext cx="3420000" cy="6670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ضرب الأعداد العشرية في </a:t>
              </a:r>
              <a:r>
                <a:rPr lang="fr-FR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1 000;100;10; 0,001;0,01;0,1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4516766" y="4241310"/>
            <a:ext cx="355662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الأعداد العشرية على 1 000;100;10; 0,001;0,01;0,1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4A5651-F54A-0265-4C2E-68E592A69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548" y="5447386"/>
            <a:ext cx="3938021" cy="9408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7ADBC56-793D-CF31-DA61-0B9F1A582B28}"/>
              </a:ext>
            </a:extLst>
          </p:cNvPr>
          <p:cNvSpPr txBox="1"/>
          <p:nvPr/>
        </p:nvSpPr>
        <p:spPr>
          <a:xfrm>
            <a:off x="2608087" y="5584900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kern="0" dirty="0">
                <a:latin typeface="Calibri" panose="020F0502020204030204" pitchFamily="34" charset="0"/>
                <a:cs typeface="Calibri" panose="020F0502020204030204" pitchFamily="34" charset="0"/>
              </a:rPr>
              <a:t>مراجعة وتثبيت دروس الأسبوع</a:t>
            </a: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86CB838F-51B0-A4DB-6656-962732F34374}"/>
              </a:ext>
            </a:extLst>
          </p:cNvPr>
          <p:cNvSpPr/>
          <p:nvPr/>
        </p:nvSpPr>
        <p:spPr>
          <a:xfrm>
            <a:off x="4678320" y="5201773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585982-F040-442E-5CD0-B544195230BA}"/>
              </a:ext>
            </a:extLst>
          </p:cNvPr>
          <p:cNvGrpSpPr/>
          <p:nvPr/>
        </p:nvGrpSpPr>
        <p:grpSpPr>
          <a:xfrm>
            <a:off x="415003" y="386166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37BA7A2-396D-B204-C8F9-BE447A7D8AE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2" name="Organigramme : Terminateur 21">
              <a:extLst>
                <a:ext uri="{FF2B5EF4-FFF2-40B4-BE49-F238E27FC236}">
                  <a16:creationId xmlns:a16="http://schemas.microsoft.com/office/drawing/2014/main" id="{600E7878-B41F-BD1B-CF13-BFAC02C81EB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CB74C14-69B2-6A1F-0275-B029406A2689}"/>
              </a:ext>
            </a:extLst>
          </p:cNvPr>
          <p:cNvSpPr txBox="1"/>
          <p:nvPr/>
        </p:nvSpPr>
        <p:spPr>
          <a:xfrm>
            <a:off x="526691" y="4251651"/>
            <a:ext cx="355662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 : البحث عن الكل – وضعيات </a:t>
            </a:r>
            <a:r>
              <a:rPr lang="ar-SA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ضربية</a:t>
            </a:r>
            <a:r>
              <a:rPr lang="ar-SA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1BE9D-5D07-203D-3F57-95167724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C309C12-5DDC-B81A-EE5C-B24BFCD799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00ADC9A-11FB-B3DA-9D70-9E3821F9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7B7EABF-E9A2-1428-34E9-91798A4D1AF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EE28BE-38DE-4EE3-65D3-AB82AC477AF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730135A-B7E1-9ED6-E283-FA9CD212700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B065C26-F98F-8C60-812C-A6DF8168F2A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7586EFD-BDD8-6177-4306-5809F46D18B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B8CBEA6-35E9-617B-8129-56667F0BFF0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AF1B38C-4E6C-C5CA-C575-F1B3C25557A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B8F91F-2A6A-64C3-7142-ABADF5A320D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E922364-AFF6-9E32-9BA4-F0E6CA7C67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15FF741-EB86-A147-383A-4C113C39733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04F63D2-B261-4CF5-13D3-EF30EBB90E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3FE7D65-433B-5D2D-A570-14AF2FCDF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094CBD1-B4A7-5791-A674-DE68FEBC89B5}"/>
                  </a:ext>
                </a:extLst>
              </p:cNvPr>
              <p:cNvSpPr txBox="1"/>
              <p:nvPr/>
            </p:nvSpPr>
            <p:spPr>
              <a:xfrm>
                <a:off x="1193778" y="272190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𝟐𝟑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𝟑𝟎𝟖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𝟑𝟑𝟎</m:t>
                      </m:r>
                      <m:r>
                        <a:rPr lang="fr-FR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094CBD1-B4A7-5791-A674-DE68FEBC8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78" y="272190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B82B3BD8-9D74-FE00-CEEB-B8418E4C1963}"/>
                  </a:ext>
                </a:extLst>
              </p:cNvPr>
              <p:cNvSpPr txBox="1"/>
              <p:nvPr/>
            </p:nvSpPr>
            <p:spPr>
              <a:xfrm>
                <a:off x="1193778" y="3783493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𝟏𝟐𝟕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𝟎𝟏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𝟐𝟕𝟐𝟓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B82B3BD8-9D74-FE00-CEEB-B8418E4C1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78" y="3783493"/>
                <a:ext cx="8121616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85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C9F89-2E4D-0E6C-52DD-BE96D545D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7D1D73-6592-24B8-C5AE-5D79DDDF50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1142D36-3ECC-A6EF-4439-E93A1BE1559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7E99730-6E2B-547B-AA6E-A33F45802ADD}"/>
              </a:ext>
            </a:extLst>
          </p:cNvPr>
          <p:cNvGrpSpPr/>
          <p:nvPr/>
        </p:nvGrpSpPr>
        <p:grpSpPr>
          <a:xfrm>
            <a:off x="1062524" y="2426951"/>
            <a:ext cx="6483311" cy="3545669"/>
            <a:chOff x="2116780" y="2237493"/>
            <a:chExt cx="5431517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8C2D86F-D0B5-A2A4-03C4-D54F91F6EDC1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7CC5C2-BBDF-81C3-B6BB-C9869C94F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90932" y="401171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B9690AC4-9087-AEBF-10F9-8AB55A88AA1A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C69BB9F-FF70-88D7-5539-18A02CB64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36AE527-95B6-D238-6EF9-A9B24DE8838E}"/>
              </a:ext>
            </a:extLst>
          </p:cNvPr>
          <p:cNvSpPr txBox="1"/>
          <p:nvPr/>
        </p:nvSpPr>
        <p:spPr>
          <a:xfrm>
            <a:off x="2216130" y="419978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5A2BA6-9E1F-A609-EE1D-460F067C8385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C5222F-44E7-5C7C-1786-06E260181B9A}"/>
              </a:ext>
            </a:extLst>
          </p:cNvPr>
          <p:cNvSpPr txBox="1"/>
          <p:nvPr/>
        </p:nvSpPr>
        <p:spPr>
          <a:xfrm>
            <a:off x="1186594" y="3308851"/>
            <a:ext cx="6395314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وتوظيف استراتيجية ضرب عدد عشري في 10 ؛ 100 ؛ 000 1 وفي 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؛ 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0,01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؛ 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A8BE1-1C44-E635-6287-5121DFAD1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2E26430-A865-EF63-8703-D667AD17B86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170369B-BF0B-19D0-5D88-3A520D278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F26A693-149A-8539-486A-3361D5D2F36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642962C-3752-30C1-69C1-051354C36F8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88DEAF2-E21E-9027-26A1-27BB96A53F2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4BE178F-314D-4C74-6661-C30B159FB7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50A3E67-B5B2-4CF6-7075-F74E933D9F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AB8C970-8114-2396-0E4F-84CBF6A6AF9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1772A24-BD96-AB27-050B-AEDD8F125B6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0AA9040-5993-A03D-C121-830B5EB813E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A8DA006-6B57-9DD5-CE6A-98887E047AB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32777CF-8D19-8757-BE5C-F0BA70BCE80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A2BB1F05-BAD5-6A50-18AA-143667595A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7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64062F2-F17D-D0C3-554E-E6269B8D91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93E597-5832-ED43-18DC-67FCCBD0B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824" y="1878564"/>
            <a:ext cx="3255355" cy="4156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77129F2-A777-D166-37FC-D5E04DE2E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66" y="1878563"/>
            <a:ext cx="3255355" cy="416028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7EC2FDC-8EC5-0B2E-BC7E-243C2A640D20}"/>
              </a:ext>
            </a:extLst>
          </p:cNvPr>
          <p:cNvSpPr/>
          <p:nvPr/>
        </p:nvSpPr>
        <p:spPr>
          <a:xfrm>
            <a:off x="4898999" y="4403834"/>
            <a:ext cx="2678774" cy="13608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532284-6CA8-39F6-BD0D-61BCE389FC72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5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70DB-041C-7ADF-7224-B2C84E76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C91F787-E12F-9A72-4548-AE2C2CBA378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20F5-C293-0DB6-2365-83216E23B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6BC132E-5872-BC9C-73AE-8686AD47EAA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DB500D7-334D-A8E8-8862-F423C80B832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5F04029-F0AE-4EB1-FB32-FE47A691C04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A275388-8F93-2F56-1B90-859474F9EE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19A5A72-87BF-A555-2BDA-4D899C692D9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C4B13E1-704B-FB52-FE37-D4A5F37D5FB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3D8D5E0-9B08-072C-880A-E4F6BFBFC66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C4169B0-BE38-521F-BE55-8C34A772EF6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B6CB7A2-04B6-618A-BA58-A2CE4467CC8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6162A41-DC81-D827-9DD8-635BB71E9EB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F3FA0F-A70A-1736-7CED-196F82BB4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7C3615-8912-A4E3-7C90-0F1172262B7A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C8522DC8-AEDD-4D85-6497-5126987E6EC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1773876C-4072-5010-3ED3-867F32F3F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2EEAF417-FD9F-59B6-2112-267DA7164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7E125F4-D7D2-DD5A-9BD5-D9D7BC218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50F119-7225-A5A1-5002-14CAA392B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2267205"/>
            <a:ext cx="5581281" cy="373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5398A-747B-2D3F-C6B9-24358263E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B85359C-066E-BAF7-3AF9-3FFCA69D5F7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3C06DFE-D695-2323-4CBC-F26F042D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9D5B8B0-44FC-FF36-B4D6-4707B6B8507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CEE0FE7-4C5C-B4E8-F601-06688F1FA59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B1538F1-DF7C-1512-2BF9-42B6B885B71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958441F-4291-7F00-E818-1B5373B2079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403AE91-25AD-338A-064E-7C9790C5A42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0B05EB-06F3-5549-6AA1-DDA84317FF0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B91C878-484C-E410-1FB6-84994369CE2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6A1D281-FBF1-9DB5-8103-DE1E52480D1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84EA052-52CA-A341-7E6D-D5C97EC08F2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51C4043-6E7A-EC93-600E-837B206F56C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CD30C10-06EB-EE21-4CCA-D072D81EF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4AD0DE0-D379-4AAB-8CFA-4BD5A665D148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1870AE4D-E413-ED87-1D50-BB4C991F6E0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B9B5491E-7B7F-D1E6-0660-D9BE30217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788485D7-9861-B223-B9A3-1A052DFBC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0396ADB1-65CE-20E9-9FA8-F36E77994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62" y="2021140"/>
            <a:ext cx="7473323" cy="3648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20E35B82-5B3A-4597-B085-90C201019C9C}"/>
                  </a:ext>
                </a:extLst>
              </p:cNvPr>
              <p:cNvSpPr/>
              <p:nvPr/>
            </p:nvSpPr>
            <p:spPr>
              <a:xfrm>
                <a:off x="1044307" y="2751037"/>
                <a:ext cx="1973860" cy="3693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𝟑𝟏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20E35B82-5B3A-4597-B085-90C201019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307" y="2751037"/>
                <a:ext cx="1973860" cy="36933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033CF555-3474-7B2D-1768-57FF3B583320}"/>
                  </a:ext>
                </a:extLst>
              </p:cNvPr>
              <p:cNvSpPr/>
              <p:nvPr/>
            </p:nvSpPr>
            <p:spPr>
              <a:xfrm>
                <a:off x="3457130" y="2751037"/>
                <a:ext cx="1973860" cy="3693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𝟎𝟕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𝟏𝟏𝟎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033CF555-3474-7B2D-1768-57FF3B583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130" y="2751037"/>
                <a:ext cx="1973860" cy="36933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 : coins arrondis 34">
                <a:extLst>
                  <a:ext uri="{FF2B5EF4-FFF2-40B4-BE49-F238E27FC236}">
                    <a16:creationId xmlns:a16="http://schemas.microsoft.com/office/drawing/2014/main" id="{884A811F-5E66-005F-63EB-A8FA1B005FD5}"/>
                  </a:ext>
                </a:extLst>
              </p:cNvPr>
              <p:cNvSpPr/>
              <p:nvPr/>
            </p:nvSpPr>
            <p:spPr>
              <a:xfrm>
                <a:off x="5800694" y="2758113"/>
                <a:ext cx="1973860" cy="3693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𝟗𝟏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𝟑𝟗𝟏</m:t>
                      </m:r>
                    </m:oMath>
                  </m:oMathPara>
                </a14:m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Rectangle : coins arrondis 34">
                <a:extLst>
                  <a:ext uri="{FF2B5EF4-FFF2-40B4-BE49-F238E27FC236}">
                    <a16:creationId xmlns:a16="http://schemas.microsoft.com/office/drawing/2014/main" id="{884A811F-5E66-005F-63EB-A8FA1B005F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694" y="2758113"/>
                <a:ext cx="1973860" cy="36933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 : coins arrondis 35">
                <a:extLst>
                  <a:ext uri="{FF2B5EF4-FFF2-40B4-BE49-F238E27FC236}">
                    <a16:creationId xmlns:a16="http://schemas.microsoft.com/office/drawing/2014/main" id="{0015A51D-4B91-E639-79E5-37BB6E3BBE0D}"/>
                  </a:ext>
                </a:extLst>
              </p:cNvPr>
              <p:cNvSpPr/>
              <p:nvPr/>
            </p:nvSpPr>
            <p:spPr>
              <a:xfrm>
                <a:off x="1087850" y="3660574"/>
                <a:ext cx="1973860" cy="3693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𝟎𝟏𝟗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𝟔𝟎𝟏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 : coins arrondis 35">
                <a:extLst>
                  <a:ext uri="{FF2B5EF4-FFF2-40B4-BE49-F238E27FC236}">
                    <a16:creationId xmlns:a16="http://schemas.microsoft.com/office/drawing/2014/main" id="{0015A51D-4B91-E639-79E5-37BB6E3BBE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850" y="3660574"/>
                <a:ext cx="1973860" cy="36933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 : coins arrondis 36">
                <a:extLst>
                  <a:ext uri="{FF2B5EF4-FFF2-40B4-BE49-F238E27FC236}">
                    <a16:creationId xmlns:a16="http://schemas.microsoft.com/office/drawing/2014/main" id="{692B0468-D752-C2BF-8BD5-B703ACA66752}"/>
                  </a:ext>
                </a:extLst>
              </p:cNvPr>
              <p:cNvSpPr/>
              <p:nvPr/>
            </p:nvSpPr>
            <p:spPr>
              <a:xfrm>
                <a:off x="3457130" y="3660574"/>
                <a:ext cx="1973860" cy="3693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4,58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𝟒𝟓𝟖</m:t>
                    </m:r>
                  </m:oMath>
                </a14:m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Rectangle : coins arrondis 36">
                <a:extLst>
                  <a:ext uri="{FF2B5EF4-FFF2-40B4-BE49-F238E27FC236}">
                    <a16:creationId xmlns:a16="http://schemas.microsoft.com/office/drawing/2014/main" id="{692B0468-D752-C2BF-8BD5-B703ACA667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130" y="3660574"/>
                <a:ext cx="1973860" cy="369332"/>
              </a:xfrm>
              <a:prstGeom prst="roundRect">
                <a:avLst/>
              </a:prstGeom>
              <a:blipFill>
                <a:blip r:embed="rId10"/>
                <a:stretch>
                  <a:fillRect b="-46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 : coins arrondis 37">
                <a:extLst>
                  <a:ext uri="{FF2B5EF4-FFF2-40B4-BE49-F238E27FC236}">
                    <a16:creationId xmlns:a16="http://schemas.microsoft.com/office/drawing/2014/main" id="{2A8C0411-1E87-8B48-ECA4-FF2C154DB5F9}"/>
                  </a:ext>
                </a:extLst>
              </p:cNvPr>
              <p:cNvSpPr/>
              <p:nvPr/>
            </p:nvSpPr>
            <p:spPr>
              <a:xfrm>
                <a:off x="5800694" y="3660574"/>
                <a:ext cx="2066056" cy="3693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fr-FR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𝟎𝟏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𝟐𝟎𝟗</m:t>
                    </m:r>
                  </m:oMath>
                </a14:m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Rectangle : coins arrondis 37">
                <a:extLst>
                  <a:ext uri="{FF2B5EF4-FFF2-40B4-BE49-F238E27FC236}">
                    <a16:creationId xmlns:a16="http://schemas.microsoft.com/office/drawing/2014/main" id="{2A8C0411-1E87-8B48-ECA4-FF2C154DB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694" y="3660574"/>
                <a:ext cx="2066056" cy="369332"/>
              </a:xfrm>
              <a:prstGeom prst="roundRect">
                <a:avLst/>
              </a:prstGeom>
              <a:blipFill>
                <a:blip r:embed="rId11"/>
                <a:stretch>
                  <a:fillRect b="-46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 : coins arrondis 38">
                <a:extLst>
                  <a:ext uri="{FF2B5EF4-FFF2-40B4-BE49-F238E27FC236}">
                    <a16:creationId xmlns:a16="http://schemas.microsoft.com/office/drawing/2014/main" id="{406FA50A-5F30-0ED2-B2A7-C33FFA1F4A14}"/>
                  </a:ext>
                </a:extLst>
              </p:cNvPr>
              <p:cNvSpPr/>
              <p:nvPr/>
            </p:nvSpPr>
            <p:spPr>
              <a:xfrm>
                <a:off x="948015" y="4664957"/>
                <a:ext cx="2216584" cy="3693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0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𝟗𝟐𝟒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𝟎𝟎𝟎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𝟗𝟐𝟒</m:t>
                    </m:r>
                  </m:oMath>
                </a14:m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Rectangle : coins arrondis 38">
                <a:extLst>
                  <a:ext uri="{FF2B5EF4-FFF2-40B4-BE49-F238E27FC236}">
                    <a16:creationId xmlns:a16="http://schemas.microsoft.com/office/drawing/2014/main" id="{406FA50A-5F30-0ED2-B2A7-C33FFA1F4A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15" y="4664957"/>
                <a:ext cx="2216584" cy="369332"/>
              </a:xfrm>
              <a:prstGeom prst="roundRect">
                <a:avLst/>
              </a:prstGeom>
              <a:blipFill>
                <a:blip r:embed="rId12"/>
                <a:stretch>
                  <a:fillRect b="-46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 : coins arrondis 39">
                <a:extLst>
                  <a:ext uri="{FF2B5EF4-FFF2-40B4-BE49-F238E27FC236}">
                    <a16:creationId xmlns:a16="http://schemas.microsoft.com/office/drawing/2014/main" id="{66B88E46-01EB-915C-096A-0FBEEAAAACFF}"/>
                  </a:ext>
                </a:extLst>
              </p:cNvPr>
              <p:cNvSpPr/>
              <p:nvPr/>
            </p:nvSpPr>
            <p:spPr>
              <a:xfrm>
                <a:off x="3351031" y="4664957"/>
                <a:ext cx="2216584" cy="3693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fr-FR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𝟎𝟕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𝟕𝟎𝟕</m:t>
                    </m:r>
                  </m:oMath>
                </a14:m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 : coins arrondis 39">
                <a:extLst>
                  <a:ext uri="{FF2B5EF4-FFF2-40B4-BE49-F238E27FC236}">
                    <a16:creationId xmlns:a16="http://schemas.microsoft.com/office/drawing/2014/main" id="{66B88E46-01EB-915C-096A-0FBEEAAAAC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031" y="4664957"/>
                <a:ext cx="2216584" cy="369332"/>
              </a:xfrm>
              <a:prstGeom prst="roundRect">
                <a:avLst/>
              </a:prstGeom>
              <a:blipFill>
                <a:blip r:embed="rId13"/>
                <a:stretch>
                  <a:fillRect b="-46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 : coins arrondis 40">
                <a:extLst>
                  <a:ext uri="{FF2B5EF4-FFF2-40B4-BE49-F238E27FC236}">
                    <a16:creationId xmlns:a16="http://schemas.microsoft.com/office/drawing/2014/main" id="{339218E9-7F21-9A16-B909-1A232DD2893D}"/>
                  </a:ext>
                </a:extLst>
              </p:cNvPr>
              <p:cNvSpPr/>
              <p:nvPr/>
            </p:nvSpPr>
            <p:spPr>
              <a:xfrm>
                <a:off x="5725430" y="4664957"/>
                <a:ext cx="2216584" cy="3693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fr-FR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𝟎𝟎𝟏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𝟎𝟏𝟐𝟑</m:t>
                    </m:r>
                  </m:oMath>
                </a14:m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Rectangle : coins arrondis 40">
                <a:extLst>
                  <a:ext uri="{FF2B5EF4-FFF2-40B4-BE49-F238E27FC236}">
                    <a16:creationId xmlns:a16="http://schemas.microsoft.com/office/drawing/2014/main" id="{339218E9-7F21-9A16-B909-1A232DD28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430" y="4664957"/>
                <a:ext cx="2216584" cy="369332"/>
              </a:xfrm>
              <a:prstGeom prst="roundRect">
                <a:avLst/>
              </a:prstGeom>
              <a:blipFill>
                <a:blip r:embed="rId14"/>
                <a:stretch>
                  <a:fillRect b="-46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8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2F5A6-3C71-8F1A-A505-F05CE3611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B2CA904-597B-1F5C-6D04-6570BDA991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9A9ED4F1-FF96-4920-C862-95951AE20C9A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F416BAE-2E2A-47A7-2CA0-DC770F7C27E4}"/>
              </a:ext>
            </a:extLst>
          </p:cNvPr>
          <p:cNvGrpSpPr/>
          <p:nvPr/>
        </p:nvGrpSpPr>
        <p:grpSpPr>
          <a:xfrm>
            <a:off x="1127339" y="2426951"/>
            <a:ext cx="6695462" cy="3545669"/>
            <a:chOff x="2116780" y="2237493"/>
            <a:chExt cx="5446840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1070A97-9B0D-64FB-71CE-D6E7FA8F3919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35C9C1C-51CD-B268-8FA4-E9CB4CB77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FDE10397-3061-313B-7C3E-8F5BE31F3C61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E94BFAE-ADBB-BCCB-A38F-3399709A26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C7546F5-634D-B5EA-7BF6-8926F134F400}"/>
              </a:ext>
            </a:extLst>
          </p:cNvPr>
          <p:cNvSpPr txBox="1"/>
          <p:nvPr/>
        </p:nvSpPr>
        <p:spPr>
          <a:xfrm>
            <a:off x="2216130" y="419978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FD6010-A148-1376-BAD7-0918EF6B6432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DCB931-C368-5A64-0800-E0B2D18D929A}"/>
              </a:ext>
            </a:extLst>
          </p:cNvPr>
          <p:cNvSpPr txBox="1"/>
          <p:nvPr/>
        </p:nvSpPr>
        <p:spPr>
          <a:xfrm>
            <a:off x="1145628" y="3235349"/>
            <a:ext cx="6695463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وتوظيف استراتيجية قسمة عدد عشري على 10 ؛ 100 ؛ 000 1 وعلى 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؛ 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0,01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؛ 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AF297-D351-689F-64D4-4A4AD635C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0CCAEB6-0290-F472-ED67-050A216DF6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7D1FA57-323E-6501-C4CC-DD59B6BC1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E575B81-C568-5081-A7AA-035BB142605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5A7BF6B-0A15-DDDA-7063-63C1C24796A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6BE6671-B662-AB41-0745-EBBB7E6823C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5BFD72A-2DFC-F73D-9517-7D5C61A0B28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01BB923-57CB-0E17-1BB6-934AC91143B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EB0DF5D-564B-CB6C-366E-8F9E00BD8FC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9CD989B-4445-9E38-ED7E-063459D9D47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D3B54D5-44EF-1A94-6690-01E9E48F221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AB71E7F-6F7D-BB98-7808-24C444E17F9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382B44B-81CF-6F53-9B03-BDDFA3B1466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55D8B3D-A58A-1B86-DADB-560CD2E1A79C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741FCF-3505-3353-3FC8-BE6171269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7DDFA99-BF70-8B6B-53E4-816CBCE381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2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345FB-ECD3-4FB9-A82B-AB4F22DA7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15356A3-0B82-951E-0682-5ABBD108715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3D12583-3880-DDB7-B184-01C93B503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D0EA9BC-2493-5F7B-D0D3-09DACCCC567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5BBD002-F506-BC80-5C69-391CD19A366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6D19C1F-ACAD-FCFC-09FE-5BDE3BE64CE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BA42875-619E-8CC4-A8E9-B5086E895F5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A864F99-0C91-0D14-F19E-C398350329E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0146C1E-9475-92C8-D1DF-8DF6120FED8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09ABFB3-A61C-E3D2-501C-0C1FF2CEF31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C68C1BF-A0E0-FCFE-50F7-0AD9D89EB44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A6A82BC-2CA6-A5B8-A8B7-D7565EF3170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E7F3593-66F6-B981-2FBA-77DCE232BA1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6ACD86B-7831-787B-7DD5-18B8721D80B9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خارج العمليتين التاليتين.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528A35-4300-7FD3-0900-3636E236D4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D07B3A2-9E37-0B33-944C-A01A4855325F}"/>
                  </a:ext>
                </a:extLst>
              </p:cNvPr>
              <p:cNvSpPr txBox="1"/>
              <p:nvPr/>
            </p:nvSpPr>
            <p:spPr>
              <a:xfrm>
                <a:off x="1193778" y="272190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𝟕𝟐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𝟑𝟏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D07B3A2-9E37-0B33-944C-A01A48553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78" y="272190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BA405BD-CC07-BE08-DE9A-5548B30358C2}"/>
                  </a:ext>
                </a:extLst>
              </p:cNvPr>
              <p:cNvSpPr txBox="1"/>
              <p:nvPr/>
            </p:nvSpPr>
            <p:spPr>
              <a:xfrm>
                <a:off x="1193778" y="380358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𝟎𝟏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BA405BD-CC07-BE08-DE9A-5548B3035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78" y="3803584"/>
                <a:ext cx="8121616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796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F45AB-EB07-5E81-2BC2-2D3D85244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13ACAFD-2F10-189E-51DB-B54C4D84EE6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A1326BD-2563-7106-5919-741BBC9C7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4A15EBB-D514-11B3-68D6-FDAE43D05A1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B81C95E-23C2-2627-ECD0-793D961F1AA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FEB631A-EA62-EBEA-25B5-1E866B429A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3A4876D-670C-5F93-CE6C-73272EEB6F3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1EB0546-B0DA-7E6F-249B-26923D18060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D7FDCDB-6549-60E1-07A3-0E14210924C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EC07667-316F-CE7C-B1CD-94CB054E744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C9831BF-41AE-4F50-C383-A3AC35A748C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32F62EB-46B4-0C4B-66D0-4BC54A5963A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F7BF315-A2C1-E017-ADB2-47FCEBBA023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BBFF470-91E1-E5D4-6505-E37059BEECE2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9F641E5-D1BD-170B-B7C4-7AAF1E40F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94966FD-E30A-8F98-1A55-756B7DFEA8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7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A08F8-0A2E-0980-746C-BA32FB22D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EF75C02-9908-8823-8E57-AFD4DEA3B0E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ADFEEA6-17F1-A434-37D1-3505985F5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6169148-C952-BDED-AC37-DE88295644E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3F77E81-044C-C8E6-2A01-B9FF692811E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6CAC646-30E1-34ED-3ABC-6BB8F9B45AF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D767F8A-F3CC-EBF6-9D38-84C962918D4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C47AB27-39C3-E296-132E-493077F68FB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1BEE14D-9F02-BBDD-D2DE-8738B6B6239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8A8C7B0-00BE-9A84-83DB-0A599EDBA11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461EB6B-F25E-A9F4-59F0-2CC5BD9D4F7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C1098BE-9EBC-CFFC-E65E-98558CBB7F1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E280CA9-65BA-A36D-772A-3379500122A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FDB5C56-E893-EF5F-8AA7-57A41854B278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506E38-AD36-0A36-4761-7D0D1896B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4092CA4-FAA8-45EB-C05D-C767C1AC7BA3}"/>
                  </a:ext>
                </a:extLst>
              </p:cNvPr>
              <p:cNvSpPr txBox="1"/>
              <p:nvPr/>
            </p:nvSpPr>
            <p:spPr>
              <a:xfrm>
                <a:off x="924301" y="2648332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𝟕𝟐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𝟑𝟏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ar-SA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𝟐𝟑𝟏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4092CA4-FAA8-45EB-C05D-C767C1AC7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301" y="2648332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208B0E1-2CB3-F883-B130-769FAFCEF3A9}"/>
                  </a:ext>
                </a:extLst>
              </p:cNvPr>
              <p:cNvSpPr txBox="1"/>
              <p:nvPr/>
            </p:nvSpPr>
            <p:spPr>
              <a:xfrm>
                <a:off x="924301" y="3730012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𝟎𝟏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ar-SA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𝟐𝟓𝟎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b="1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208B0E1-2CB3-F883-B130-769FAFCEF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301" y="3730012"/>
                <a:ext cx="8121616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10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26397"/>
            <a:ext cx="8178799" cy="156914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الأسبوع</a:t>
            </a: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FD630D-46DF-DDC5-AFE5-8D4515CC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71251"/>
            <a:ext cx="3255355" cy="41564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A28FEE-A968-A50C-3625-19F80CB34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142" y="2271250"/>
            <a:ext cx="3255355" cy="4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D425B-6D00-BF32-6A10-F8A4FC825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E8E2147-0DC1-31BE-094F-95A8979C3EB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7C99977E-025A-8D8E-54B9-98BC55F9FA1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42F778B-4864-6A3F-E81A-B89928F71666}"/>
              </a:ext>
            </a:extLst>
          </p:cNvPr>
          <p:cNvGrpSpPr/>
          <p:nvPr/>
        </p:nvGrpSpPr>
        <p:grpSpPr>
          <a:xfrm>
            <a:off x="1062524" y="2426951"/>
            <a:ext cx="6483311" cy="3545669"/>
            <a:chOff x="2116780" y="2237493"/>
            <a:chExt cx="5431517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E444C79-871E-559C-BE3C-79892F0FCAF9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8DA661B-9655-2B37-7554-136B5793E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90932" y="401171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A41EC9FB-CC9F-5E89-5398-B4083036D337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AC364183-EA71-C013-1426-01B7C0A6DF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FE8DE0F-F703-9E4A-1F3F-226AADB6E81F}"/>
              </a:ext>
            </a:extLst>
          </p:cNvPr>
          <p:cNvSpPr txBox="1"/>
          <p:nvPr/>
        </p:nvSpPr>
        <p:spPr>
          <a:xfrm>
            <a:off x="2216130" y="419978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48214C-7F33-2EE3-5340-27D2244FFE54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005C78-09E8-8CBC-24D6-17676D5DA4AC}"/>
              </a:ext>
            </a:extLst>
          </p:cNvPr>
          <p:cNvSpPr txBox="1"/>
          <p:nvPr/>
        </p:nvSpPr>
        <p:spPr>
          <a:xfrm>
            <a:off x="851338" y="3308851"/>
            <a:ext cx="6730570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وتوظيف استراتيجية قسمة عدد عشري على 10 ؛ 100 ؛ 000 1 وعلى 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؛ 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0,01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؛ 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8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D776-AC6A-F091-73AE-45D0619F5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5A52D02-B6E4-A981-DCBB-937AEF789A7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739EDD8-C1E1-B3CC-C0DA-F6CE1B181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D632DC3-ADB6-36DA-97E8-4DA7E452B1E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3953451-9618-976A-D74C-BB07EF0BFD2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3074B00-D9CE-FBEE-FAC4-5965E88D355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907BDB5-5550-3AC6-AC77-81E3D2F1C2F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A30D457-1957-7522-B14F-885A0F5739C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87D4F8F-3BBF-F392-B506-5C9D8E71F12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3C898F7-CC2B-6FA4-D389-7DA22DE543F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E0A7246-49AA-2302-7FE8-4D7C81C48A6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2CC80BA-ECA5-8402-3701-79C2C58B781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EB6E2F0-176A-2E57-5FCA-DCAC01B31C4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B3BF8B4-00B4-7D95-FE1D-42C0C5C16E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7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06482D6-9451-FA02-77FF-F15B11B148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4CEA14-DBB8-B4F8-51E3-663B4631B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824" y="1878564"/>
            <a:ext cx="3255355" cy="4156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3907211-6338-A163-C4F0-29CC4DB1B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66" y="1878563"/>
            <a:ext cx="3255355" cy="416028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4B890BA-6AF4-710D-F6EA-497620FE40A5}"/>
              </a:ext>
            </a:extLst>
          </p:cNvPr>
          <p:cNvSpPr/>
          <p:nvPr/>
        </p:nvSpPr>
        <p:spPr>
          <a:xfrm>
            <a:off x="1535256" y="2196661"/>
            <a:ext cx="2678774" cy="13608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CB0AE3-EB0A-D39F-B2D7-B1ADFBF7F364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3E04F-DFD6-6F6C-D23F-7D7743E7C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147295D-9FB3-52F6-5FEF-78A9375D658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1D8DBE1-F7AC-421F-B955-5F10606EF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998D314-72DB-77E6-7E8B-B43B10916A2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8504E0F-327F-F246-2054-594F00276A3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7A8D02E-DCB6-ADEE-CB78-D797B8DF446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6803F2F-46B3-B7AB-86BB-A23078CF049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1BF0FC6A-95F5-FA15-1D74-CC2645498EC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F48D66-DAA1-8080-1D77-109C409FBC8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96A8FE9-A6B0-26A6-96C3-70EB0116EEB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DC0DD26-EEEE-A82D-2E75-9038BA256B5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5416C12-C2CD-AA58-5EAD-EB0646B148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D2123AC-BE2A-97AB-9F73-1BAFB4DBE70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DC99C7-9376-24C0-1B9E-C9669A03B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BFE103F-5B3D-B5EE-E983-4782086B7867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14D97EB3-EF70-8023-67C1-92DF924D1A9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DA107DDE-E40B-BBC3-F81A-27C04B12D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B018DB1F-9FF5-43C0-0A6F-9CE1538451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72191EF-A346-1B74-1697-2A19AC0F1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449D38-5C12-1FD2-F437-C990AC9AD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778" y="2028497"/>
            <a:ext cx="5581281" cy="422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EBC3A-E9FC-8566-2DF3-25B85A890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6D947D4-A9E5-BA5E-F8A4-145C92A7121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9A722BE-AEF6-1395-20C9-74C3286B5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EBFC24A-EDDE-48AF-8B6B-A7912B90448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9388A21-1359-B122-B511-703275A2BE2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CCA25EC-E627-9AE0-6294-D05227C8708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53D5EEF-93F6-CE79-6B3A-A431D5A86BE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B40AE7E-F039-30CC-FD88-1444076C0C9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51886A6-2CFE-910F-5B20-7B11FE5BBD6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69122CDA-9FF4-1715-5D89-3FCB16A5409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5D50C46-0017-4C35-9FD8-E33C17F4A85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365CC88-62F1-B97F-91AF-E2874635C53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E599592-D28D-067E-4BA2-A6CB15BF4F1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CED325-8220-CC11-3864-8823D48BD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624DF54-FF61-6CA2-4647-BB11085AAB79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55A4D234-D0F7-EAC7-7C9B-B668C61E2697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54B75028-4B5F-6922-6EF4-BF69A819F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2AFE07C3-2A39-1B6D-BF21-6E43AD32C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9BC03EB6-3326-13E9-1BA5-0CE31CC66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84" y="1913395"/>
            <a:ext cx="7937680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150CB-B2A4-05B7-61D7-6BFC78E1A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DCC6DA1-5272-D3A1-0C0B-2139B26EE81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F2D0E396-5582-19CF-1147-C533A4E5F50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4D318D4-3128-2186-997B-D10BB68BDF32}"/>
              </a:ext>
            </a:extLst>
          </p:cNvPr>
          <p:cNvGrpSpPr/>
          <p:nvPr/>
        </p:nvGrpSpPr>
        <p:grpSpPr>
          <a:xfrm>
            <a:off x="515008" y="2378970"/>
            <a:ext cx="7244833" cy="2950656"/>
            <a:chOff x="980564" y="2414572"/>
            <a:chExt cx="6677647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EC84CF8-02AC-7491-DF5D-A1C222A8F05A}"/>
                </a:ext>
              </a:extLst>
            </p:cNvPr>
            <p:cNvSpPr/>
            <p:nvPr/>
          </p:nvSpPr>
          <p:spPr>
            <a:xfrm>
              <a:off x="1232438" y="2601942"/>
              <a:ext cx="6315859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4F94C52-20A8-946B-6CD8-8E3B0816F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26338" y="3391947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B52AF188-0C1E-FCDC-0C19-CAC89C2F3AE4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3D774EC-26C6-0160-E2EF-0734D9A9C0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55FAC79-E218-75A7-FFB5-51A4E495856E}"/>
                </a:ext>
              </a:extLst>
            </p:cNvPr>
            <p:cNvSpPr txBox="1"/>
            <p:nvPr/>
          </p:nvSpPr>
          <p:spPr>
            <a:xfrm>
              <a:off x="980564" y="2963847"/>
              <a:ext cx="6643270" cy="426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وضعيات مسائل البحث عن الكل (وضعيات </a:t>
              </a:r>
              <a:r>
                <a:rPr lang="ar-SA" sz="2800" b="1" kern="0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ضربية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)؛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43A414D-E04A-DF6B-C480-1BE5CEFABCA3}"/>
              </a:ext>
            </a:extLst>
          </p:cNvPr>
          <p:cNvSpPr txBox="1"/>
          <p:nvPr/>
        </p:nvSpPr>
        <p:spPr>
          <a:xfrm>
            <a:off x="2568196" y="369162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5B6E04-C30B-C575-1A9A-EB0D83E849A2}"/>
              </a:ext>
            </a:extLst>
          </p:cNvPr>
          <p:cNvSpPr txBox="1"/>
          <p:nvPr/>
        </p:nvSpPr>
        <p:spPr>
          <a:xfrm>
            <a:off x="3324904" y="4717109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405273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1E30-2296-473C-E753-2C9A2926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B0EA180-B84D-2A78-EF39-FA5BA5FD66A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CC47AD3-04C2-192A-EDA5-FD4C6A38C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E0B6A82-A830-A707-FB43-74070FF4D32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3D511FB-6633-DE01-9634-E66CF65A789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8C87FBA-653B-5C20-2682-84550C2DC16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5C88C07-4CFE-2CBD-0901-37CF97EADEC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E966F2B-1151-5650-B69D-DCBC2618D0F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1F7E782-297B-C7F2-08C3-E0098974CF9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8A79B58-4FC9-C0C5-EFBB-B796D99CE1F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13B7A48-3C20-8E00-DCB7-EBE48CB5A5A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F1562FF-2CFC-8774-EC80-3FFE2D82100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68FE96D-95D8-1D3C-54AC-19ADDDD9241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C626D93-C647-68F5-FF7F-E68E5A6A3ED3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3B910B-2F5A-A3C8-DBEB-D34C925D5D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2D970D-7824-69B9-232A-6880733789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6357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77492-07D9-38EA-C745-4C0E88A4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4ECFE1B-5746-6BD3-3EFC-1071D296B90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780ED6D-D580-C227-83E1-5FD0C850D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1F4CF31-9E43-86FB-D277-0A85D1D486C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4A38B9E-13B7-AD10-34B0-81527F3BC7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9B3BFC6-2CD9-78CD-1D02-2D0EC518E94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1C0D50-840A-8A9C-3D7A-607D59CE12C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49902C5-B38C-1A20-B1E4-506D1B22676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6D460AC-4F08-AC2F-522D-87E088C915A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2F7C40F-F219-5387-5727-381BE190DB5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1C40F1C-122A-62F2-A258-81CCA06C5CE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61390B0-C644-6C1D-1DC6-941BFC38367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DC1285B-7442-E76C-9FCD-62E90ED071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3EEF413-7CD0-A20B-1CDC-1CB74B64B3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4D89C1D-ED65-4FAE-A399-07117C8CF9DD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بحل المسألة التالية، لديكم 5 دقائق.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 8">
            <a:extLst>
              <a:ext uri="{FF2B5EF4-FFF2-40B4-BE49-F238E27FC236}">
                <a16:creationId xmlns:a16="http://schemas.microsoft.com/office/drawing/2014/main" id="{0A86F455-E15F-3C76-7FC6-E2823D91B28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5" name="Image 11">
              <a:extLst>
                <a:ext uri="{FF2B5EF4-FFF2-40B4-BE49-F238E27FC236}">
                  <a16:creationId xmlns:a16="http://schemas.microsoft.com/office/drawing/2014/main" id="{3F00FC72-FFA2-DE3F-91C6-B7BDB677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2">
              <a:extLst>
                <a:ext uri="{FF2B5EF4-FFF2-40B4-BE49-F238E27FC236}">
                  <a16:creationId xmlns:a16="http://schemas.microsoft.com/office/drawing/2014/main" id="{CE168DB3-8234-55C7-03BD-08C4B56B4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900BCACC-386E-1EF0-E4AE-3FCAB1FF6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" y="1955260"/>
            <a:ext cx="7821846" cy="44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F8E4E-059E-003E-683C-730D3D66E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05495D5-B827-36C6-A369-141F87B19F2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1DA962E-C17C-E815-017B-23F7BD4B4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8078941-D067-A0E5-1762-508696FF9AF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BB134F4-6DA6-4B00-1CBE-9A8B358B1A1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1472105-EDB5-35D6-3013-25CE599FEDE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CA439F7-B0CA-ACD3-1963-AE797C4507D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0F0D16-2EF9-DEF0-F327-65381F413F9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85DA3DD-05E1-847B-D430-E16BFAAE46B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35DB9AC-EF71-AE71-58E1-7E6EF2CFCF9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FF59A02-04C8-65CF-2BDB-808EFAC9A23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7AD8DC8-1389-FB60-2EEC-7C9419F0045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2AD5579-92FD-37D4-2B9A-B56F7C0D7D3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258635E-AACF-73CE-6B32-6604189E1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0818301-AB3A-F7B1-03AC-C28337079AFD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CAFDE31-F7A2-40FC-B314-7C3754085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66" y="1879535"/>
            <a:ext cx="7827942" cy="451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9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F8310-58DF-7E4D-40B7-45A3DC77E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D06B51F-D162-F9D9-2D98-7907976104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009BD9DB-172D-1513-EEF6-77AD4AD6254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8B6C05A-2B28-CF9F-9BDB-3F5CF22992FE}"/>
              </a:ext>
            </a:extLst>
          </p:cNvPr>
          <p:cNvGrpSpPr/>
          <p:nvPr/>
        </p:nvGrpSpPr>
        <p:grpSpPr>
          <a:xfrm>
            <a:off x="515008" y="2378970"/>
            <a:ext cx="7352513" cy="2950656"/>
            <a:chOff x="980564" y="2414572"/>
            <a:chExt cx="6776897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E0BC29E-82C7-EB46-595C-053A706B8274}"/>
                </a:ext>
              </a:extLst>
            </p:cNvPr>
            <p:cNvSpPr/>
            <p:nvPr/>
          </p:nvSpPr>
          <p:spPr>
            <a:xfrm>
              <a:off x="1232438" y="2601942"/>
              <a:ext cx="6315859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B0D01E5-3D31-0E60-FB13-F4655928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125588" y="4161115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3797C99-1F45-9650-122B-6681F589412B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89E2DF33-9952-5F20-45FE-B0EEB9E08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08379A5-F965-35DE-5893-E44E191BC096}"/>
                </a:ext>
              </a:extLst>
            </p:cNvPr>
            <p:cNvSpPr txBox="1"/>
            <p:nvPr/>
          </p:nvSpPr>
          <p:spPr>
            <a:xfrm>
              <a:off x="980564" y="2963847"/>
              <a:ext cx="6643270" cy="426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وضعيات مسائل البحث عن الكل (وضعيات </a:t>
              </a:r>
              <a:r>
                <a:rPr lang="ar-SA" sz="2800" b="1" kern="0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ضربية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)؛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C570CAD-4939-AA0E-35D0-9BAB2B72EA91}"/>
              </a:ext>
            </a:extLst>
          </p:cNvPr>
          <p:cNvSpPr txBox="1"/>
          <p:nvPr/>
        </p:nvSpPr>
        <p:spPr>
          <a:xfrm>
            <a:off x="2568196" y="369162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6568D9-CDB4-ACB1-93A6-A4B2D6A1B64D}"/>
              </a:ext>
            </a:extLst>
          </p:cNvPr>
          <p:cNvSpPr txBox="1"/>
          <p:nvPr/>
        </p:nvSpPr>
        <p:spPr>
          <a:xfrm>
            <a:off x="3324904" y="4717109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30903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1132-D723-EBFF-3C6E-A5C0DE9C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83DE00E-BBBD-FF73-4D0B-6399143A2C4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0D49028-2714-471A-330B-89D98C97B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B00DC84-4001-399A-3FCA-24AA092088B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D2BE7D5-2189-773C-D27C-DE9B61133CD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2E37F5B-611F-8631-D956-712F457CD82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97C10A5-C25E-DD18-A7A3-AF838D2573B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5F9BE49-B7B3-FD0E-0914-B272ABCD607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5C8E4AA-4ADA-5B98-925C-6333B44196D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CF544A2-39D7-1CAA-68D2-0E85013A7E9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AB81653-F584-A71E-27E3-CE65EB8A0A6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DD0C2CE-8B7C-B624-E7C0-72F14454009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26AD508-25E9-6017-C858-B701A64F0FA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4686CD-2C7B-6660-A91A-A27896C39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EAD64E-907B-219B-802D-9930169D5BE8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1924E5-8CFB-EA10-43F1-B6CEC5231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824" y="1878564"/>
            <a:ext cx="3255355" cy="41564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7873F0-AC7F-45C6-93B5-E9D7323E9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966" y="1878563"/>
            <a:ext cx="3255355" cy="4160289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6378226-A480-60DB-EE32-65F8E7F1841C}"/>
              </a:ext>
            </a:extLst>
          </p:cNvPr>
          <p:cNvSpPr/>
          <p:nvPr/>
        </p:nvSpPr>
        <p:spPr>
          <a:xfrm>
            <a:off x="1535256" y="3568260"/>
            <a:ext cx="2678774" cy="2141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A04EE-72EA-DBDB-3DB5-4AB9704BD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AA4B79A-A8B2-0299-3B58-EC223C7291D0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C8AFC8-1270-20F6-35D0-5F2FED1E2805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حصة المراجعة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25436D2-36F9-A4E3-342C-9A1F34480E7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AF8668-BBDC-6ED4-44AC-D90EDE26032C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كل درس تتم عبر المراحل التالية : 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17A0ED-C683-FF30-4120-5441C5E1775B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من الهدف الرئيسي للدرس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3E76C20-7140-D90C-C04E-471EC26FD07A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 نسبة التحكم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A60EB69-79A6-78CC-262E-0B7F34E1A544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أقل من 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34D550-8171-C87E-C859-16E81C68DDEB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أكبر من 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5E8FD5-E5C8-E8A2-5898-C22F7EA5BEC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</a:t>
            </a:r>
            <a:r>
              <a:rPr lang="fr-FR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شريط النمذجة </a:t>
            </a:r>
            <a:endParaRPr lang="fr-FR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7EAF564-9FF3-299E-48F8-480856E329F5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مباشرة للتدرب على الكراسة</a:t>
            </a:r>
            <a:endParaRPr lang="fr-FR" dirty="0">
              <a:solidFill>
                <a:srgbClr val="106585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627B593-02EB-173D-88C9-692467820598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نشاط مراجعة الدرس على الكراسة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74C23A6-DC82-DC5B-F531-5A4E1CFBB0A8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65A01B1-8C07-9E24-D50C-BFC2E3CA14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DAFCAB9-DF2A-5252-AB84-7155C1AE5719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AA21FD6-1087-B998-EBBB-CF9A7D1F804E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AC32C20E-DC73-B94E-67D1-DFE48348E2A5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D721C27B-60AF-3A49-753B-2A000B3F3D3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210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DCD19-4942-CA14-64BF-2B06FC2CE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01844E6-5DC1-6304-60C6-5B4A8EB9120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22B3AFB-A191-C887-7222-10D2F9D43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D6E3788-2029-008E-5612-41AF363B846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701AD0D-3154-44F4-054D-975E6E50E67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88AD92E-D8DA-A611-5A1D-41066F63C25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DBA4889-887F-3F19-76C8-EC2DC7137C4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B3F560B-4583-8272-2B16-075E68B3835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1C14413-66BB-ADE2-D540-7872F0C0928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12C0AEB-EBE6-BCFA-8703-2506AF8838A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0B3CF0C-3DC3-F6AE-52DC-4B3275D2043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BC59840-7308-443D-DE84-CA390448104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89BEDFC-F041-4907-7B33-72782DD39AF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45A1F6-A8C5-F1B9-41B7-4FE38EB48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9E9618-14A8-C960-1A04-6877931F502E}"/>
              </a:ext>
            </a:extLst>
          </p:cNvPr>
          <p:cNvSpPr txBox="1"/>
          <p:nvPr/>
        </p:nvSpPr>
        <p:spPr>
          <a:xfrm>
            <a:off x="367005" y="83258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2C37EB3C-169A-53C5-C04A-6CFFF0A17211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D2269B86-FCD8-ECEA-A1E6-E295BB5CE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33223F78-2784-9711-E5A6-911BCB930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B983C7E-D7EF-E62F-7A9E-C21319A3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171177-FDED-FD3B-F4EF-72D47F5AF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38" y="1843147"/>
            <a:ext cx="5502493" cy="441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5A454-501E-72A4-CA14-69F48B1F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FD9496-8BD0-3D5E-63F0-DE1772406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3679294-D36A-D5B7-D445-5416AFA3E055}"/>
              </a:ext>
            </a:extLst>
          </p:cNvPr>
          <p:cNvSpPr txBox="1"/>
          <p:nvPr/>
        </p:nvSpPr>
        <p:spPr>
          <a:xfrm>
            <a:off x="-914540" y="88068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 توصل إلى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CC87740-2661-931E-AAF8-F6DE3803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5" y="1941902"/>
            <a:ext cx="778101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</a:t>
              </a: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6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E0284-13AB-8715-42D5-EC702AB57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878E222-61FE-A0D6-BADE-7E47A6156C7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D545372-E914-90E4-25CE-9D87AFFC5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44C5CD4-B9E8-83E9-9F47-7552DDBBA38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BDBB6B6-1181-2B13-0C0B-4E6445EA8EF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864051F-D3DB-FB4A-4FD4-9B8BC4DC523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2A896A4-A486-0E97-0B42-8AD0209D913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30E96AB-F7E2-0B2D-5E0E-B6A75DE61DB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30FE77A-6939-7088-1B40-4A4556E85EA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C177370-2A42-26E9-9709-644440BAB10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0A2D3AB-145C-733E-AC0F-46C0368272F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370122D-D992-0A69-56D9-27C0DAED6E3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BB11B57-F9EB-3919-5B69-141DADBA906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D60967-4A90-8D2F-3AB9-ADB3F5233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0B337F-E3DB-9CC4-6473-F573BC99ED6C}"/>
              </a:ext>
            </a:extLst>
          </p:cNvPr>
          <p:cNvSpPr txBox="1"/>
          <p:nvPr/>
        </p:nvSpPr>
        <p:spPr>
          <a:xfrm>
            <a:off x="255698" y="871145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0E4F12-7648-D4CB-9F17-BB6D4CE98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199" y="1830377"/>
            <a:ext cx="3255355" cy="41564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03D5D7-FCFD-430D-EBE3-0F5B28522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341" y="1830376"/>
            <a:ext cx="3255355" cy="4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695713-E18B-56F0-915A-A65EA65CF8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418CBC0-4E73-F955-0FD6-A3ABCBA4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DA01D4A-0556-B20F-C2E7-9E9AC869F50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E7DA8A-A51D-A032-15E8-FDAD3854E41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BF4F7E7-3668-C641-E7A4-8AB83564CA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A7FFD1A-6D78-273F-FF39-DF5B34D1EA6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3CA00D4-DF18-704F-36ED-0AF24A86418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40803AA-2434-17E8-811A-0E7781CE613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D2C4F94-BB4A-0030-FBD8-83753476CEB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DBCD90C-51C0-3F2D-0F69-2E6224502F5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452FD30-61E6-9877-DB64-42F40B16FF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12DDD56-56EA-71CB-35EA-36D3A6D0985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E200019C-EC4F-01FB-541B-AFEC7770D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5187B366-D98F-863C-0929-25F6C305AE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583342" y="3126124"/>
            <a:ext cx="7245791" cy="26687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403643" y="3298222"/>
            <a:ext cx="6927079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حساب مجموع وفرق عددين عشريين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تعرف وتوظيف استراتيجية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ضرب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عدد عشري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؛ 100 ؛ 000 1؛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تعرف  وتوظيف استراتيجية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ضرب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عدد عشري </a:t>
            </a:r>
            <a:r>
              <a:rPr lang="ar-SA" sz="2000" b="1" kern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</a:t>
            </a:r>
            <a:r>
              <a:rPr lang="ar-MA" sz="2000" b="1" kern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 ؛ 0,01 ؛ 0,001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ar-M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تعرف وتوظيف استراتيجية قسمة عدد عشري على 10 ؛ 100 ؛ 000 1؛</a:t>
            </a:r>
          </a:p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تعرف  وتوظيف استراتيجية قسمة عدد عشري على 0,1 ؛ 0,01 ؛ 0,001؛</a:t>
            </a: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حل مسائل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البحث عن الكل-وضعيات الضرب- بالاستعانة بنموذج الأشرطة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</a:t>
              </a:r>
              <a:r>
                <a:rPr lang="ar-S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7490796" y="3034038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92CD9-151D-A507-5867-76581F9BC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C6BED5-7C90-5A6A-A691-64129F13029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0A694CF-9B46-9C36-EAE9-B636ABB4D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9E45FF6-CA5A-704F-B82F-7BF119E9A7B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E20F8E3-F280-5E38-AE4F-EF8333F087A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F28C8B8-0139-CE88-9965-94B1826C1AF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A6B0322-2E9C-1AD0-D326-4ABCE61A3A6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2E46D0F-F1CA-EE83-E3C7-CF430C6FF26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F620721-7F34-78BF-2B26-FE67BA24DC70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D305FF1-23D6-6F5C-0193-BF77AA8F330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1219F60-4D72-D3A8-0F2B-849F5C0B30B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D03786E-C5AC-899C-0E15-6D6F5294CBE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3B894EF-FD2A-AC22-0F20-C60E4B3C5BC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A8167392-BD90-5D8B-A979-EBF5265C1E5D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grpSp>
        <p:nvGrpSpPr>
          <p:cNvPr id="2" name="Groupe 8">
            <a:extLst>
              <a:ext uri="{FF2B5EF4-FFF2-40B4-BE49-F238E27FC236}">
                <a16:creationId xmlns:a16="http://schemas.microsoft.com/office/drawing/2014/main" id="{645DEB23-016A-0F9C-FB0C-E8C5BF43CA37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FC0C4A4A-6A0D-198F-4B53-389C64CAA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C71D7352-3278-F840-9657-5C51928012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23" name="ZoneTexte 2">
            <a:extLst>
              <a:ext uri="{FF2B5EF4-FFF2-40B4-BE49-F238E27FC236}">
                <a16:creationId xmlns:a16="http://schemas.microsoft.com/office/drawing/2014/main" id="{ACCA27F9-386B-65CC-FC23-0187BEA4C931}"/>
              </a:ext>
            </a:extLst>
          </p:cNvPr>
          <p:cNvSpPr txBox="1"/>
          <p:nvPr/>
        </p:nvSpPr>
        <p:spPr>
          <a:xfrm>
            <a:off x="430645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Image 2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EE2422D-A2CE-3927-A5DC-63DDFA07F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AC3AC1-22ED-7090-F91C-F49CDB82A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558" y="1954849"/>
            <a:ext cx="3388263" cy="40587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60DDC5-017B-21FB-1617-1055DC810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295" y="1954848"/>
            <a:ext cx="3388263" cy="4058701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54234B31-355F-BE23-AFB4-B9497447ED63}"/>
              </a:ext>
            </a:extLst>
          </p:cNvPr>
          <p:cNvSpPr/>
          <p:nvPr/>
        </p:nvSpPr>
        <p:spPr>
          <a:xfrm flipH="1">
            <a:off x="1366177" y="3542569"/>
            <a:ext cx="2665495" cy="10398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8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20823</TotalTime>
  <Words>1348</Words>
  <Application>Microsoft Office PowerPoint</Application>
  <PresentationFormat>Affichage à l'écran (4:3)</PresentationFormat>
  <Paragraphs>434</Paragraphs>
  <Slides>54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54</vt:i4>
      </vt:variant>
    </vt:vector>
  </HeadingPairs>
  <TitlesOfParts>
    <vt:vector size="65" baseType="lpstr">
      <vt:lpstr>DengXian</vt:lpstr>
      <vt:lpstr>Arimo Italics</vt:lpstr>
      <vt:lpstr>Calibri</vt:lpstr>
      <vt:lpstr>Dosis</vt:lpstr>
      <vt:lpstr>Effra CC Arbc</vt:lpstr>
      <vt:lpstr>Aptos</vt:lpstr>
      <vt:lpstr>Cambria Math</vt:lpstr>
      <vt:lpstr>Arial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145</cp:revision>
  <cp:lastPrinted>2025-08-13T10:11:39Z</cp:lastPrinted>
  <dcterms:created xsi:type="dcterms:W3CDTF">2025-08-01T12:31:49Z</dcterms:created>
  <dcterms:modified xsi:type="dcterms:W3CDTF">2025-12-10T22:03:39Z</dcterms:modified>
</cp:coreProperties>
</file>