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63"/>
  </p:notesMasterIdLst>
  <p:handoutMasterIdLst>
    <p:handoutMasterId r:id="rId64"/>
  </p:handoutMasterIdLst>
  <p:sldIdLst>
    <p:sldId id="779" r:id="rId4"/>
    <p:sldId id="911" r:id="rId5"/>
    <p:sldId id="2134806754" r:id="rId6"/>
    <p:sldId id="780" r:id="rId7"/>
    <p:sldId id="2134806760" r:id="rId8"/>
    <p:sldId id="973" r:id="rId9"/>
    <p:sldId id="950" r:id="rId10"/>
    <p:sldId id="2134806701" r:id="rId11"/>
    <p:sldId id="2134806827" r:id="rId12"/>
    <p:sldId id="2134806628" r:id="rId13"/>
    <p:sldId id="2134806702" r:id="rId14"/>
    <p:sldId id="2134806819" r:id="rId15"/>
    <p:sldId id="2134806820" r:id="rId16"/>
    <p:sldId id="2134806821" r:id="rId17"/>
    <p:sldId id="2134806822" r:id="rId18"/>
    <p:sldId id="2134806823" r:id="rId19"/>
    <p:sldId id="2134806703" r:id="rId20"/>
    <p:sldId id="2134806894" r:id="rId21"/>
    <p:sldId id="2134806750" r:id="rId22"/>
    <p:sldId id="2134806801" r:id="rId23"/>
    <p:sldId id="2134806753" r:id="rId24"/>
    <p:sldId id="2134806829" r:id="rId25"/>
    <p:sldId id="2134806830" r:id="rId26"/>
    <p:sldId id="2134806831" r:id="rId27"/>
    <p:sldId id="2134806832" r:id="rId28"/>
    <p:sldId id="2134806878" r:id="rId29"/>
    <p:sldId id="2134806871" r:id="rId30"/>
    <p:sldId id="2134806879" r:id="rId31"/>
    <p:sldId id="2134806877" r:id="rId32"/>
    <p:sldId id="2134806710" r:id="rId33"/>
    <p:sldId id="2134806711" r:id="rId34"/>
    <p:sldId id="2134806880" r:id="rId35"/>
    <p:sldId id="2134806837" r:id="rId36"/>
    <p:sldId id="2134806838" r:id="rId37"/>
    <p:sldId id="2134806881" r:id="rId38"/>
    <p:sldId id="2134806896" r:id="rId39"/>
    <p:sldId id="2134806883" r:id="rId40"/>
    <p:sldId id="2134806882" r:id="rId41"/>
    <p:sldId id="2134806895" r:id="rId42"/>
    <p:sldId id="2134806884" r:id="rId43"/>
    <p:sldId id="2134806897" r:id="rId44"/>
    <p:sldId id="2134806886" r:id="rId45"/>
    <p:sldId id="2134806887" r:id="rId46"/>
    <p:sldId id="2134806888" r:id="rId47"/>
    <p:sldId id="2134806898" r:id="rId48"/>
    <p:sldId id="2134806899" r:id="rId49"/>
    <p:sldId id="2134806890" r:id="rId50"/>
    <p:sldId id="2134806891" r:id="rId51"/>
    <p:sldId id="2134806792" r:id="rId52"/>
    <p:sldId id="2134806791" r:id="rId53"/>
    <p:sldId id="2134806793" r:id="rId54"/>
    <p:sldId id="2134806874" r:id="rId55"/>
    <p:sldId id="2134806893" r:id="rId56"/>
    <p:sldId id="2134806746" r:id="rId57"/>
    <p:sldId id="2134806747" r:id="rId58"/>
    <p:sldId id="2134806740" r:id="rId59"/>
    <p:sldId id="2134806699" r:id="rId60"/>
    <p:sldId id="2134806797" r:id="rId61"/>
    <p:sldId id="2134806798" r:id="rId62"/>
  </p:sldIdLst>
  <p:sldSz cx="9144000" cy="6858000" type="screen4x3"/>
  <p:notesSz cx="6735763" cy="9866313"/>
  <p:embeddedFontLst>
    <p:embeddedFont>
      <p:font typeface="Brush Script MT" panose="03060802040406070304" pitchFamily="66" charset="0"/>
      <p:italic r:id="rId65"/>
    </p:embeddedFont>
    <p:embeddedFont>
      <p:font typeface="Cambria Math" panose="02040503050406030204" pitchFamily="18" charset="0"/>
      <p:regular r:id="rId66"/>
    </p:embeddedFont>
    <p:embeddedFont>
      <p:font typeface="DengXian" panose="02010600030101010101" pitchFamily="2" charset="-122"/>
      <p:regular r:id="rId67"/>
      <p:bold r:id="rId68"/>
    </p:embeddedFont>
    <p:embeddedFont>
      <p:font typeface="Dosis" pitchFamily="2" charset="0"/>
      <p:regular r:id="rId69"/>
      <p:bold r:id="rId7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2B3AE"/>
    <a:srgbClr val="FC8D00"/>
    <a:srgbClr val="FFEFB9"/>
    <a:srgbClr val="4B5050"/>
    <a:srgbClr val="FAE496"/>
    <a:srgbClr val="17AB98"/>
    <a:srgbClr val="F6BB00"/>
    <a:srgbClr val="EEB500"/>
    <a:srgbClr val="CCE4A1"/>
    <a:srgbClr val="FFDA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96281" autoAdjust="0"/>
  </p:normalViewPr>
  <p:slideViewPr>
    <p:cSldViewPr snapToGrid="0">
      <p:cViewPr varScale="1">
        <p:scale>
          <a:sx n="71" d="100"/>
          <a:sy n="71" d="100"/>
        </p:scale>
        <p:origin x="126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font" Target="fonts/font2.fntdata"/><Relationship Id="rId74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handoutMaster" Target="handoutMasters/handoutMaster1.xml"/><Relationship Id="rId69" Type="http://schemas.openxmlformats.org/officeDocument/2006/relationships/font" Target="fonts/font5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3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6.fntdata"/><Relationship Id="rId75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font" Target="fonts/font1.fntdata"/><Relationship Id="rId73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21/12/2025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21/12/2025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4070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1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30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2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1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46C5B95-ED89-EA8A-44E2-33520653A1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76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90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A6F6C51-F874-31A5-B58E-98ED294393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902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8" r:id="rId2"/>
    <p:sldLayoutId id="21474839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1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9.png"/><Relationship Id="rId4" Type="http://schemas.openxmlformats.org/officeDocument/2006/relationships/image" Target="../media/image14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0.png"/><Relationship Id="rId7" Type="http://schemas.openxmlformats.org/officeDocument/2006/relationships/image" Target="../media/image4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9.png"/><Relationship Id="rId4" Type="http://schemas.openxmlformats.org/officeDocument/2006/relationships/image" Target="../media/image14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0.png"/><Relationship Id="rId7" Type="http://schemas.openxmlformats.org/officeDocument/2006/relationships/image" Target="../media/image4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4.emf"/><Relationship Id="rId9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0.png"/><Relationship Id="rId5" Type="http://schemas.openxmlformats.org/officeDocument/2006/relationships/image" Target="../media/image49.png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9.png"/><Relationship Id="rId4" Type="http://schemas.openxmlformats.org/officeDocument/2006/relationships/image" Target="../media/image14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5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0.png"/><Relationship Id="rId5" Type="http://schemas.openxmlformats.org/officeDocument/2006/relationships/image" Target="../media/image33.png"/><Relationship Id="rId4" Type="http://schemas.openxmlformats.org/officeDocument/2006/relationships/image" Target="../media/image2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14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9.png"/><Relationship Id="rId4" Type="http://schemas.openxmlformats.org/officeDocument/2006/relationships/image" Target="../media/image14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4.mp4"/><Relationship Id="rId7" Type="http://schemas.openxmlformats.org/officeDocument/2006/relationships/image" Target="../media/image2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4.mp4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1216A2-EFBC-D426-3F82-F7E9456A77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المرحلة 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760357" y="883472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sz="36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BDB8D89-C571-AB60-BA52-362E30D340A3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5F478A2-E58A-1BDE-D210-AA6DBC10E68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2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5C74771-F706-F4F5-0EDF-5FAE30BD2537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FD1FD34B-4B26-BFD6-A119-2526629DB346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2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1257AB0B-A09A-A7FC-5A70-561DA0B7A8A0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75ED181-7F1D-C96D-3C5C-A164FCEE74B6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DED09AA-724A-789B-59C1-C1765A0F466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4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D726A75D-6A24-590A-8E6D-56D7347615A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92F9033-0DEC-4565-2940-99E9F1492D28}"/>
              </a:ext>
            </a:extLst>
          </p:cNvPr>
          <p:cNvGrpSpPr/>
          <p:nvPr/>
        </p:nvGrpSpPr>
        <p:grpSpPr>
          <a:xfrm>
            <a:off x="4009766" y="6043387"/>
            <a:ext cx="1124468" cy="288630"/>
            <a:chOff x="2255274" y="3768343"/>
            <a:chExt cx="1124468" cy="28863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E7436B40-B623-0999-F20B-2FFCD5783E96}"/>
                </a:ext>
              </a:extLst>
            </p:cNvPr>
            <p:cNvSpPr/>
            <p:nvPr/>
          </p:nvSpPr>
          <p:spPr>
            <a:xfrm>
              <a:off x="2255274" y="3768343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3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DB98E70-63DE-1953-E3A1-3A0D5DBC94C0}"/>
                </a:ext>
              </a:extLst>
            </p:cNvPr>
            <p:cNvSpPr/>
            <p:nvPr/>
          </p:nvSpPr>
          <p:spPr>
            <a:xfrm>
              <a:off x="3110691" y="3784102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F884972-879C-84FA-FECB-9ABC27A9AB30}"/>
              </a:ext>
            </a:extLst>
          </p:cNvPr>
          <p:cNvSpPr/>
          <p:nvPr/>
        </p:nvSpPr>
        <p:spPr>
          <a:xfrm>
            <a:off x="959196" y="6005205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مراجعة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62A4E5D-E0F3-2367-B6ED-A421B3FC2E6C}"/>
              </a:ext>
            </a:extLst>
          </p:cNvPr>
          <p:cNvSpPr/>
          <p:nvPr/>
        </p:nvSpPr>
        <p:spPr>
          <a:xfrm>
            <a:off x="1814613" y="6020964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D6A14649-0D87-A4CA-A7E4-83835A324CAC}"/>
              </a:ext>
            </a:extLst>
          </p:cNvPr>
          <p:cNvSpPr/>
          <p:nvPr/>
        </p:nvSpPr>
        <p:spPr>
          <a:xfrm>
            <a:off x="7105974" y="6037637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7FC5C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الدرس </a:t>
            </a:r>
            <a:r>
              <a:rPr lang="ar-S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1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60B77BAC-ADB9-DE9B-BFAD-FCAAE5EE10F3}"/>
              </a:ext>
            </a:extLst>
          </p:cNvPr>
          <p:cNvSpPr/>
          <p:nvPr/>
        </p:nvSpPr>
        <p:spPr>
          <a:xfrm>
            <a:off x="7961391" y="6053396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-4.07407E-6 L -0.0934 -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8D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8064E-6366-3342-E4B7-2A7509E4E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81BFB03-97CB-5A14-86D0-5B671407DBC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DCBD916-6370-1B95-2E91-191F7D20E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BEBE51E9-328D-53B1-0C4E-618270B4D63D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D2E758C5-8EA3-3736-0622-D58256161E9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AC71698E-BD8C-8486-983B-7673F2C5487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82F3755-2FF9-3EAB-7AC8-4C6A8037370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D766FB7A-5E0E-B189-0D8E-0A579664645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2CF6E91-F9CF-076D-0E60-F1FCCC5902EA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CEA3F5FC-4D6D-99D1-1826-279A60CA983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E2EFCF5-35D2-FF7B-E9A8-F0B80791386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B1CBF97A-8335-8724-A494-4AE936981AD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AE0FE353-2E20-EDFD-1488-678ECAEC802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7E5733B8-D150-C554-685F-2E7CD1AB4CDE}"/>
              </a:ext>
            </a:extLst>
          </p:cNvPr>
          <p:cNvSpPr txBox="1"/>
          <p:nvPr/>
        </p:nvSpPr>
        <p:spPr>
          <a:xfrm>
            <a:off x="1196324" y="864376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</a:t>
            </a:r>
            <a:endParaRPr lang="fr-FR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253C69CE-9B6D-D785-C318-078AAD9A9326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7"/>
              </a:lnSpc>
              <a:spcBef>
                <a:spcPct val="0"/>
              </a:spcBef>
            </a:pPr>
            <a:r>
              <a:rPr lang="en-US" sz="841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pic>
        <p:nvPicPr>
          <p:cNvPr id="2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9F29EE9-52F8-032C-258B-E9AE0C112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2" name="Groupe 8">
            <a:extLst>
              <a:ext uri="{FF2B5EF4-FFF2-40B4-BE49-F238E27FC236}">
                <a16:creationId xmlns:a16="http://schemas.microsoft.com/office/drawing/2014/main" id="{F23FDE1D-6758-5804-F9D4-A1C2CFDA9479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4" name="Image 11">
              <a:extLst>
                <a:ext uri="{FF2B5EF4-FFF2-40B4-BE49-F238E27FC236}">
                  <a16:creationId xmlns:a16="http://schemas.microsoft.com/office/drawing/2014/main" id="{F0324DBE-9A89-69C7-6F55-51BFAD893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ZoneTexte 12">
              <a:extLst>
                <a:ext uri="{FF2B5EF4-FFF2-40B4-BE49-F238E27FC236}">
                  <a16:creationId xmlns:a16="http://schemas.microsoft.com/office/drawing/2014/main" id="{4FFAFC1C-D76E-99EF-140D-71F6F05AF0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448C7C1A-1BFB-5959-1735-91EC58CBD3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296" y="1852430"/>
            <a:ext cx="7962066" cy="43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5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5CE89-7226-4B4F-70F5-D558247E2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540FC9F7-8A25-827F-43C4-B4E38D0977F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35B11AB6-826B-D6C9-6D25-33CFDC004D0E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DDDBEC7-F970-12C7-7D8B-FA5B96273A10}"/>
              </a:ext>
            </a:extLst>
          </p:cNvPr>
          <p:cNvGrpSpPr/>
          <p:nvPr/>
        </p:nvGrpSpPr>
        <p:grpSpPr>
          <a:xfrm>
            <a:off x="1884129" y="2239767"/>
            <a:ext cx="5062139" cy="2819009"/>
            <a:chOff x="2315881" y="2221113"/>
            <a:chExt cx="4665832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51A0DCAC-E7F0-8055-5C8A-40F861DBC8BE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B59A0081-A444-637B-4213-BF07A7900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70990" y="3925799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090D26B-88EB-681E-B9C7-90B76BACA7A8}"/>
                </a:ext>
              </a:extLst>
            </p:cNvPr>
            <p:cNvSpPr txBox="1"/>
            <p:nvPr/>
          </p:nvSpPr>
          <p:spPr>
            <a:xfrm>
              <a:off x="2315881" y="333612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تصحيح</a:t>
              </a: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S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C537A4B2-1731-9ECD-FD81-E220257E69D7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D00F7CA5-030D-5CD8-F81C-E6879D008A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BC2A6DE-E0E5-2D4F-EDBA-C69A0E47EE0D}"/>
                </a:ext>
              </a:extLst>
            </p:cNvPr>
            <p:cNvSpPr txBox="1"/>
            <p:nvPr/>
          </p:nvSpPr>
          <p:spPr>
            <a:xfrm>
              <a:off x="2369471" y="4000607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910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DD215-A4C3-B1BB-F9C4-BF5E3C23B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A7CF9489-8569-110A-5175-8DA3ABBD0204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E486432B-E87E-01FE-7869-2C1D8E4AB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8ECFE84A-AAA9-F87B-8103-FA58374258BD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E73299D5-129C-3F10-1EB2-A12190DB867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B7E6F96A-4B2A-4C26-B278-EB495FD29BE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20A02409-DFC0-636A-08EF-AD1DAA7ED7F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BFAEB2B7-08C4-69F5-E303-BB231EAFEECE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56C3FCF-97F8-E9C5-889C-6A3BD40A2AB0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D5BEE594-F5EE-3796-C30E-F531D4379055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29BBFB3F-7EE5-EBAC-E47A-8BE976480A1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8DEF5B11-3B73-DD16-D543-4961007A609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DE8B7AAA-4A5D-B796-D04B-58097913080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B64D3340-5087-69C4-3AAB-96C4F49E753F}"/>
              </a:ext>
            </a:extLst>
          </p:cNvPr>
          <p:cNvSpPr txBox="1"/>
          <p:nvPr/>
        </p:nvSpPr>
        <p:spPr>
          <a:xfrm>
            <a:off x="961411" y="827468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 سن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راجع ما تعلمناه خلال الأسبوع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مع مجد وندى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DA364FF-F154-2745-FF54-29EF37A644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7F116A78-8A17-AA60-71F1-63DD26476E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8" name="majd_wave">
            <a:hlinkClick r:id="" action="ppaction://media"/>
            <a:extLst>
              <a:ext uri="{FF2B5EF4-FFF2-40B4-BE49-F238E27FC236}">
                <a16:creationId xmlns:a16="http://schemas.microsoft.com/office/drawing/2014/main" id="{A6B9E42A-2F90-71CB-7E32-1C3BEBC085E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6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051EF-B750-CCAB-AA38-8E73E12C3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825886AD-FE24-477D-BB6C-3AD285AE958B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417B6F5-FF11-1FE5-261E-16E16E31F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A3A47D8D-0A0C-67AB-9D61-58FD13C3C623}"/>
                </a:ext>
              </a:extLst>
            </p:cNvPr>
            <p:cNvGrpSpPr/>
            <p:nvPr/>
          </p:nvGrpSpPr>
          <p:grpSpPr>
            <a:xfrm>
              <a:off x="722662" y="189855"/>
              <a:ext cx="6889993" cy="353302"/>
              <a:chOff x="722662" y="189855"/>
              <a:chExt cx="6889993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7FA0A787-7F06-695D-7D4C-5AAED7EDCBA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FABD6656-D7B6-1DFC-4A52-2BDC41B5D07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C3F9F6CD-3A6E-D260-107A-6FD2A1E2AB6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B9054EAA-B6C0-D22C-75CC-7CAD0B3EDCEB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79C81E6-4311-3B42-2CE9-D97584007A5A}"/>
                  </a:ext>
                </a:extLst>
              </p:cNvPr>
              <p:cNvSpPr txBox="1"/>
              <p:nvPr/>
            </p:nvSpPr>
            <p:spPr>
              <a:xfrm>
                <a:off x="7302777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5357CC3E-9064-4E16-3892-26537D021B4E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52EA4B2-92D7-E0CF-8C61-EE1CE37FBFCD}"/>
                  </a:ext>
                </a:extLst>
              </p:cNvPr>
              <p:cNvSpPr txBox="1"/>
              <p:nvPr/>
            </p:nvSpPr>
            <p:spPr>
              <a:xfrm>
                <a:off x="4747593" y="195780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2B2E2786-C4CD-5752-EAC5-9BC4EB4033D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FA525185-3538-7F86-52B5-679EB2D3473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B661D79F-D721-819C-F5AE-37AE16D69F95}"/>
              </a:ext>
            </a:extLst>
          </p:cNvPr>
          <p:cNvSpPr txBox="1"/>
          <p:nvPr/>
        </p:nvSpPr>
        <p:spPr>
          <a:xfrm>
            <a:off x="667673" y="874657"/>
            <a:ext cx="6877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sz="2000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الحساب الذهني. خذوا دفاتر البحث</a:t>
            </a: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D85B160D-2F1C-EF1A-3A3A-5C33B73B7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3EABB4B-FED1-2182-FF75-24390AF34E9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415440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13FD6-7A4A-5771-C446-8FD0CD603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A9A819AF-10D2-C0C4-C636-CCD678E33C95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DE32C2C-08CE-C3F1-7AAF-01ABDCA1D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DF7562FE-7B16-07BC-3CD0-C80AF4382318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C969FCA2-CABC-D664-6F8E-5B102D85D96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9849AA27-A413-215B-A5B1-22FCF8F8E99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B5F65E59-7CAE-4FEB-E4F7-E1027F989B2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CE231697-EA95-01C2-B928-58EACA04DAFA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AC1E9C42-096C-F63F-347E-3CA752B22E1B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DE968C62-104A-7A33-785B-9D7EDB7E636B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3FF9EEBA-DF70-B942-D4C8-4CF58E7E24AE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02BCB394-9CE8-73D3-CF3A-DF4B9735750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540157E3-2243-23C3-4CC0-113F31FEE8B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7C96FFB-CA31-662E-6FAD-4D79FCF61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8858C18-193B-C7B7-5C14-E46B84CDF2D6}"/>
              </a:ext>
            </a:extLst>
          </p:cNvPr>
          <p:cNvSpPr txBox="1"/>
          <p:nvPr/>
        </p:nvSpPr>
        <p:spPr>
          <a:xfrm>
            <a:off x="142875" y="881801"/>
            <a:ext cx="740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لحل هذه العمليات. دوّنوا النتيجة فقط في دفاتركم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كما في المثال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478CCDD-8951-A215-F293-98D090EC0CE6}"/>
              </a:ext>
            </a:extLst>
          </p:cNvPr>
          <p:cNvGrpSpPr/>
          <p:nvPr/>
        </p:nvGrpSpPr>
        <p:grpSpPr>
          <a:xfrm>
            <a:off x="1739246" y="2813630"/>
            <a:ext cx="5597012" cy="613155"/>
            <a:chOff x="1581931" y="2616985"/>
            <a:chExt cx="5597012" cy="613155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7D18F567-2C0B-7FB4-36A2-CC78A2AE729D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0655461-C765-4076-7A43-938E1DC26183}"/>
                </a:ext>
              </a:extLst>
            </p:cNvPr>
            <p:cNvSpPr txBox="1"/>
            <p:nvPr/>
          </p:nvSpPr>
          <p:spPr>
            <a:xfrm>
              <a:off x="2383443" y="2680014"/>
              <a:ext cx="14093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5 + 7 = … </a:t>
              </a: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5099793A-8FBE-38E5-2253-0411CC422ABA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84770D3F-1C3C-C095-80A5-68F3464C24C2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E661C464-B802-0C3C-14FC-117D888FB700}"/>
                </a:ext>
              </a:extLst>
            </p:cNvPr>
            <p:cNvSpPr txBox="1"/>
            <p:nvPr/>
          </p:nvSpPr>
          <p:spPr>
            <a:xfrm>
              <a:off x="2519021" y="2768475"/>
              <a:ext cx="46599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457F006C-E316-A83C-3EC4-A6A9B3B49A68}"/>
              </a:ext>
            </a:extLst>
          </p:cNvPr>
          <p:cNvGrpSpPr/>
          <p:nvPr/>
        </p:nvGrpSpPr>
        <p:grpSpPr>
          <a:xfrm>
            <a:off x="2365837" y="3809996"/>
            <a:ext cx="5090686" cy="931210"/>
            <a:chOff x="2208522" y="3613351"/>
            <a:chExt cx="5090686" cy="931210"/>
          </a:xfrm>
        </p:grpSpPr>
        <p:pic>
          <p:nvPicPr>
            <p:cNvPr id="36" name="Image 35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B125BA9C-4A40-EAAA-22ED-F3AD0E1B6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37" name="Rectangle : coins arrondis 36">
              <a:extLst>
                <a:ext uri="{FF2B5EF4-FFF2-40B4-BE49-F238E27FC236}">
                  <a16:creationId xmlns:a16="http://schemas.microsoft.com/office/drawing/2014/main" id="{E6CC0FA8-F587-CAD4-7313-7EB62FFB9268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7C04E6C7-DF28-072B-DB07-F5786FD229F4}"/>
                </a:ext>
              </a:extLst>
            </p:cNvPr>
            <p:cNvSpPr txBox="1"/>
            <p:nvPr/>
          </p:nvSpPr>
          <p:spPr>
            <a:xfrm>
              <a:off x="4122526" y="3879571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1</a:t>
              </a:r>
              <a:endParaRPr lang="fr-FR" sz="3200" b="1" dirty="0">
                <a:solidFill>
                  <a:schemeClr val="bg2">
                    <a:lumMod val="25000"/>
                  </a:schemeClr>
                </a:solidFill>
                <a:latin typeface="Chalkboard" panose="03050602040202020205" pitchFamily="66" charset="77"/>
                <a:cs typeface="JF Flat Bold" panose="02000500000000000000" pitchFamily="2" charset="-78"/>
              </a:endParaRP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F40BE7F4-B5B4-A0CE-D96A-2B262B95501B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اُكْتُبُوا فِي </a:t>
              </a:r>
              <a:r>
                <a:rPr lang="ar-S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95EEE37E-7F00-5E6A-431E-1D06F846028E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/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5C8E1944-684F-F03B-1584-385E3E502279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 : coins arrondis 41">
                <a:extLst>
                  <a:ext uri="{FF2B5EF4-FFF2-40B4-BE49-F238E27FC236}">
                    <a16:creationId xmlns:a16="http://schemas.microsoft.com/office/drawing/2014/main" id="{773EC066-A001-B666-CE83-41E20D42266A}"/>
                  </a:ext>
                </a:extLst>
              </p:cNvPr>
              <p:cNvSpPr/>
              <p:nvPr/>
            </p:nvSpPr>
            <p:spPr>
              <a:xfrm>
                <a:off x="2353366" y="2854096"/>
                <a:ext cx="1739083" cy="466848"/>
              </a:xfrm>
              <a:prstGeom prst="roundRect">
                <a:avLst/>
              </a:prstGeom>
              <a:solidFill>
                <a:srgbClr val="FFEF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ar-SA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SA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ar-SA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ar-SA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ar-SA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SA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ar-SA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Rectangle : coins arrondis 41">
                <a:extLst>
                  <a:ext uri="{FF2B5EF4-FFF2-40B4-BE49-F238E27FC236}">
                    <a16:creationId xmlns:a16="http://schemas.microsoft.com/office/drawing/2014/main" id="{773EC066-A001-B666-CE83-41E20D4226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3366" y="2854096"/>
                <a:ext cx="1739083" cy="466848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800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796F9-F7E6-5DA4-21F7-5EAD5C585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3882D83-6876-3395-D4A6-1BD103A1858F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EC255916-7942-716D-6084-5124BCB46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8FAF64CB-F282-74F6-C08D-80ED065503D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14861610-DB5E-248C-EA41-0E7A0467A48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E9523716-1ABF-55B1-8651-16347C71049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41114486-F1A6-09A0-778F-248514D3CB8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F963F2AE-9B0A-D577-AF4A-767B21FD418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53A77760-FFBD-D435-A77F-18533FB363A5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D111AF2B-5AE3-7292-8225-7DDDFC6DA72E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448DF7D2-3383-D17E-5A48-4B7975B4EDDE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CFFD9A60-A44E-D73B-2CC1-FB1BC8179CD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C3063342-A443-954A-8CBE-D10E4D4011C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4D0AB8EF-A898-ECE2-B487-36C2859E7E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7D0FA8D-D02C-3AE9-2C56-D8343861FD3F}"/>
              </a:ext>
            </a:extLst>
          </p:cNvPr>
          <p:cNvSpPr txBox="1"/>
          <p:nvPr/>
        </p:nvSpPr>
        <p:spPr>
          <a:xfrm>
            <a:off x="2700726" y="871079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91CF399F-4C6B-1442-E3F0-C4DBA99A678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6BC69227-041A-5C19-9E30-E1FF8494FC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174" y="2736822"/>
            <a:ext cx="8254723" cy="170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6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51741-497B-4BBA-F240-9458B2132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375CC0A3-B560-1010-B108-A6BBB9ADD7F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97403EED-BDEF-59EF-4D51-30AC1D8A0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5F4B26FD-B70A-5E01-8B99-80C247DA22E9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B1FE030-C45E-F6E8-63BB-F65783CD412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81A5933-D022-91AA-E78D-E970C05C890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352178C4-863F-677D-56C3-C00E933AD99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C290C416-C1F6-D012-DC05-2D9E1A3A8FD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527204C-19A2-AB14-76B3-B1922D0210ED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DB2900C6-720E-3D74-38FE-5F314BA22F1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BE97AC97-6D3B-77BE-AE55-C7924D3A1124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D0542F3E-2A59-4F5A-4410-1E4DCEA7AEF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8E5AC8A5-C868-805E-6D03-013B8E2AF22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7C49394-5677-2833-7191-B720F0C473A4}"/>
              </a:ext>
            </a:extLst>
          </p:cNvPr>
          <p:cNvSpPr txBox="1"/>
          <p:nvPr/>
        </p:nvSpPr>
        <p:spPr>
          <a:xfrm>
            <a:off x="2815225" y="819402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D942679-A3EB-A381-42F0-D9CEE57B2A4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 4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7635E900-1BFB-542D-CC35-BA45E9AA3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94" y="2759989"/>
            <a:ext cx="8178306" cy="183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5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A259A-F2DC-AFA9-B900-FE59471FD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A8E32E4-588B-439B-73DF-093C47F63AA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C09D3544-491D-9BFF-9731-4716358A5F42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11E6C11-4B51-6BB2-98CA-18C6EC932220}"/>
              </a:ext>
            </a:extLst>
          </p:cNvPr>
          <p:cNvGrpSpPr/>
          <p:nvPr/>
        </p:nvGrpSpPr>
        <p:grpSpPr>
          <a:xfrm>
            <a:off x="1379913" y="2249227"/>
            <a:ext cx="6269581" cy="2801236"/>
            <a:chOff x="1845087" y="2237493"/>
            <a:chExt cx="5778746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71797921-0C7F-9076-8523-AEBB124C0706}"/>
                </a:ext>
              </a:extLst>
            </p:cNvPr>
            <p:cNvSpPr/>
            <p:nvPr/>
          </p:nvSpPr>
          <p:spPr>
            <a:xfrm>
              <a:off x="2116780" y="2601942"/>
              <a:ext cx="5431517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203DD8D-5892-A38C-6B16-662CFF20B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31747" y="3394748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3FCBA1AA-DB5B-ED85-D40D-77499E93D33D}"/>
                </a:ext>
              </a:extLst>
            </p:cNvPr>
            <p:cNvSpPr/>
            <p:nvPr/>
          </p:nvSpPr>
          <p:spPr>
            <a:xfrm>
              <a:off x="2465404" y="2262800"/>
              <a:ext cx="3462235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سين 1و2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20E16447-25EC-942B-263F-A610DEEE66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2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D6D25D5-79F1-4E71-68F1-E2684803F213}"/>
                </a:ext>
              </a:extLst>
            </p:cNvPr>
            <p:cNvSpPr txBox="1"/>
            <p:nvPr/>
          </p:nvSpPr>
          <p:spPr>
            <a:xfrm>
              <a:off x="1845087" y="2963847"/>
              <a:ext cx="5778746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حساب جداء عدد</a:t>
              </a: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ين عشريين</a:t>
              </a:r>
              <a:endPara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E400E665-6A80-F3C5-61A1-82F8C6BEC193}"/>
              </a:ext>
            </a:extLst>
          </p:cNvPr>
          <p:cNvSpPr txBox="1"/>
          <p:nvPr/>
        </p:nvSpPr>
        <p:spPr>
          <a:xfrm>
            <a:off x="2310938" y="3568808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B70BC27-0AE7-FBBE-3CF2-59716007DD16}"/>
              </a:ext>
            </a:extLst>
          </p:cNvPr>
          <p:cNvSpPr txBox="1"/>
          <p:nvPr/>
        </p:nvSpPr>
        <p:spPr>
          <a:xfrm>
            <a:off x="1674683" y="3999407"/>
            <a:ext cx="5217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النمذجة ( نسبة أقل من 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DC44AC-B699-3A23-0EE9-CC608A4159D1}"/>
              </a:ext>
            </a:extLst>
          </p:cNvPr>
          <p:cNvSpPr txBox="1"/>
          <p:nvPr/>
        </p:nvSpPr>
        <p:spPr>
          <a:xfrm>
            <a:off x="2968481" y="4461072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42965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855B4-8C44-2462-83A0-60090443F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938C9797-93FC-080E-ACAC-90845ED488CB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34178503-FA04-8C1E-8A6F-59F556F76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CFA39364-BDF5-C409-8207-E2FD1E3B04C1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ABEE364-CEDB-0A59-616D-0262141E96D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7E340AB-BC0D-CDF0-167F-2DCB5A1F8E6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7D94E64B-6057-B179-1998-A5BB751D829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A4F4F01C-F17A-4459-3432-D37C7A240C9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1E78946A-AFB5-A05F-D5B8-DE516B634A30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E35CB6CD-A6FE-DA70-9F21-212F44C74075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AC248F1C-5030-F557-3353-D69F864E518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69B16F45-CA5C-2FA6-33E0-6086EDDBD4B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0F6BBE81-8244-9F84-DA44-A5C115CD682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6FB07AA2-AC12-D76C-426C-8827C60B1766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F5EEAC9-A972-C7B6-EE08-BCB495F3D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31757B6-655C-4117-619A-83AE99C7BA6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655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A3DB5-9F65-9C2E-DD3F-348CF1865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0DE567E-86F9-6174-2306-70BA91BA82B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C54AFCB-557E-E551-73DD-759C2B413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A8EE539-4A36-6D59-DA39-0EF1EDA880DA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BDED991A-D804-D15E-3E44-8FACEA24BE0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2BD9ABB-E7C5-E3B8-8587-13834788E10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D7EFD39-2A55-5048-7FD1-3DB265A32EE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FB309159-1C33-645C-5C44-927261131A5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5A8996CD-38B5-3202-D42F-A2DAA3ECAF8C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2EF29EC8-89A8-FCB3-0BF9-786C739D2BC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AD642F0-C92A-29D7-7F04-ACFA5BB60D1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36079FA-1EEE-AF25-0286-D0AE848099C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6151CF3B-5256-8FD2-454B-39D74AE7D82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043431A1-9E15-56AA-F696-FDF26CC69EAB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احسبوا العملية التالية.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BFC0D7A-8E65-711C-7693-51750861219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5F4D85E-EF52-7507-3209-62763C0FA453}"/>
                  </a:ext>
                </a:extLst>
              </p:cNvPr>
              <p:cNvSpPr txBox="1"/>
              <p:nvPr/>
            </p:nvSpPr>
            <p:spPr>
              <a:xfrm>
                <a:off x="383287" y="3011854"/>
                <a:ext cx="81216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ar-SA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𝟗𝟓</m:t>
                      </m:r>
                      <m:r>
                        <a:rPr lang="ar-SA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ar-SA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</m:t>
                      </m:r>
                      <m:r>
                        <a:rPr lang="fr-FR" sz="4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4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fr-FR" sz="44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5F4D85E-EF52-7507-3209-62763C0FA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87" y="3011854"/>
                <a:ext cx="8121616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280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8A86CA-B090-AE27-8359-A64253C29CE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BB5359D-248B-D64A-CDBE-15DDC0DF0F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6808251" y="4068915"/>
            <a:ext cx="783913" cy="566262"/>
          </a:xfrm>
          <a:prstGeom prst="rect">
            <a:avLst/>
          </a:prstGeom>
        </p:spPr>
      </p:pic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D3482154-0FCE-CDD4-3DCC-B17FF0AC6FC9}"/>
              </a:ext>
            </a:extLst>
          </p:cNvPr>
          <p:cNvSpPr/>
          <p:nvPr/>
        </p:nvSpPr>
        <p:spPr>
          <a:xfrm>
            <a:off x="3992170" y="2651070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200" b="1">
                <a:latin typeface="Calibri" panose="020F0502020204030204" pitchFamily="34" charset="0"/>
                <a:cs typeface="Calibri" panose="020F0502020204030204" pitchFamily="34" charset="0"/>
              </a:rPr>
              <a:t>الأستاذ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83290CCD-BC0B-647A-06DC-32DE44674AB7}"/>
              </a:ext>
            </a:extLst>
          </p:cNvPr>
          <p:cNvSpPr/>
          <p:nvPr/>
        </p:nvSpPr>
        <p:spPr>
          <a:xfrm>
            <a:off x="6520297" y="476113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3521238E-AB8A-46C6-99DA-423CA9D2ABF8}"/>
              </a:ext>
            </a:extLst>
          </p:cNvPr>
          <p:cNvSpPr/>
          <p:nvPr/>
        </p:nvSpPr>
        <p:spPr>
          <a:xfrm>
            <a:off x="6233163" y="2620736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FF8328F4-5FBC-235C-49F9-3C56BF4BC9B4}"/>
              </a:ext>
            </a:extLst>
          </p:cNvPr>
          <p:cNvSpPr/>
          <p:nvPr/>
        </p:nvSpPr>
        <p:spPr>
          <a:xfrm>
            <a:off x="3992170" y="477458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عمل ثنائي</a:t>
            </a:r>
          </a:p>
        </p:txBody>
      </p:sp>
      <p:pic>
        <p:nvPicPr>
          <p:cNvPr id="34" name="Image 33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C365DBB-40AB-5A30-BA9C-D286C03F1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659" y="1675073"/>
            <a:ext cx="1009688" cy="1009688"/>
          </a:xfrm>
          <a:prstGeom prst="rect">
            <a:avLst/>
          </a:prstGeom>
        </p:spPr>
      </p:pic>
      <p:pic>
        <p:nvPicPr>
          <p:cNvPr id="35" name="Image 34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D24F1D5B-A370-60D9-8B07-8B1772C88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19" y="1464823"/>
            <a:ext cx="1085805" cy="1085805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284DBB74-8D56-470D-8C48-D69397DA20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6407" y="3698131"/>
            <a:ext cx="1063006" cy="1063006"/>
          </a:xfrm>
          <a:prstGeom prst="rect">
            <a:avLst/>
          </a:prstGeom>
        </p:spPr>
      </p:pic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6D9A161E-81D8-428D-5554-23524EE4C17D}"/>
              </a:ext>
            </a:extLst>
          </p:cNvPr>
          <p:cNvSpPr/>
          <p:nvPr/>
        </p:nvSpPr>
        <p:spPr>
          <a:xfrm>
            <a:off x="1259806" y="2622128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S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الإسناد في الممارسة الموجهة</a:t>
            </a:r>
            <a:endParaRPr lang="ar-MA" sz="12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471890E4-22CB-B9E3-9F09-68081CC38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4043" y="1545672"/>
            <a:ext cx="1063006" cy="1063006"/>
          </a:xfrm>
          <a:prstGeom prst="rect">
            <a:avLst/>
          </a:prstGeom>
        </p:spPr>
      </p:pic>
      <p:pic>
        <p:nvPicPr>
          <p:cNvPr id="7" name="Image 6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58DD633-B571-88AD-9EAE-586CC11680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745" y="3817917"/>
            <a:ext cx="862304" cy="623125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0592378-D730-D993-873D-2E2E18C3FC8B}"/>
              </a:ext>
            </a:extLst>
          </p:cNvPr>
          <p:cNvSpPr/>
          <p:nvPr/>
        </p:nvSpPr>
        <p:spPr>
          <a:xfrm>
            <a:off x="1291936" y="477458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S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أمر  للشريحة الموالية بعد عرض الفيديو</a:t>
            </a:r>
            <a:endParaRPr lang="ar-MA" sz="12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5C87B-1DB0-3AD3-ED86-9E6880365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5909F17-C735-AA6A-4150-B90DB58E673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365C3838-8DDD-079D-E52D-8AF553C32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17DE1B75-0385-3E4B-6DFF-B4874423A23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A317818-E3C6-B1B8-E25C-72E3172F06D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6135457B-15C8-2082-8AEF-502EE7C8A80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92407ED-08FD-9551-C4B7-AF92E0057AE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40204D72-E486-4C2F-F44D-C5C0900B129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9CB5AE70-9966-E8E5-322D-6E3CF06F69C7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2D55C769-C7A6-5288-7E83-362DA096C52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618B86C-4C64-F734-B7C0-B4AA2E0ADA2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E77A5A1-41A5-583A-909F-B54F6AEB1C0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67084C6E-2C84-B50E-070D-CA4D47CEA8A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16C8568D-C169-83A7-253D-E03BA2215EF4}"/>
              </a:ext>
            </a:extLst>
          </p:cNvPr>
          <p:cNvSpPr txBox="1"/>
          <p:nvPr/>
        </p:nvSpPr>
        <p:spPr>
          <a:xfrm>
            <a:off x="1292267" y="90170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31BB4EE-EE6A-F27C-43B3-726904C8E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416DBF2-7DEF-D328-853E-8A45478F0A3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800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F4656-3041-FF67-FD2A-1824CD071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9302A98-2B33-5748-7402-D9C9A98329A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068288F-B323-7FCF-158A-70B764C4B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8C610C39-5386-8A1F-BCA9-822FC70B1E19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51C1E48-3AB5-FBB5-C22F-617D6D89E13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9FF452F4-A4C5-16F8-5B7B-8302BF67D96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98A42F73-A27F-63EA-CFFC-BB7F52C9111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F91D158-5BCC-4676-7805-FD267ABC312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486BC2D5-DEEC-9637-6529-233DE74509E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998C8006-FD9C-603D-68A4-C96CC7FBAED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646967D0-C1F1-1A04-73E8-A99353D39217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F1B0640-45C6-E5FA-9246-4C7F360F05F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1AD0399F-0843-4CA4-40EB-4C58EE2D735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18147BBE-97A9-1BEB-EC88-B1AE3EA0C51C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يحتسب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B2DFF38-6B4C-4300-3639-E206441C1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3C26DD9-699E-E4D5-CDC7-3D0F26E82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972" y="2402785"/>
            <a:ext cx="2870879" cy="351623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E810EFD-5EAA-128D-9242-842539D6B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8798" y="2723536"/>
            <a:ext cx="3337934" cy="259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2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C3A05-AA6D-54E4-29C4-448CE39C3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B41104F-4AC8-9927-6ED3-0717F9FF156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FF8A029-4825-4013-9CC8-86889B732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DA55EF94-B515-7D4E-7120-A48D2AFF550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1743FF2-EE79-AEB1-28F0-FA13FEC8915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BD88C1A3-8ECE-4B98-639D-BC820A13413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4EA4DC22-17A6-FA4A-8B19-D8E1A861A97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DB52BC03-B638-40F3-7446-4164A94ADA0A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9DE9167-5A4B-AE97-7073-200F965763B0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470A0C13-F9CD-5D6E-3864-6EE13DF1EBD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D32E25A7-D651-B843-3F4C-6467A88A7212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A2E9585D-39D3-FCC6-25D6-8CA15D51F8A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BC74AD85-2665-14D7-3CA1-457BE8B1B4F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02804F43-73F8-5906-DB44-4951C1B92DB3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7F80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7F807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B279303-19E1-273D-3F90-76F3C2A39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AA5A918-DB87-7212-E795-FE8FCC96E69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180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6535A-A050-EA73-8D26-51C39476C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7D5B5A88-EDF7-8DEB-B50A-1853BD46BBF7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44BAD7CD-7485-0DE8-16DD-B2535B266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21CF67D0-C87E-88D9-EFAD-E763B7DF1DD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B422F61-C6E5-728A-8B3E-A03206A996E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4EC553F-4773-E37E-0D8F-F65CE263D60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750FC311-B00F-E45D-A023-F34582DB75D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C189B5D-6A41-3573-1686-79A627D090E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CAEBA49B-A3E3-0034-5723-21111E70E860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52149BC1-D7C6-B00C-98B3-8AB793E30B9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DE7D6BBC-E2DC-2D7F-0D38-D60121C31FF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2C91AE7F-AA2D-4F61-2391-D18A15D2CE5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983822EC-FA59-5AE6-2D9A-F3DB2EC8389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F421BC8F-0D53-F6BB-0BD4-A0439F83AE0E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7F80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على الألواح، أنجزوا العملية التالية.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7F807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43BD761-7633-1801-46EF-844FB4DA0D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0C1C30DA-4990-D75C-1884-66F224447BAF}"/>
                  </a:ext>
                </a:extLst>
              </p:cNvPr>
              <p:cNvSpPr txBox="1"/>
              <p:nvPr/>
            </p:nvSpPr>
            <p:spPr>
              <a:xfrm>
                <a:off x="1193778" y="2721904"/>
                <a:ext cx="81216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fr-FR" sz="4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560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𝟐𝟑</m:t>
                      </m:r>
                      <m:r>
                        <a:rPr kumimoji="0" lang="fr-FR" sz="4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560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fr-FR" sz="4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560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𝟑</m:t>
                      </m:r>
                      <m:r>
                        <a:rPr kumimoji="0" lang="fr-FR" sz="4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560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  <m:r>
                        <a:rPr kumimoji="0" lang="ar-SA" sz="4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560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r>
                        <a:rPr kumimoji="0" lang="ar-SA" sz="4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560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kumimoji="0" lang="ar-SA" sz="4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560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</m:t>
                      </m:r>
                      <m:r>
                        <a:rPr kumimoji="0" lang="fr-FR" sz="4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560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fr-FR" sz="4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…</m:t>
                      </m:r>
                      <m:r>
                        <a:rPr kumimoji="0" lang="fr-FR" sz="44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560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0C1C30DA-4990-D75C-1884-66F224447B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778" y="2721904"/>
                <a:ext cx="8121616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755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E2B95-2AA9-8A3F-B26F-F76F0B78E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B3D983E7-3EC7-D089-41F5-5B1E005505D5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15FE3D6A-5E1E-BF4C-E8DA-D592E57E8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5D64A3B0-12FD-7FD7-C754-6067CA0F9FB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F4F0E960-076A-059F-5CBE-48C6F1A80EC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44858D9-DE7D-8131-1FAF-D44548CE0C4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E807FB42-C5BB-B18E-28F8-6C01518A89D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50E2C25-6576-652C-ADA8-9D6609BE599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84AD170-3B66-8139-53C5-E406D2ED8A91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33E229DC-275F-06A8-62D8-A32678D3380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43247D98-92BC-3623-5269-0EF2B881454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8290F624-BA77-7C99-C6E4-12D70B007A3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362AF562-9DE1-D0F9-3E38-2B6AD1BB8AF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51971324-06F1-5598-2BD6-84AE954223B4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7F80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7F807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43B855F-AF12-38BA-1EED-C2E88A383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86843E0-4522-A403-9E1F-E6C25C8C27C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242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1BE9D-5D07-203D-3F57-951677249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FC309C12-5DDC-B81A-EE5C-B24BFCD799F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00ADC9A-11FB-B3DA-9D70-9E3821F93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B7B7EABF-E9A2-1428-34E9-91798A4D1AF7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6EE28BE-38DE-4EE3-65D3-AB82AC477AF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730135A-B7E1-9ED6-E283-FA9CD212700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8B065C26-F98F-8C60-812C-A6DF8168F2A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27586EFD-BDD8-6177-4306-5809F46D18B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DB8CBEA6-35E9-617B-8129-56667F0BFF0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5AF1B38C-4E6C-C5CA-C575-F1B3C25557A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86B8F91F-2A6A-64C3-7142-ABADF5A320D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1E922364-AFF6-9E32-9BA4-F0E6CA7C670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515FF741-EB86-A147-383A-4C113C39733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804F63D2-B261-4CF5-13D3-EF30EBB90E1C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7F80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1" u="none" strike="noStrike" kern="1200" cap="none" spc="0" normalizeH="0" baseline="0" noProof="0" dirty="0">
                <a:ln>
                  <a:noFill/>
                </a:ln>
                <a:solidFill>
                  <a:srgbClr val="7F80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يحتسب الأستاذ نسبة التحكم</a:t>
            </a:r>
            <a:endParaRPr kumimoji="0" lang="ar-MA" sz="1800" b="0" i="1" u="none" strike="noStrike" kern="1200" cap="none" spc="0" normalizeH="0" baseline="0" noProof="0" dirty="0">
              <a:ln>
                <a:noFill/>
              </a:ln>
              <a:solidFill>
                <a:srgbClr val="7F807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3FE7D65-433B-5D2D-A570-14AF2FCDF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D505569-DD28-86F7-D67D-73A223CB7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6714" y="2088623"/>
            <a:ext cx="2871465" cy="351769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61A4263-83E9-364D-89EC-4EBEBE3DF2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7833" y="2088622"/>
            <a:ext cx="3259396" cy="363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2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4CA61-3DCA-506D-4821-03BA0384E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D7052C6-8E26-1F28-A1C0-681217F642C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A1B0AE89-7746-89BF-F24A-8E63A65E0189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DC896EEE-8E7F-81B0-739B-E08B62430969}"/>
              </a:ext>
            </a:extLst>
          </p:cNvPr>
          <p:cNvGrpSpPr/>
          <p:nvPr/>
        </p:nvGrpSpPr>
        <p:grpSpPr>
          <a:xfrm>
            <a:off x="1062524" y="2426951"/>
            <a:ext cx="6519384" cy="3545669"/>
            <a:chOff x="2116780" y="2237493"/>
            <a:chExt cx="5461738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E3ECF065-B685-0D7C-B9AA-3EF6BD851F67}"/>
                </a:ext>
              </a:extLst>
            </p:cNvPr>
            <p:cNvSpPr/>
            <p:nvPr/>
          </p:nvSpPr>
          <p:spPr>
            <a:xfrm>
              <a:off x="2116780" y="2601942"/>
              <a:ext cx="5431517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81B18D9-6320-514B-D785-98915C3F3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46645" y="3686483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6D3BCEE7-E506-3CC3-77CD-6517CCE5BB02}"/>
                </a:ext>
              </a:extLst>
            </p:cNvPr>
            <p:cNvSpPr/>
            <p:nvPr/>
          </p:nvSpPr>
          <p:spPr>
            <a:xfrm>
              <a:off x="2788784" y="2262800"/>
              <a:ext cx="3138854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سين 1و2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AF889CF8-B2A6-51F7-1E89-5B42733376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2</a:t>
              </a:r>
              <a:endParaRPr lang="fr-MA" sz="3200" b="1" dirty="0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860548CE-94ED-A12C-82BE-B355658E7AA5}"/>
              </a:ext>
            </a:extLst>
          </p:cNvPr>
          <p:cNvSpPr txBox="1"/>
          <p:nvPr/>
        </p:nvSpPr>
        <p:spPr>
          <a:xfrm>
            <a:off x="2216130" y="4199786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47261DF-1FB6-1393-0830-4D84A1094750}"/>
              </a:ext>
            </a:extLst>
          </p:cNvPr>
          <p:cNvSpPr txBox="1"/>
          <p:nvPr/>
        </p:nvSpPr>
        <p:spPr>
          <a:xfrm>
            <a:off x="1579875" y="4630385"/>
            <a:ext cx="5217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إعادة النمذجة ( نسبة أقل من </a:t>
            </a:r>
            <a:r>
              <a:rPr lang="fr-FR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4056B75-D8A7-DBF3-F082-B194531D4DC5}"/>
              </a:ext>
            </a:extLst>
          </p:cNvPr>
          <p:cNvSpPr txBox="1"/>
          <p:nvPr/>
        </p:nvSpPr>
        <p:spPr>
          <a:xfrm>
            <a:off x="2873673" y="5092050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7A20CF6-85B2-3677-04E8-2E817AC7ADE1}"/>
              </a:ext>
            </a:extLst>
          </p:cNvPr>
          <p:cNvSpPr txBox="1"/>
          <p:nvPr/>
        </p:nvSpPr>
        <p:spPr>
          <a:xfrm>
            <a:off x="1106522" y="3440530"/>
            <a:ext cx="63953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جداء عددين عشريين</a:t>
            </a:r>
          </a:p>
        </p:txBody>
      </p:sp>
    </p:spTree>
    <p:extLst>
      <p:ext uri="{BB962C8B-B14F-4D97-AF65-F5344CB8AC3E}">
        <p14:creationId xmlns:p14="http://schemas.microsoft.com/office/powerpoint/2010/main" val="410305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45F19-D01D-1DDD-B6C3-98D601835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6C36CA06-BA20-2A5E-1AF6-7A4A794ECC8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46C94E06-D87C-F734-6BBC-C3C48C77B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B9B3168C-55CF-5654-C7FF-8347598BA78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0780AC7F-02CE-DABA-0B3B-E008B5C73DE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EB0DD781-2CCC-8731-AE7F-28645A6C49F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AB87FBF6-4128-0D05-2216-D35EA227813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7E907F39-6B26-0B47-9AFC-964139D293C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3895E1E-2D0A-9185-6F49-75773A96A4D1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7369254F-095E-72F6-20EC-A212BB5C659C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49474C0B-8AB4-A328-B156-F59299BB42D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CC084FCB-725C-577B-5150-98BC244D5E3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97B5E7E1-77D6-2DD2-A413-E71639FF9F8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94A3679D-FEA7-FA06-D4FA-10C53CAF0F9E}"/>
              </a:ext>
            </a:extLst>
          </p:cNvPr>
          <p:cNvSpPr txBox="1"/>
          <p:nvPr/>
        </p:nvSpPr>
        <p:spPr>
          <a:xfrm>
            <a:off x="384668" y="739788"/>
            <a:ext cx="71814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في حالة نسبة تحكم تقل عن  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يعيد الأستاذ </a:t>
            </a:r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نمذجة حساب جداء عددين عشريين على السبورة</a:t>
            </a:r>
            <a:r>
              <a:rPr lang="ar-S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3F2ECD1D-9524-A8B3-9611-0220F714A69A}"/>
                  </a:ext>
                </a:extLst>
              </p:cNvPr>
              <p:cNvSpPr txBox="1"/>
              <p:nvPr/>
            </p:nvSpPr>
            <p:spPr>
              <a:xfrm>
                <a:off x="1193778" y="2721904"/>
                <a:ext cx="81216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fr-FR" sz="4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560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𝟐𝟑</m:t>
                      </m:r>
                      <m:r>
                        <a:rPr kumimoji="0" lang="fr-FR" sz="4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560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fr-FR" sz="4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560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𝟑</m:t>
                      </m:r>
                      <m:r>
                        <a:rPr kumimoji="0" lang="fr-FR" sz="4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560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  <m:r>
                        <a:rPr kumimoji="0" lang="ar-SA" sz="4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560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r>
                        <a:rPr kumimoji="0" lang="ar-SA" sz="4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560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kumimoji="0" lang="ar-SA" sz="4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560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</m:t>
                      </m:r>
                      <m:r>
                        <a:rPr kumimoji="0" lang="fr-FR" sz="4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560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fr-FR" sz="4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…</m:t>
                      </m:r>
                      <m:r>
                        <a:rPr kumimoji="0" lang="fr-FR" sz="44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5608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3F2ECD1D-9524-A8B3-9611-0220F714A6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778" y="2721904"/>
                <a:ext cx="8121616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F8827F2-04D4-2329-A87F-0B5CA5A19B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6521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C9F89-2E4D-0E6C-52DD-BE96D545D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7D1D73-6592-24B8-C5AE-5D79DDDF500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C1142D36-3ECC-A6EF-4439-E93A1BE15590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7E99730-6E2B-547B-AA6E-A33F45802ADD}"/>
              </a:ext>
            </a:extLst>
          </p:cNvPr>
          <p:cNvGrpSpPr/>
          <p:nvPr/>
        </p:nvGrpSpPr>
        <p:grpSpPr>
          <a:xfrm>
            <a:off x="1062524" y="2426951"/>
            <a:ext cx="6483311" cy="3545669"/>
            <a:chOff x="2116780" y="2237493"/>
            <a:chExt cx="5431517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58C2D86F-D0B5-A2A4-03C4-D54F91F6EDC1}"/>
                </a:ext>
              </a:extLst>
            </p:cNvPr>
            <p:cNvSpPr/>
            <p:nvPr/>
          </p:nvSpPr>
          <p:spPr>
            <a:xfrm>
              <a:off x="2116780" y="2601942"/>
              <a:ext cx="5431517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427CC5C2-BBDF-81C3-B6BB-C9869C94F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890932" y="4011712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B9690AC4-9087-AEBF-10F9-8AB55A88AA1A}"/>
                </a:ext>
              </a:extLst>
            </p:cNvPr>
            <p:cNvSpPr/>
            <p:nvPr/>
          </p:nvSpPr>
          <p:spPr>
            <a:xfrm>
              <a:off x="2435797" y="2262800"/>
              <a:ext cx="3491840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سين 1و2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2C69BB9F-FF70-88D7-5539-18A02CB645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2</a:t>
              </a:r>
              <a:endParaRPr lang="fr-MA" sz="3200" b="1" dirty="0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C36AE527-95B6-D238-6EF9-A9B24DE8838E}"/>
              </a:ext>
            </a:extLst>
          </p:cNvPr>
          <p:cNvSpPr txBox="1"/>
          <p:nvPr/>
        </p:nvSpPr>
        <p:spPr>
          <a:xfrm>
            <a:off x="2216130" y="4199786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6D23DBF-ECA2-B515-CB99-66BE601282C9}"/>
              </a:ext>
            </a:extLst>
          </p:cNvPr>
          <p:cNvSpPr txBox="1"/>
          <p:nvPr/>
        </p:nvSpPr>
        <p:spPr>
          <a:xfrm>
            <a:off x="1579875" y="4630385"/>
            <a:ext cx="5217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النمذجة ( نسبة أقل من 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05A2BA6-9E1F-A609-EE1D-460F067C8385}"/>
              </a:ext>
            </a:extLst>
          </p:cNvPr>
          <p:cNvSpPr txBox="1"/>
          <p:nvPr/>
        </p:nvSpPr>
        <p:spPr>
          <a:xfrm>
            <a:off x="2873673" y="5092050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787A9C5-5147-EEFB-40FC-41FB79902DAE}"/>
              </a:ext>
            </a:extLst>
          </p:cNvPr>
          <p:cNvSpPr txBox="1"/>
          <p:nvPr/>
        </p:nvSpPr>
        <p:spPr>
          <a:xfrm>
            <a:off x="1106522" y="3440530"/>
            <a:ext cx="63953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جداء عددين عشريين</a:t>
            </a:r>
          </a:p>
        </p:txBody>
      </p:sp>
    </p:spTree>
    <p:extLst>
      <p:ext uri="{BB962C8B-B14F-4D97-AF65-F5344CB8AC3E}">
        <p14:creationId xmlns:p14="http://schemas.microsoft.com/office/powerpoint/2010/main" val="131571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8E34C-8882-0340-B7FA-D85529329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DB2FFE44-C465-0CB4-4E85-B3C0D97BC3E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E877513B-EDE3-82C1-C942-A5FE2D4DD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9178BF27-4A5E-8B4E-5FF4-0EADB0EAEAA7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134F4578-B10D-673E-4BBA-F4E67ACA66B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6444AFB-A1D4-09C6-539A-2A61DA8B8D4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2E14AF46-537D-D919-4978-7BAC9F73C11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FCBB0FB8-B5F7-D0B6-2E4F-B36F6793631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DEA1747D-D530-F9C8-0FE6-51F6740BBE0D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3BB01700-FBCE-F281-6761-9C24166B97E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5B0FD51-700C-8581-7E99-75A105F6448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88E6B673-3218-E309-A491-25C01AC44F7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96680B15-ED1D-E3FA-9865-0A0B2435262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7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0949B3E7-66D4-BF07-47D9-B6BBE0AE91F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68C5838-E3EB-2712-27CB-7C25C13FEFF3}"/>
              </a:ext>
            </a:extLst>
          </p:cNvPr>
          <p:cNvSpPr txBox="1"/>
          <p:nvPr/>
        </p:nvSpPr>
        <p:spPr>
          <a:xfrm>
            <a:off x="1465006" y="862060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82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Image 5" descr="Une image contenant texte, capture d’écran, Police, logiciel&#10;&#10;Le contenu généré par l’IA peut être incorrect.">
            <a:extLst>
              <a:ext uri="{FF2B5EF4-FFF2-40B4-BE49-F238E27FC236}">
                <a16:creationId xmlns:a16="http://schemas.microsoft.com/office/drawing/2014/main" id="{C74318EE-CC1D-8C9D-1F05-69B35DF94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918887"/>
            <a:ext cx="3519948" cy="4077053"/>
          </a:xfrm>
          <a:prstGeom prst="rect">
            <a:avLst/>
          </a:prstGeom>
        </p:spPr>
      </p:pic>
      <p:pic>
        <p:nvPicPr>
          <p:cNvPr id="9" name="Image 8" descr="Une image contenant text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id="{85B471A1-9BFA-FB1C-578E-BC7CE2B135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1627" y="1918887"/>
            <a:ext cx="3095571" cy="4077053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1A2830C-08E9-3475-9204-1270E0987FF8}"/>
              </a:ext>
            </a:extLst>
          </p:cNvPr>
          <p:cNvSpPr/>
          <p:nvPr/>
        </p:nvSpPr>
        <p:spPr>
          <a:xfrm>
            <a:off x="4879331" y="3598606"/>
            <a:ext cx="2954848" cy="110019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67082FB-C1A3-EE36-3411-715FD88964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487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</a:t>
            </a:r>
            <a:r>
              <a:rPr lang="ar-S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الثاني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جداء الأعداد العشرية (</a:t>
              </a:r>
              <a:r>
                <a:rPr lang="ar-S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46260"/>
              <a:ext cx="3420000" cy="6670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جداء الأعداد العشرية (2)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AF7939E-E87A-0356-E390-6BC853DBC1DB}"/>
              </a:ext>
            </a:extLst>
          </p:cNvPr>
          <p:cNvSpPr txBox="1"/>
          <p:nvPr/>
        </p:nvSpPr>
        <p:spPr>
          <a:xfrm>
            <a:off x="4571151" y="4300726"/>
            <a:ext cx="3444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57200" rtl="1">
              <a:defRPr/>
            </a:pPr>
            <a:r>
              <a:rPr lang="ar-SA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جداء الأعداد العشرية(3)</a:t>
            </a:r>
            <a:endParaRPr lang="ar-MA" b="1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D69C49CA-9DEA-023A-F5FE-8ABCAD8716F5}"/>
              </a:ext>
            </a:extLst>
          </p:cNvPr>
          <p:cNvSpPr txBox="1">
            <a:spLocks/>
          </p:cNvSpPr>
          <p:nvPr/>
        </p:nvSpPr>
        <p:spPr>
          <a:xfrm>
            <a:off x="4571151" y="4230079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MA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جداء الأعداد العشرية (</a:t>
            </a:r>
            <a:r>
              <a:rPr lang="fr-FR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MA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EF56C6C-F87A-D539-58A8-CF163F017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548" y="5447386"/>
            <a:ext cx="3938021" cy="94082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8391736-37DF-78AF-FF13-45EE01BA3674}"/>
              </a:ext>
            </a:extLst>
          </p:cNvPr>
          <p:cNvSpPr txBox="1"/>
          <p:nvPr/>
        </p:nvSpPr>
        <p:spPr>
          <a:xfrm>
            <a:off x="2608087" y="5584900"/>
            <a:ext cx="3444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kern="0" dirty="0">
                <a:latin typeface="Calibri" panose="020F0502020204030204" pitchFamily="34" charset="0"/>
                <a:cs typeface="Calibri" panose="020F0502020204030204" pitchFamily="34" charset="0"/>
              </a:rPr>
              <a:t>مراجعة وتثبيت دروس الأسبوع</a:t>
            </a:r>
          </a:p>
        </p:txBody>
      </p:sp>
      <p:sp>
        <p:nvSpPr>
          <p:cNvPr id="5" name="Organigramme : Terminateur 21">
            <a:extLst>
              <a:ext uri="{FF2B5EF4-FFF2-40B4-BE49-F238E27FC236}">
                <a16:creationId xmlns:a16="http://schemas.microsoft.com/office/drawing/2014/main" id="{9EFBB0AF-7FCA-71D8-5C6B-AA5B92DAED09}"/>
              </a:ext>
            </a:extLst>
          </p:cNvPr>
          <p:cNvSpPr/>
          <p:nvPr/>
        </p:nvSpPr>
        <p:spPr>
          <a:xfrm>
            <a:off x="4678320" y="5201773"/>
            <a:ext cx="126762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S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68B38C4-3F9A-92C4-77E1-D321483987EE}"/>
              </a:ext>
            </a:extLst>
          </p:cNvPr>
          <p:cNvGrpSpPr/>
          <p:nvPr/>
        </p:nvGrpSpPr>
        <p:grpSpPr>
          <a:xfrm>
            <a:off x="456096" y="3819127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6263FF29-D9D1-D245-5F58-F297255A035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20" name="Organigramme : Terminateur 21">
              <a:extLst>
                <a:ext uri="{FF2B5EF4-FFF2-40B4-BE49-F238E27FC236}">
                  <a16:creationId xmlns:a16="http://schemas.microsoft.com/office/drawing/2014/main" id="{BF87EDB3-0082-1DFC-6503-83111E7B27D5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61A3C467-995C-89DD-428A-42829C8ADC64}"/>
              </a:ext>
            </a:extLst>
          </p:cNvPr>
          <p:cNvSpPr txBox="1">
            <a:spLocks/>
          </p:cNvSpPr>
          <p:nvPr/>
        </p:nvSpPr>
        <p:spPr>
          <a:xfrm>
            <a:off x="622169" y="4197884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SA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المسائل: وضعيات </a:t>
            </a:r>
            <a:r>
              <a:rPr lang="ar-SA" sz="1800" b="1" kern="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ضربية</a:t>
            </a:r>
            <a:endParaRPr lang="ar-MA" sz="1800" b="1" kern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50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9EC55-5B6B-F6E7-5739-1CD9DF278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E668C299-16C5-0ACE-56FB-A8081DAE03A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10FB99D-189B-F879-F828-91EA9D6A4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A0641099-DA6F-ECCF-7626-6378DE44C1B1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7AD46564-99E4-AE23-C88E-43FE0B569B5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474C50E-0E8E-CADE-BBEF-82BDD639BA4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A243AC08-A04E-0D4A-33A5-92926F5EE6A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B8518493-DC6A-C809-478B-1AC678C2A0E1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6CD92C4-7FA8-BC55-F24E-7E440652EEC5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54705303-E752-E852-59A3-9E6EE878759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4A966580-B397-DA91-44DD-319EBF790EC9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1225C771-BBE8-732B-3E20-DCC56252E88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ED2C6169-51B7-CB5B-191C-A3070723908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D831C76-20B8-57FE-7892-0FE53C9F9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B964D27-4F89-A657-A20A-02A3959BE35F}"/>
              </a:ext>
            </a:extLst>
          </p:cNvPr>
          <p:cNvSpPr txBox="1"/>
          <p:nvPr/>
        </p:nvSpPr>
        <p:spPr>
          <a:xfrm>
            <a:off x="367005" y="85827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33667CEF-9958-6676-47D9-B3D24FE72B8A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36671B59-F157-AD57-4F2E-60509B047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0EF433F4-FF71-C627-287A-E034F8FF09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8D74A17D-AFAC-79D3-D4C0-60AC1CA93E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095631" y="2790933"/>
            <a:ext cx="2517796" cy="2517796"/>
          </a:xfrm>
          <a:prstGeom prst="rect">
            <a:avLst/>
          </a:prstGeom>
        </p:spPr>
      </p:pic>
      <p:pic>
        <p:nvPicPr>
          <p:cNvPr id="10" name="Image 9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DAA8D1B4-F42B-EA99-E72F-F8B5446B57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842" y="2703871"/>
            <a:ext cx="5713118" cy="301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3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EFC21-D506-139F-6015-3C14A9840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8D6EFFC-6DBE-0CB4-CC5A-A48C8DEBD788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6954CF8A-3619-984C-10D2-9B7A835BC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0C883015-25DC-E562-8955-59CDFF75EDF0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6B81D4F-EC72-46AA-43C4-EBF68807C05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ADBBC8B-337E-E3F7-2868-6412E9E50E6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DB5E0D2E-02FE-E509-65E3-A8B28D7C72C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4FA6FF4B-7867-707B-B193-B2FF938062D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AC4CCF29-C0C6-9C26-7C86-06603C9963A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0D27BE40-8A9F-F3A9-4439-09B089AB648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A7F4A2E-0CA9-7E18-187B-452FCD113E1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DBF7B365-7606-B65A-0BB4-B69AED4556B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889E7CD7-5830-5498-793B-5FC0FDA7405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0438BBB-01F5-1916-0EA3-99C39A1AE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D8D793C-A3B4-32C4-1CAE-32B2A4DEF066}"/>
              </a:ext>
            </a:extLst>
          </p:cNvPr>
          <p:cNvSpPr txBox="1"/>
          <p:nvPr/>
        </p:nvSpPr>
        <p:spPr>
          <a:xfrm>
            <a:off x="0" y="8938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لديكم دقيقة واحدة.</a:t>
            </a:r>
          </a:p>
        </p:txBody>
      </p:sp>
      <p:grpSp>
        <p:nvGrpSpPr>
          <p:cNvPr id="7" name="Groupe 8">
            <a:extLst>
              <a:ext uri="{FF2B5EF4-FFF2-40B4-BE49-F238E27FC236}">
                <a16:creationId xmlns:a16="http://schemas.microsoft.com/office/drawing/2014/main" id="{2314013D-DEEA-537A-1FF7-3172FED361FC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8" name="Image 11">
              <a:extLst>
                <a:ext uri="{FF2B5EF4-FFF2-40B4-BE49-F238E27FC236}">
                  <a16:creationId xmlns:a16="http://schemas.microsoft.com/office/drawing/2014/main" id="{C56299BF-2DE9-EB1F-8E72-7C4154C73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126E257A-8A88-D049-5053-816D82688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0" name="Image 9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C1BD6D26-7BA3-7421-AD91-86B8EC455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531" y="2040660"/>
            <a:ext cx="7614546" cy="392345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E961A46-1867-FF5D-A442-0B2EE5AD8A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7089" y="3529781"/>
            <a:ext cx="1721778" cy="224402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C6B7057-8E5E-F76D-67AB-656D1ADA6D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9989" y="3478210"/>
            <a:ext cx="1897630" cy="234716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711BE67-D49B-D082-36EC-1C7152F366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5159" y="3529781"/>
            <a:ext cx="2008132" cy="224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5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A8BE1-1C44-E635-6287-5121DFAD1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92E26430-A865-EF63-8703-D667AD17B86D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170369B-BF0B-19D0-5D88-3A520D278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CF26A693-149A-8539-486A-3361D5D2F36F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6642962C-3752-30C1-69C1-051354C36F8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C88DEAF2-E21E-9027-26A1-27BB96A53F2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B4BE178F-314D-4C74-6661-C30B159FB78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250A3E67-B5B2-4CF6-7075-F74E933D9FD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AB8C970-8114-2396-0E4F-84CBF6A6AF9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D1772A24-BD96-AB27-050B-AEDD8F125B64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70AA9040-5993-A03D-C121-830B5EB813E2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DA8DA006-6B57-9DD5-CE6A-98887E047AB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332777CF-8D19-8757-BE5C-F0BA70BCE80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A2BB1F05-BAD5-6A50-18AA-143667595A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pic>
        <p:nvPicPr>
          <p:cNvPr id="7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E64062F2-F17D-D0C3-554E-E6269B8D918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4532284-6CA8-39F6-BD0D-61BCE389FC72}"/>
              </a:ext>
            </a:extLst>
          </p:cNvPr>
          <p:cNvSpPr txBox="1"/>
          <p:nvPr/>
        </p:nvSpPr>
        <p:spPr>
          <a:xfrm>
            <a:off x="1465006" y="862060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83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texte, capture d’écran, Police, logiciel&#10;&#10;Le contenu généré par l’IA peut être incorrect.">
            <a:extLst>
              <a:ext uri="{FF2B5EF4-FFF2-40B4-BE49-F238E27FC236}">
                <a16:creationId xmlns:a16="http://schemas.microsoft.com/office/drawing/2014/main" id="{1BE4C2DA-7558-8769-F358-0330ED56E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7255" y="2068138"/>
            <a:ext cx="3519948" cy="4077053"/>
          </a:xfrm>
          <a:prstGeom prst="rect">
            <a:avLst/>
          </a:prstGeom>
        </p:spPr>
      </p:pic>
      <p:pic>
        <p:nvPicPr>
          <p:cNvPr id="9" name="Image 8" descr="Une image contenant text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id="{2DE5BD8B-AE55-9A20-2F8F-BE9B0E1AF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6882" y="2068138"/>
            <a:ext cx="3095571" cy="4077053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7EC2FDC-8EC5-0B2E-BC7E-243C2A640D20}"/>
              </a:ext>
            </a:extLst>
          </p:cNvPr>
          <p:cNvSpPr/>
          <p:nvPr/>
        </p:nvSpPr>
        <p:spPr>
          <a:xfrm>
            <a:off x="1355496" y="2336494"/>
            <a:ext cx="2698342" cy="168885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259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370DB-041C-7ADF-7224-B2C84E763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9C91F787-E12F-9A72-4548-AE2C2CBA378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C5420F5-C293-0DB6-2365-83216E23B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16BC132E-5872-BC9C-73AE-8686AD47EAAC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FDB500D7-334D-A8E8-8862-F423C80B832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C5F04029-F0AE-4EB1-FB32-FE47A691C04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DA275388-8F93-2F56-1B90-859474F9EE7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A19A5A72-87BF-A555-2BDA-4D899C692D9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C4B13E1-704B-FB52-FE37-D4A5F37D5FBE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A3D8D5E0-9B08-072C-880A-E4F6BFBFC66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AC4169B0-BE38-521F-BE55-8C34A772EF6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B6CB7A2-04B6-618A-BA58-A2CE4467CC8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56162A41-DC81-D827-9DD8-635BB71E9EB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4F3FA0F-A70A-1736-7CED-196F82BB4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97C3615-8912-A4E3-7C90-0F1172262B7A}"/>
              </a:ext>
            </a:extLst>
          </p:cNvPr>
          <p:cNvSpPr txBox="1"/>
          <p:nvPr/>
        </p:nvSpPr>
        <p:spPr>
          <a:xfrm>
            <a:off x="367005" y="85827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C8522DC8-AEDD-4D85-6497-5126987E6EC6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1773876C-4072-5010-3ED3-867F32F3F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2EEAF417-FD9F-59B6-2112-267DA71645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F7E125F4-D7D2-DD5A-9BD5-D9D7BC2187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095631" y="2790933"/>
            <a:ext cx="2517796" cy="2517796"/>
          </a:xfrm>
          <a:prstGeom prst="rect">
            <a:avLst/>
          </a:prstGeom>
        </p:spPr>
      </p:pic>
      <p:pic>
        <p:nvPicPr>
          <p:cNvPr id="9" name="Image 8" descr="Une image contenant texte, nombr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780F4F1B-15F3-89B7-1E7B-B52919D63E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652" y="2005041"/>
            <a:ext cx="5735980" cy="388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2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5398A-747B-2D3F-C6B9-24358263E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4B85359C-066E-BAF7-3AF9-3FFCA69D5F7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03C06DFE-D695-2323-4CBC-F26F042D3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9D5B8B0-44FC-FF36-B4D6-4707B6B85079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CEE0FE7-4C5C-B4E8-F601-06688F1FA59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FB1538F1-DF7C-1512-2BF9-42B6B885B71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0958441F-4291-7F00-E818-1B5373B2079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F403AE91-25AD-338A-064E-7C9790C5A42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90B05EB-06F3-5549-6AA1-DDA84317FF03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8B91C878-484C-E410-1FB6-84994369CE2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6A1D281-FBF1-9DB5-8103-DE1E52480D1A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C84EA052-52CA-A341-7E6D-D5C97EC08F2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551C4043-6E7A-EC93-600E-837B206F56C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CD30C10-06EB-EE21-4CCA-D072D81EF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4AD0DE0-D379-4AAB-8CFA-4BD5A665D148}"/>
              </a:ext>
            </a:extLst>
          </p:cNvPr>
          <p:cNvSpPr txBox="1"/>
          <p:nvPr/>
        </p:nvSpPr>
        <p:spPr>
          <a:xfrm>
            <a:off x="0" y="8938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لديكم دقيقة واحدة.</a:t>
            </a:r>
          </a:p>
        </p:txBody>
      </p:sp>
      <p:grpSp>
        <p:nvGrpSpPr>
          <p:cNvPr id="7" name="Groupe 8">
            <a:extLst>
              <a:ext uri="{FF2B5EF4-FFF2-40B4-BE49-F238E27FC236}">
                <a16:creationId xmlns:a16="http://schemas.microsoft.com/office/drawing/2014/main" id="{1870AE4D-E413-ED87-1D50-BB4C991F6E0A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8" name="Image 11">
              <a:extLst>
                <a:ext uri="{FF2B5EF4-FFF2-40B4-BE49-F238E27FC236}">
                  <a16:creationId xmlns:a16="http://schemas.microsoft.com/office/drawing/2014/main" id="{B9B5491E-7B7F-D1E6-0660-D9BE30217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788485D7-9861-B223-B9A3-1A052DFBCC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5" name="Image 4" descr="Une image contenant texte, nombr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8918094E-5D6D-F11F-7C8F-C0304EA046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50" y="2069270"/>
            <a:ext cx="7765101" cy="414827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3873104-B5C8-2D29-C122-139C3D5D55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662" y="2584174"/>
            <a:ext cx="1613034" cy="313143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B5690BA-A049-A064-D30A-BB8CA42E7B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8172" y="2584172"/>
            <a:ext cx="1744680" cy="313143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86583B8-91FE-9F3A-8943-A28EF859E7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2584172"/>
            <a:ext cx="1744680" cy="321034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8707444-C3DD-B221-32C6-B3123A9A47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6680" y="2582265"/>
            <a:ext cx="1962772" cy="338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9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2F5A6-3C71-8F1A-A505-F05CE3611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B2CA904-597B-1F5C-6D04-6570BDA991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9A9ED4F1-FF96-4920-C862-95951AE20C9A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F416BAE-2E2A-47A7-2CA0-DC770F7C27E4}"/>
              </a:ext>
            </a:extLst>
          </p:cNvPr>
          <p:cNvGrpSpPr/>
          <p:nvPr/>
        </p:nvGrpSpPr>
        <p:grpSpPr>
          <a:xfrm>
            <a:off x="1127339" y="2426951"/>
            <a:ext cx="6695462" cy="3545669"/>
            <a:chOff x="2116780" y="2237493"/>
            <a:chExt cx="5446840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1070A97-9B0D-64FB-71CE-D6E7FA8F3919}"/>
                </a:ext>
              </a:extLst>
            </p:cNvPr>
            <p:cNvSpPr/>
            <p:nvPr/>
          </p:nvSpPr>
          <p:spPr>
            <a:xfrm>
              <a:off x="2116780" y="2601942"/>
              <a:ext cx="5431517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35C9C1C-51CD-B268-8FA4-E9CB4CB77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31747" y="3394748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FDE10397-3061-313B-7C3E-8F5BE31F3C61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3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3E94BFAE-ADBB-BCCB-A38F-3399709A26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3</a:t>
              </a:r>
              <a:endParaRPr lang="fr-MA" sz="3200" b="1" dirty="0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2C7546F5-634D-B5EA-7BF6-8926F134F400}"/>
              </a:ext>
            </a:extLst>
          </p:cNvPr>
          <p:cNvSpPr txBox="1"/>
          <p:nvPr/>
        </p:nvSpPr>
        <p:spPr>
          <a:xfrm>
            <a:off x="2216130" y="4199786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03570F5-DA04-DD18-6102-333EF3EC878C}"/>
              </a:ext>
            </a:extLst>
          </p:cNvPr>
          <p:cNvSpPr txBox="1"/>
          <p:nvPr/>
        </p:nvSpPr>
        <p:spPr>
          <a:xfrm>
            <a:off x="1579875" y="4630385"/>
            <a:ext cx="5217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النمذجة ( نسبة أقل من 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8FD6010-A148-1376-BAD7-0918EF6B6432}"/>
              </a:ext>
            </a:extLst>
          </p:cNvPr>
          <p:cNvSpPr txBox="1"/>
          <p:nvPr/>
        </p:nvSpPr>
        <p:spPr>
          <a:xfrm>
            <a:off x="2873673" y="5092050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FDCB931-C368-5A64-0800-E0B2D18D929A}"/>
              </a:ext>
            </a:extLst>
          </p:cNvPr>
          <p:cNvSpPr txBox="1"/>
          <p:nvPr/>
        </p:nvSpPr>
        <p:spPr>
          <a:xfrm>
            <a:off x="1127338" y="3514755"/>
            <a:ext cx="66954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مسائل متعلقة بالهندسة والقياس.</a:t>
            </a:r>
          </a:p>
        </p:txBody>
      </p:sp>
    </p:spTree>
    <p:extLst>
      <p:ext uri="{BB962C8B-B14F-4D97-AF65-F5344CB8AC3E}">
        <p14:creationId xmlns:p14="http://schemas.microsoft.com/office/powerpoint/2010/main" val="17482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64F88-387E-4FA1-6759-46698A30B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B04A2625-0DCD-FC80-5F02-D17F4C8BD8C5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D959EE9-4682-BA26-031D-795DC4613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BA4A8EA-DB0B-BBAF-6EFA-6D95134BB21C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3CD93CE-693A-3D36-45C2-4E4B8AFAA29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E4160830-7F43-A6AF-B9C0-A7A85E0FC3E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00183C00-DEA6-6A5E-67CF-7772111CDAB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02CBAE9A-A1BA-9FB8-22BE-63AF39AB337A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585A405-C57C-B77E-1419-86A944FA01D8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FA93D642-5769-E12C-7058-0BF1B54F105E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ED2DC9CA-140B-E436-8B10-8B3932FCDF6F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129F8F29-44DF-F3DE-543B-808425B686F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1914528D-615B-52C8-6DAA-E2576B0F4E2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E0D7301C-D4BD-54E9-2D39-CD0F0B1B3467}"/>
              </a:ext>
            </a:extLst>
          </p:cNvPr>
          <p:cNvSpPr txBox="1"/>
          <p:nvPr/>
        </p:nvSpPr>
        <p:spPr>
          <a:xfrm>
            <a:off x="667673" y="874657"/>
            <a:ext cx="6877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sz="2000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دفاتر البحث</a:t>
            </a:r>
          </a:p>
        </p:txBody>
      </p:sp>
      <p:pic>
        <p:nvPicPr>
          <p:cNvPr id="5" name="Image 4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DCC83D5-A0A7-C2E6-B1BC-022C99BB28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20EFE8C-21DE-7879-C357-5200E3C3401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162152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345FB-ECD3-4FB9-A82B-AB4F22DA7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B15356A3-0B82-951E-0682-5ABBD108715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3D12583-3880-DDB7-B184-01C93B503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ED0EA9BC-2493-5F7B-D0D3-09DACCCC5677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5BBD002-F506-BC80-5C69-391CD19A366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6D19C1F-ACAD-FCFC-09FE-5BDE3BE64CE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CBA42875-619E-8CC4-A8E9-B5086E895F5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FA864F99-0C91-0D14-F19E-C398350329EC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30146C1E-9475-92C8-D1DF-8DF6120FED8A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309ABFB3-A61C-E3D2-501C-0C1FF2CEF315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EC68C1BF-A0E0-FCFE-50F7-0AD9D89EB444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6A6A82BC-2CA6-A5B8-A8B7-D7565EF3170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BE7F3593-66F6-B981-2FBA-77DCE232BA1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0528A35-4300-7FD3-0900-3636E236D4A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ZoneTexte 2">
            <a:extLst>
              <a:ext uri="{FF2B5EF4-FFF2-40B4-BE49-F238E27FC236}">
                <a16:creationId xmlns:a16="http://schemas.microsoft.com/office/drawing/2014/main" id="{1FE54FE7-EF94-CA09-3596-B428F671D7EC}"/>
              </a:ext>
            </a:extLst>
          </p:cNvPr>
          <p:cNvSpPr txBox="1"/>
          <p:nvPr/>
        </p:nvSpPr>
        <p:spPr>
          <a:xfrm>
            <a:off x="465514" y="853335"/>
            <a:ext cx="6986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دفاتر قوموا بحل هذه المسألة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A9546A9-57AC-CD8D-281E-42BD9651F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62" y="1936869"/>
            <a:ext cx="7571888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6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AF297-D351-689F-64D4-4A4AD635C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60CCAEB6-0290-F472-ED67-050A216DF6B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7D1FA57-323E-6501-C4CC-DD59B6BC1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E575B81-C568-5081-A7AA-035BB142605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5A7BF6B-0A15-DDDA-7063-63C1C24796A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6BE6671-B662-AB41-0745-EBBB7E6823C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25BFD72A-2DFC-F73D-9517-7D5C61A0B28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801BB923-57CB-0E17-1BB6-934AC91143B1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7EB0DF5D-564B-CB6C-366E-8F9E00BD8FCF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D9CD989B-4445-9E38-ED7E-063459D9D47C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1D3B54D5-44EF-1A94-6690-01E9E48F2218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CAB71E7F-6F7D-BB98-7808-24C444E17F9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5382B44B-81CF-6F53-9B03-BDDFA3B1466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C55D8B3D-A58A-1B86-DADB-560CD2E1A79C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A741FCF-3505-3353-3FC8-BE6171269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7DDFA99-BF70-8B6B-53E4-816CBCE3815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62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B239A-8A4B-059D-95C1-6B9CBC3C0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1C7CF8F3-ECBB-EB77-6015-8661A305AA8F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7ABD71E3-2C0E-93D8-C07E-C7F85ACAD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C0B99CF0-1042-CA17-1A42-4CE1A81FA29A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E520F62D-E3F9-6B38-BE31-344D3EE6579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FF7E4ACE-5765-CCAB-5AB8-4F0A6BC0A12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FE0D0479-89EF-3545-86EC-69EE8A90C0A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65D18B4A-65A1-1D15-3CE7-EC9346E418D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22C90AB2-F05A-84AA-E6B0-071EF03FAD6C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8D1A1E76-080A-F93F-9565-1F732A35CB4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01A712A8-3973-4349-01B1-41FE4D91D9B7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C5205F4C-1C7F-B9D0-4667-57DF7B01A1E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89822B12-5538-F077-7138-7349C04BBF1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F896637-DE3B-D5B8-5535-0D339D61AB4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C0EC0E3-FC67-C96E-A036-A1FD40716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737640" y="2761580"/>
            <a:ext cx="3142281" cy="401689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E4D1CFA-35D1-E80F-E7A6-D48924E9E62B}"/>
              </a:ext>
            </a:extLst>
          </p:cNvPr>
          <p:cNvSpPr txBox="1"/>
          <p:nvPr/>
        </p:nvSpPr>
        <p:spPr>
          <a:xfrm>
            <a:off x="0" y="803492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،اكتبوا الحل النهائي للمسألة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8737207-692C-2637-6D32-6E588C5EB9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836" y="1723527"/>
            <a:ext cx="7571888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2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252398" y="1326397"/>
            <a:ext cx="8178799" cy="1569148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32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دروس الأسبوع</a:t>
            </a: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endParaRPr lang="en-US" sz="32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7" name="Image 6" descr="Une image contenant texte, capture d’écran, Police, logiciel&#10;&#10;Le contenu généré par l’IA peut être incorrect.">
            <a:extLst>
              <a:ext uri="{FF2B5EF4-FFF2-40B4-BE49-F238E27FC236}">
                <a16:creationId xmlns:a16="http://schemas.microsoft.com/office/drawing/2014/main" id="{1B11031F-1060-14D9-F7F4-EA3015442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478" y="2363867"/>
            <a:ext cx="3519948" cy="4077053"/>
          </a:xfrm>
          <a:prstGeom prst="rect">
            <a:avLst/>
          </a:prstGeom>
        </p:spPr>
      </p:pic>
      <p:pic>
        <p:nvPicPr>
          <p:cNvPr id="10" name="Image 9" descr="Une image contenant text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id="{D00D0792-065E-7F57-922E-3631651D7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105" y="2363867"/>
            <a:ext cx="3095571" cy="40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F45AB-EB07-5E81-2BC2-2D3D85244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613ACAFD-2F10-189E-51DB-B54C4D84EE6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0A1326BD-2563-7106-5919-741BBC9C7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34A15EBB-D514-11B3-68D6-FDAE43D05A1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1B81C95E-23C2-2627-ECD0-793D961F1AA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FEB631A-EA62-EBEA-25B5-1E866B429AB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C3A4876D-670C-5F93-CE6C-73272EEB6F3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41EB0546-B0DA-7E6F-249B-26923D18060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D7FDCDB-6549-60E1-07A3-0E14210924CF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FEC07667-316F-CE7C-B1CD-94CB054E7444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7C9831BF-41AE-4F50-C383-A3AC35A748CF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A32F62EB-46B4-0C4B-66D0-4BC54A5963A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9F7BF315-A2C1-E017-ADB2-47FCEBBA023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FBBFF470-91E1-E5D4-6505-E37059BEECE2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9F641E5-D1BD-170B-B7C4-7AAF1E40F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94966FD-E30A-8F98-1A55-756B7DFEA81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470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13B2D-0BB9-EFDC-D122-812F9F2A6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632DC44B-89D2-908F-CA39-05D87886ADD0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3F0F2BDC-6652-228E-0D13-C0DA1AEB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D8A09935-737D-6604-2783-9C5E1DC42C81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12A53ACF-E703-C637-38DF-98880E852A8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4869928-D849-EA61-534D-0B085F41225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F76F08F4-6D40-945A-4FD4-9D35CAA15F3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BE77146-A4E5-008E-C7ED-7C25668A9201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19FCC751-BBB7-B003-248E-9F85359E1349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8F862CEF-66D6-D1EE-7DA8-132AA4189D9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BAFD2387-EBF8-4F0D-A3CA-FF71B9903C52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9E849816-8D1F-C8FB-99E4-E9E762AC615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425895FB-D853-5C12-0067-D6909050B15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F3B2090-A8A5-3EEB-9877-12CD5D33E07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D63B7ED-ED83-BB44-9D08-C2D767B1CACA}"/>
              </a:ext>
            </a:extLst>
          </p:cNvPr>
          <p:cNvSpPr/>
          <p:nvPr/>
        </p:nvSpPr>
        <p:spPr>
          <a:xfrm>
            <a:off x="593138" y="1771714"/>
            <a:ext cx="7553739" cy="128214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600" dirty="0">
                <a:solidFill>
                  <a:schemeClr val="tx1"/>
                </a:solidFill>
              </a:rPr>
              <a:t>يُريدُ صاحِبُ حَديقَةٍ تَغْطيَةَ أَرْضِيَّةَ مَلْعَبٍ صَغيرٍ بِالعُشْبِ الصِّناعيّ.</a:t>
            </a:r>
          </a:p>
          <a:p>
            <a:pPr algn="ctr"/>
            <a:r>
              <a:rPr lang="ar-SA" sz="2600" dirty="0">
                <a:solidFill>
                  <a:schemeClr val="tx1"/>
                </a:solidFill>
              </a:rPr>
              <a:t>المَلْعَبُ عَلى شَكْلِ مُسْتَطيلٍ طُولُهُ 5,25 مِتْرًا، وَعَرْضُهُ 3,9 مِتْرًا.</a:t>
            </a:r>
          </a:p>
          <a:p>
            <a:pPr algn="ctr"/>
            <a:r>
              <a:rPr lang="ar-SA" sz="2600" dirty="0">
                <a:solidFill>
                  <a:schemeClr val="tx1"/>
                </a:solidFill>
              </a:rPr>
              <a:t>اُحْسُبْ مِساحَةَ أَرْضِيَّةِ المَلْعَبِ الَّتي يَجِبُ تَغْطِيَتُها بِالْعُشْبِ الصِّناعيّ.</a:t>
            </a:r>
            <a:endParaRPr lang="fr-FR" sz="2600" dirty="0">
              <a:solidFill>
                <a:schemeClr val="tx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A914374-C774-1D91-DFA4-376E5F30F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737640" y="2761580"/>
            <a:ext cx="3142281" cy="401689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E157B45-2A16-7A55-AA94-C31F208C8C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2469" y="3053862"/>
            <a:ext cx="3096950" cy="17235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 : coins arrondis 9">
                <a:extLst>
                  <a:ext uri="{FF2B5EF4-FFF2-40B4-BE49-F238E27FC236}">
                    <a16:creationId xmlns:a16="http://schemas.microsoft.com/office/drawing/2014/main" id="{E1FF0D19-F8FD-A2F4-2BF8-227D5FD5E42D}"/>
                  </a:ext>
                </a:extLst>
              </p:cNvPr>
              <p:cNvSpPr/>
              <p:nvPr/>
            </p:nvSpPr>
            <p:spPr>
              <a:xfrm>
                <a:off x="2668737" y="4922454"/>
                <a:ext cx="3280086" cy="497058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r>
                  <a:rPr lang="ar-SA" b="1" dirty="0">
                    <a:solidFill>
                      <a:srgbClr val="FF0000"/>
                    </a:solidFill>
                  </a:rPr>
                  <a:t>مساحة المستطيل = الطول </a:t>
                </a:r>
                <a14:m>
                  <m:oMath xmlns:m="http://schemas.openxmlformats.org/officeDocument/2006/math">
                    <m:r>
                      <a:rPr lang="ar-SA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ar-SA" b="1" dirty="0">
                    <a:solidFill>
                      <a:srgbClr val="FF0000"/>
                    </a:solidFill>
                  </a:rPr>
                  <a:t> العرض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Rectangle : coins arrondis 9">
                <a:extLst>
                  <a:ext uri="{FF2B5EF4-FFF2-40B4-BE49-F238E27FC236}">
                    <a16:creationId xmlns:a16="http://schemas.microsoft.com/office/drawing/2014/main" id="{E1FF0D19-F8FD-A2F4-2BF8-227D5FD5E4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737" y="4922454"/>
                <a:ext cx="3280086" cy="497058"/>
              </a:xfrm>
              <a:prstGeom prst="roundRect">
                <a:avLst/>
              </a:prstGeom>
              <a:blipFill>
                <a:blip r:embed="rId6"/>
                <a:stretch>
                  <a:fillRect b="-2353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 : coins arrondis 10">
                <a:extLst>
                  <a:ext uri="{FF2B5EF4-FFF2-40B4-BE49-F238E27FC236}">
                    <a16:creationId xmlns:a16="http://schemas.microsoft.com/office/drawing/2014/main" id="{7C74756E-A9B2-B105-C17D-959D3FC7D79C}"/>
                  </a:ext>
                </a:extLst>
              </p:cNvPr>
              <p:cNvSpPr/>
              <p:nvPr/>
            </p:nvSpPr>
            <p:spPr>
              <a:xfrm>
                <a:off x="2234509" y="5656783"/>
                <a:ext cx="4352869" cy="44711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SA" sz="2400" dirty="0">
                    <a:solidFill>
                      <a:srgbClr val="FF0000"/>
                    </a:solidFill>
                  </a:rPr>
                  <a:t>مساحة أرضية الملعب هي:</a:t>
                </a:r>
                <a:endParaRPr lang="fr-FR" sz="2400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fr-FR" sz="2400" b="1" dirty="0">
                    <a:solidFill>
                      <a:srgbClr val="FF0000"/>
                    </a:solidFill>
                  </a:rPr>
                  <a:t>A = </a:t>
                </a:r>
                <a14:m>
                  <m:oMath xmlns:m="http://schemas.openxmlformats.org/officeDocument/2006/math"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𝟐𝟓</m:t>
                    </m:r>
                    <m:r>
                      <a:rPr lang="fr-FR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𝟗</m:t>
                    </m:r>
                    <m:r>
                      <a:rPr lang="fr-FR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𝟐𝟎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𝟒𝟕𝟓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fr-FR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fr-FR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ar-SA" sz="2400" b="1" dirty="0">
                    <a:solidFill>
                      <a:srgbClr val="FF0000"/>
                    </a:solidFill>
                  </a:rPr>
                  <a:t> </a:t>
                </a:r>
                <a:endParaRPr lang="fr-FR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Rectangle : coins arrondis 10">
                <a:extLst>
                  <a:ext uri="{FF2B5EF4-FFF2-40B4-BE49-F238E27FC236}">
                    <a16:creationId xmlns:a16="http://schemas.microsoft.com/office/drawing/2014/main" id="{7C74756E-A9B2-B105-C17D-959D3FC7D7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4509" y="5656783"/>
                <a:ext cx="4352869" cy="447115"/>
              </a:xfrm>
              <a:prstGeom prst="roundRect">
                <a:avLst/>
              </a:prstGeom>
              <a:blipFill>
                <a:blip r:embed="rId7"/>
                <a:stretch>
                  <a:fillRect t="-56164" b="-753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>
            <a:extLst>
              <a:ext uri="{FF2B5EF4-FFF2-40B4-BE49-F238E27FC236}">
                <a16:creationId xmlns:a16="http://schemas.microsoft.com/office/drawing/2014/main" id="{8C0D4162-8EB5-7856-CEEB-D51F9CF91A04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يحتسب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07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EA370-1E78-F388-C16D-39C6B488B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5265DCBF-3FA5-1769-5AE6-64FBE883E45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B16C97E9-6CC4-FE94-E95F-2518B785AFE4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90D4B2E-E3A8-0DB7-3C7C-41FBFBE7A312}"/>
              </a:ext>
            </a:extLst>
          </p:cNvPr>
          <p:cNvGrpSpPr/>
          <p:nvPr/>
        </p:nvGrpSpPr>
        <p:grpSpPr>
          <a:xfrm>
            <a:off x="1062524" y="2426951"/>
            <a:ext cx="6519384" cy="3545669"/>
            <a:chOff x="2116780" y="2237493"/>
            <a:chExt cx="5461738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5E8DDF3B-D92D-C719-6DC1-C85766744792}"/>
                </a:ext>
              </a:extLst>
            </p:cNvPr>
            <p:cNvSpPr/>
            <p:nvPr/>
          </p:nvSpPr>
          <p:spPr>
            <a:xfrm>
              <a:off x="2116780" y="2601942"/>
              <a:ext cx="5431517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A041C05-F053-B993-A832-43F03B0E6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46645" y="3686483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00A8C27B-EAA9-AD5F-65E4-5C51F7B030F8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3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E4E8AFC6-F212-5EB4-7757-6F1DD4A4B2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4</a:t>
              </a:r>
              <a:endParaRPr lang="fr-MA" sz="3200" b="1" dirty="0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76485870-24AB-004F-AF9B-D2DB0ED17D6B}"/>
              </a:ext>
            </a:extLst>
          </p:cNvPr>
          <p:cNvSpPr txBox="1"/>
          <p:nvPr/>
        </p:nvSpPr>
        <p:spPr>
          <a:xfrm>
            <a:off x="2216130" y="4199786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F69D4CE-ECD5-0AE6-4005-56D350EDA0DF}"/>
              </a:ext>
            </a:extLst>
          </p:cNvPr>
          <p:cNvSpPr txBox="1"/>
          <p:nvPr/>
        </p:nvSpPr>
        <p:spPr>
          <a:xfrm>
            <a:off x="1579875" y="4630385"/>
            <a:ext cx="5217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إعادة النمذجة ( نسبة أقل من </a:t>
            </a:r>
            <a:r>
              <a:rPr lang="fr-FR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7AB0364-EF18-C204-AD62-033E7A271800}"/>
              </a:ext>
            </a:extLst>
          </p:cNvPr>
          <p:cNvSpPr txBox="1"/>
          <p:nvPr/>
        </p:nvSpPr>
        <p:spPr>
          <a:xfrm>
            <a:off x="2873673" y="5092050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81DEC4D-0AAE-D460-F753-FBDB2C752886}"/>
              </a:ext>
            </a:extLst>
          </p:cNvPr>
          <p:cNvSpPr txBox="1"/>
          <p:nvPr/>
        </p:nvSpPr>
        <p:spPr>
          <a:xfrm>
            <a:off x="886445" y="3507577"/>
            <a:ext cx="66954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مسائل متعلقة بالهندسة والقياس.</a:t>
            </a:r>
          </a:p>
        </p:txBody>
      </p:sp>
    </p:spTree>
    <p:extLst>
      <p:ext uri="{BB962C8B-B14F-4D97-AF65-F5344CB8AC3E}">
        <p14:creationId xmlns:p14="http://schemas.microsoft.com/office/powerpoint/2010/main" val="135922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FE0DC-49D2-5ACD-4769-DE0530AD9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E9EFD3A7-BFAC-A3E5-A4D4-0CCBEB323A87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BC47DBCD-9390-AD60-96EF-9E7CB825C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968D6EB3-80C8-0972-4DB9-1F627833B522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77B4B959-5C6E-346D-1F2A-FD2443F093E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483F2B8-FE9A-D8E0-8DCA-55A9E65CC1C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3F0788AA-B9CF-2D5E-17F3-84A3B31B9CC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0A82C658-AB82-286E-8AB8-0235B588E29E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D4BC1963-9A84-EE7A-84EC-DD8F0047303D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CB52B566-38DB-330E-B9AE-1BBD3EDECE44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18B4ABFC-CF8B-6D39-9B3C-E5B88CDE413F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1C9BBBC7-0A9A-5730-36DE-DDCF123A1F9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D0CCF847-232C-A7A4-B72F-B2CA9717ED6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68CDCBE4-C3A7-736F-7A44-EC3254E477BD}"/>
              </a:ext>
            </a:extLst>
          </p:cNvPr>
          <p:cNvSpPr txBox="1"/>
          <p:nvPr/>
        </p:nvSpPr>
        <p:spPr>
          <a:xfrm>
            <a:off x="384668" y="887705"/>
            <a:ext cx="7181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في حالة نسبة تحكم تقل عن   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يعيد الأستاذ </a:t>
            </a:r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نمذجة حل المسألة </a:t>
            </a:r>
            <a:r>
              <a:rPr lang="ar-S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AA1CA252-309B-6B59-CC58-CA0A4B19B2E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0558832-9FA5-DCC1-7073-323BFA9E4CA5}"/>
              </a:ext>
            </a:extLst>
          </p:cNvPr>
          <p:cNvSpPr/>
          <p:nvPr/>
        </p:nvSpPr>
        <p:spPr>
          <a:xfrm>
            <a:off x="711592" y="2538196"/>
            <a:ext cx="7553739" cy="128214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600" dirty="0">
                <a:solidFill>
                  <a:schemeClr val="tx1"/>
                </a:solidFill>
              </a:rPr>
              <a:t>يُريدُ صاحِبُ حَديقَةٍ تَغْطيَةَ أَرْضِيَّةَ مَلْعَبٍ صَغيرٍ بِالعُشْبِ الصِّناعيّ.</a:t>
            </a:r>
          </a:p>
          <a:p>
            <a:pPr algn="ctr"/>
            <a:r>
              <a:rPr lang="ar-SA" sz="2600" dirty="0">
                <a:solidFill>
                  <a:schemeClr val="tx1"/>
                </a:solidFill>
              </a:rPr>
              <a:t>المَلْعَبُ عَلى شَكْلِ مُسْتَطيلٍ طُولُهُ 5,25 مِتْرًا، وَعَرْضُهُ 3,9 مِتْرًا.</a:t>
            </a:r>
          </a:p>
          <a:p>
            <a:pPr algn="ctr"/>
            <a:r>
              <a:rPr lang="ar-SA" sz="2600" dirty="0">
                <a:solidFill>
                  <a:schemeClr val="tx1"/>
                </a:solidFill>
              </a:rPr>
              <a:t>اُحْسُبْ مِساحَةَ أَرْضِيَّةِ المَلْعَبِ الَّتي يَجِبُ تَغْطِيَتُها بِالْعُشْبِ الصِّناعيّ.</a:t>
            </a:r>
            <a:endParaRPr lang="fr-FR" sz="2600" dirty="0">
              <a:solidFill>
                <a:schemeClr val="tx1"/>
              </a:solidFill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1EBF814-261B-C98B-1501-8F7567CCE1E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578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D425B-6D00-BF32-6A10-F8A4FC825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DE8E2147-0DC1-31BE-094F-95A8979C3EB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7C99977E-025A-8D8E-54B9-98BC55F9FA12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42F778B-4864-6A3F-E81A-B89928F71666}"/>
              </a:ext>
            </a:extLst>
          </p:cNvPr>
          <p:cNvGrpSpPr/>
          <p:nvPr/>
        </p:nvGrpSpPr>
        <p:grpSpPr>
          <a:xfrm>
            <a:off x="1062524" y="2426951"/>
            <a:ext cx="6483311" cy="3545669"/>
            <a:chOff x="2116780" y="2237493"/>
            <a:chExt cx="5431517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9E444C79-871E-559C-BE3C-79892F0FCAF9}"/>
                </a:ext>
              </a:extLst>
            </p:cNvPr>
            <p:cNvSpPr/>
            <p:nvPr/>
          </p:nvSpPr>
          <p:spPr>
            <a:xfrm>
              <a:off x="2116780" y="2601942"/>
              <a:ext cx="5431517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48DA661B-9655-2B37-7554-136B5793E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890932" y="4011712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A41EC9FB-CC9F-5E89-5398-B4083036D337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3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AC364183-EA71-C013-1426-01B7C0A6DF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4</a:t>
              </a:r>
              <a:endParaRPr lang="fr-MA" sz="3200" b="1" dirty="0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AFE8DE0F-F703-9E4A-1F3F-226AADB6E81F}"/>
              </a:ext>
            </a:extLst>
          </p:cNvPr>
          <p:cNvSpPr txBox="1"/>
          <p:nvPr/>
        </p:nvSpPr>
        <p:spPr>
          <a:xfrm>
            <a:off x="2216130" y="4199786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4BE40EE-D7C5-8701-F647-AA795B2F689A}"/>
              </a:ext>
            </a:extLst>
          </p:cNvPr>
          <p:cNvSpPr txBox="1"/>
          <p:nvPr/>
        </p:nvSpPr>
        <p:spPr>
          <a:xfrm>
            <a:off x="1579875" y="4630385"/>
            <a:ext cx="5217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النمذجة ( نسبة أقل من 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D48214C-7F33-2EE3-5340-27D2244FFE54}"/>
              </a:ext>
            </a:extLst>
          </p:cNvPr>
          <p:cNvSpPr txBox="1"/>
          <p:nvPr/>
        </p:nvSpPr>
        <p:spPr>
          <a:xfrm>
            <a:off x="2873673" y="5092050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أنشطة التدرب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F8D242-FD47-03AD-BF6C-2136259C6074}"/>
              </a:ext>
            </a:extLst>
          </p:cNvPr>
          <p:cNvSpPr txBox="1"/>
          <p:nvPr/>
        </p:nvSpPr>
        <p:spPr>
          <a:xfrm>
            <a:off x="850372" y="3514755"/>
            <a:ext cx="66954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مسائل متعلقة بالهندسة والقياس.</a:t>
            </a:r>
          </a:p>
        </p:txBody>
      </p:sp>
    </p:spTree>
    <p:extLst>
      <p:ext uri="{BB962C8B-B14F-4D97-AF65-F5344CB8AC3E}">
        <p14:creationId xmlns:p14="http://schemas.microsoft.com/office/powerpoint/2010/main" val="225783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4E10D-0EC6-F205-5E30-087193AE4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18FD1349-51B3-D866-407F-F000E6973FD0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2226C0F5-C6AD-04AF-E241-7E16F2C7B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AE397809-A899-B502-6691-56E79583F6D4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B4726945-63A5-9673-BA6E-2D6B20336DF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896B2B7-6B97-C2A4-C4E2-1B558EDF364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A9C2C6B2-BFCD-60FF-50E5-1646FCE4DAA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1638CD9C-41F4-18C4-3ED0-28B430E27F5B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8F5544D-5221-877A-2A8A-27ACEAD70C41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7A94ED40-1177-1AF2-7CFF-D765FDF08C9C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48E7D0AB-0A11-3FA3-87AE-8B0ACF1C7EE9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D39DE354-89A1-9693-CE30-468F7BF1EBD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9D635DBA-FD04-3B61-1C9D-48C3C25D30A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7CD9CDB8-7E00-960B-02B7-1E093448A3A9}"/>
              </a:ext>
            </a:extLst>
          </p:cNvPr>
          <p:cNvSpPr txBox="1"/>
          <p:nvPr/>
        </p:nvSpPr>
        <p:spPr>
          <a:xfrm>
            <a:off x="667673" y="874657"/>
            <a:ext cx="6877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sz="2000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دفاتر البحث</a:t>
            </a:r>
          </a:p>
        </p:txBody>
      </p:sp>
      <p:pic>
        <p:nvPicPr>
          <p:cNvPr id="5" name="Image 4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9D95AABB-9F9B-595B-DD7B-0CFC74E0B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E772668-308D-7029-F14A-DC956171AC4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08450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6B39C-6DEC-063D-E4B7-C6A8FC1C4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7E41AAAF-711B-0790-8D6E-1D10227FA44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3B4B84E6-45A5-EB94-91F6-7323ACCB8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E0C19053-BEE2-A7B1-5C76-374400821C32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7DEDB175-1AC2-E89F-AD99-29174915067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607809C7-6354-9AC9-C60D-9A86F1F7962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8A541210-2527-AA78-254E-81895B492D3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EC6C2867-42BD-7468-4C77-0B3AFFF1007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9E95FCC1-3321-F250-4E14-4D21E991D34B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B80D78B7-4470-949F-570D-605ECD97E31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62C6A360-C37D-4941-4A15-82DABEE0FA7E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CEFDA03E-C444-C51C-E2F4-82720CD480C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E0BEEE41-1333-BFC9-09D9-0873238F744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18A12A1-42BA-C683-0861-0FB42BE61FD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C1C564F-12EF-5200-27B2-F98ECFADD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737640" y="2761580"/>
            <a:ext cx="3142281" cy="401689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588CFFF-A183-C12E-47F1-BD1563AE68EE}"/>
              </a:ext>
            </a:extLst>
          </p:cNvPr>
          <p:cNvSpPr txBox="1"/>
          <p:nvPr/>
        </p:nvSpPr>
        <p:spPr>
          <a:xfrm>
            <a:off x="92760" y="922472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دفاتر البحث قوموا بحل هذه المسألة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669E354-B2F9-5253-81A0-BC9765EC2F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925" y="1671119"/>
            <a:ext cx="7571888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5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3E04F-DFD6-6F6C-D23F-7D7743E7C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8147295D-9FB3-52F6-5FEF-78A9375D658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41D8DBE1-F7AC-421F-B955-5F10606EF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6998D314-72DB-77E6-7E8B-B43B10916A28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8504E0F-327F-F246-2054-594F00276A3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C7A8D02E-DCB6-ADEE-CB78-D797B8DF446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6803F2F-46B3-B7AB-86BB-A23078CF049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1BF0FC6A-95F5-FA15-1D74-CC2645498EC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5AF48D66-DAA1-8080-1D77-109C409FBC8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C96A8FE9-A6B0-26A6-96C3-70EB0116EEB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2DC0DD26-EEEE-A82D-2E75-9038BA256B5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A5416C12-C2CD-AA58-5EAD-EB0646B1487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FD2123AC-BE2A-97AB-9F73-1BAFB4DBE70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2DC99C7-9376-24C0-1B9E-C9669A03B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BFE103F-5B3D-B5EE-E983-4782086B7867}"/>
              </a:ext>
            </a:extLst>
          </p:cNvPr>
          <p:cNvSpPr txBox="1"/>
          <p:nvPr/>
        </p:nvSpPr>
        <p:spPr>
          <a:xfrm>
            <a:off x="367005" y="85827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14D97EB3-EF70-8023-67C1-92DF924D1A96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DA107DDE-E40B-BBC3-F81A-27C04B12D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B018DB1F-9FF5-43C0-0A6F-9CE1538451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872191EF-A346-1B74-1697-2A19AC0F14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393324" y="2403307"/>
            <a:ext cx="2517796" cy="251779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19A65E1-2C01-42B7-8B27-A4E2B3EE09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057" y="2166730"/>
            <a:ext cx="4267882" cy="354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4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EBC3A-E9FC-8566-2DF3-25B85A890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66D947D4-A9E5-BA5E-F8A4-145C92A7121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B9A722BE-AEF6-1395-20C9-74C3286B5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2EBFC24A-EDDE-48AF-8B6B-A7912B90448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09388A21-1359-B122-B511-703275A2BE2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CCA25EC-E627-9AE0-6294-D05227C8708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053D5EEF-93F6-CE79-6B3A-A431D5A86BE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BB40AE7E-F039-30CC-FD88-1444076C0C9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251886A6-2CFE-910F-5B20-7B11FE5BBD62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69122CDA-9FF4-1715-5D89-3FCB16A5409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75D50C46-0017-4C35-9FD8-E33C17F4A856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3365CC88-62F1-B97F-91AF-E2874635C53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3E599592-D28D-067E-4BA2-A6CB15BF4F1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" name="Groupe 8">
            <a:extLst>
              <a:ext uri="{FF2B5EF4-FFF2-40B4-BE49-F238E27FC236}">
                <a16:creationId xmlns:a16="http://schemas.microsoft.com/office/drawing/2014/main" id="{55A4D234-D0F7-EAC7-7C9B-B668C61E2697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8" name="Image 11">
              <a:extLst>
                <a:ext uri="{FF2B5EF4-FFF2-40B4-BE49-F238E27FC236}">
                  <a16:creationId xmlns:a16="http://schemas.microsoft.com/office/drawing/2014/main" id="{54B75028-4B5F-6922-6EF4-BF69A819F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2AFE07C3-2A39-1B6D-BF21-6E43AD32C8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4580BFB9-843B-F6EB-EFB8-1C0763834FBF}"/>
              </a:ext>
            </a:extLst>
          </p:cNvPr>
          <p:cNvSpPr txBox="1"/>
          <p:nvPr/>
        </p:nvSpPr>
        <p:spPr>
          <a:xfrm>
            <a:off x="-914540" y="880683"/>
            <a:ext cx="844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يشرح لنا كيف توصل إلى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الجواب الصحيح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D89755C-6053-A509-14DF-35B44EC326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8FE2D9A-018D-03E2-CBDD-BBFA0929E1E6}"/>
              </a:ext>
            </a:extLst>
          </p:cNvPr>
          <p:cNvSpPr/>
          <p:nvPr/>
        </p:nvSpPr>
        <p:spPr>
          <a:xfrm>
            <a:off x="593138" y="1771714"/>
            <a:ext cx="7553739" cy="128214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600" dirty="0">
                <a:solidFill>
                  <a:schemeClr val="tx1"/>
                </a:solidFill>
              </a:rPr>
              <a:t>يَسْتَهْلِكُ جِهازُ تَكْييفٍ كَهْرَبائِيّ في كُلِّ ساعَةِ تَشْغيلٍ 0,05 كيلُو وَات كَمْ سَيَسْتَهْلِكُ هَذا الْجِهازُ خِلالَ 15,5سَاعَةٍ.</a:t>
            </a:r>
            <a:endParaRPr lang="fr-FR" sz="2600" dirty="0">
              <a:solidFill>
                <a:schemeClr val="tx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AE8EE6E-806B-857E-DD7A-26ABF7408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737640" y="2761580"/>
            <a:ext cx="3142281" cy="4016896"/>
          </a:xfrm>
          <a:prstGeom prst="rect">
            <a:avLst/>
          </a:prstGeom>
        </p:spPr>
      </p:pic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244AD8AB-3D1B-D621-87CC-668F0B7082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048999"/>
              </p:ext>
            </p:extLst>
          </p:nvPr>
        </p:nvGraphicFramePr>
        <p:xfrm>
          <a:off x="2551913" y="3348791"/>
          <a:ext cx="3605648" cy="5552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1412">
                  <a:extLst>
                    <a:ext uri="{9D8B030D-6E8A-4147-A177-3AD203B41FA5}">
                      <a16:colId xmlns:a16="http://schemas.microsoft.com/office/drawing/2014/main" val="1847682341"/>
                    </a:ext>
                  </a:extLst>
                </a:gridCol>
                <a:gridCol w="901412">
                  <a:extLst>
                    <a:ext uri="{9D8B030D-6E8A-4147-A177-3AD203B41FA5}">
                      <a16:colId xmlns:a16="http://schemas.microsoft.com/office/drawing/2014/main" val="895710768"/>
                    </a:ext>
                  </a:extLst>
                </a:gridCol>
                <a:gridCol w="901412">
                  <a:extLst>
                    <a:ext uri="{9D8B030D-6E8A-4147-A177-3AD203B41FA5}">
                      <a16:colId xmlns:a16="http://schemas.microsoft.com/office/drawing/2014/main" val="1281080870"/>
                    </a:ext>
                  </a:extLst>
                </a:gridCol>
                <a:gridCol w="901412">
                  <a:extLst>
                    <a:ext uri="{9D8B030D-6E8A-4147-A177-3AD203B41FA5}">
                      <a16:colId xmlns:a16="http://schemas.microsoft.com/office/drawing/2014/main" val="4223617304"/>
                    </a:ext>
                  </a:extLst>
                </a:gridCol>
              </a:tblGrid>
              <a:tr h="555286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</a:t>
                      </a:r>
                      <a:r>
                        <a:rPr lang="ar-SA" sz="1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fr-FR" sz="1600" b="1" dirty="0">
                          <a:solidFill>
                            <a:srgbClr val="FF0000"/>
                          </a:solidFill>
                          <a:latin typeface="Brush Script MT" panose="03060802040406070304" pitchFamily="66" charset="0"/>
                        </a:rPr>
                        <a:t> </a:t>
                      </a:r>
                      <a:r>
                        <a:rPr lang="fr-FR" sz="1600" b="1" dirty="0" err="1">
                          <a:solidFill>
                            <a:srgbClr val="FF0000"/>
                          </a:solidFill>
                          <a:latin typeface="Brush Script MT" panose="03060802040406070304" pitchFamily="66" charset="0"/>
                        </a:rPr>
                        <a:t>Kw</a:t>
                      </a:r>
                      <a:endParaRPr lang="fr-FR" sz="1600" b="1" dirty="0">
                        <a:solidFill>
                          <a:srgbClr val="FF0000"/>
                        </a:solidFill>
                        <a:latin typeface="Brush Script MT" panose="03060802040406070304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FF0000"/>
                          </a:solidFill>
                        </a:rPr>
                        <a:t>…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FF0000"/>
                          </a:solidFill>
                        </a:rPr>
                        <a:t>…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0,05</a:t>
                      </a:r>
                      <a:r>
                        <a:rPr kumimoji="0" lang="fr-FR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rush Script MT" panose="030608020404060703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rush Script MT" panose="03060802040406070304" pitchFamily="66" charset="0"/>
                          <a:ea typeface="+mn-ea"/>
                          <a:cs typeface="+mn-cs"/>
                        </a:rPr>
                        <a:t>Kw</a:t>
                      </a:r>
                      <a:endParaRPr kumimoji="0" lang="fr-FR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Brush Script MT" panose="03060802040406070304" pitchFamily="66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7839971"/>
                  </a:ext>
                </a:extLst>
              </a:tr>
            </a:tbl>
          </a:graphicData>
        </a:graphic>
      </p:graphicFrame>
      <p:sp>
        <p:nvSpPr>
          <p:cNvPr id="12" name="Accolade ouvrante 31">
            <a:extLst>
              <a:ext uri="{FF2B5EF4-FFF2-40B4-BE49-F238E27FC236}">
                <a16:creationId xmlns:a16="http://schemas.microsoft.com/office/drawing/2014/main" id="{5FF8EF65-88DF-A80B-CB8A-5687FE544F70}"/>
              </a:ext>
            </a:extLst>
          </p:cNvPr>
          <p:cNvSpPr/>
          <p:nvPr/>
        </p:nvSpPr>
        <p:spPr>
          <a:xfrm rot="16200000" flipV="1">
            <a:off x="4206659" y="2377042"/>
            <a:ext cx="348870" cy="3552933"/>
          </a:xfrm>
          <a:prstGeom prst="leftBrace">
            <a:avLst>
              <a:gd name="adj1" fmla="val 182982"/>
              <a:gd name="adj2" fmla="val 45565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724E7522-AAC6-7B97-8426-23EECFDA37AA}"/>
              </a:ext>
            </a:extLst>
          </p:cNvPr>
          <p:cNvSpPr/>
          <p:nvPr/>
        </p:nvSpPr>
        <p:spPr>
          <a:xfrm>
            <a:off x="3530485" y="4233978"/>
            <a:ext cx="1901536" cy="4779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15,5 ساعة</a:t>
            </a:r>
            <a:endParaRPr lang="fr-FR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id="{99379768-0FB9-6AEC-ABC3-64AB80F7EF6E}"/>
                  </a:ext>
                </a:extLst>
              </p:cNvPr>
              <p:cNvSpPr/>
              <p:nvPr/>
            </p:nvSpPr>
            <p:spPr>
              <a:xfrm>
                <a:off x="1997381" y="5712165"/>
                <a:ext cx="4990237" cy="76206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r>
                  <a:rPr lang="ar-SA" sz="2400" b="1" dirty="0">
                    <a:solidFill>
                      <a:srgbClr val="FF0000"/>
                    </a:solidFill>
                  </a:rPr>
                  <a:t>كمية الطاقة المستهلكة </a:t>
                </a:r>
              </a:p>
              <a:p>
                <a:pPr lvl="0" algn="ctr"/>
                <a:r>
                  <a:rPr lang="ar-SA" sz="2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𝟏𝟓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𝟎𝟓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𝟕𝟕𝟓</m:t>
                    </m:r>
                    <m:r>
                      <m:rPr>
                        <m:nor/>
                      </m:rPr>
                      <a:rPr lang="fr-FR" sz="2400" b="1" dirty="0">
                        <a:solidFill>
                          <a:srgbClr val="FF0000"/>
                        </a:solidFill>
                        <a:latin typeface="Brush Script MT" panose="03060802040406070304" pitchFamily="66" charset="0"/>
                      </a:rPr>
                      <m:t> </m:t>
                    </m:r>
                    <m:r>
                      <m:rPr>
                        <m:nor/>
                      </m:rPr>
                      <a:rPr lang="fr-FR" sz="2400" b="1" i="0" dirty="0" smtClean="0">
                        <a:solidFill>
                          <a:srgbClr val="FF0000"/>
                        </a:solidFill>
                        <a:latin typeface="Brush Script MT" panose="03060802040406070304" pitchFamily="66" charset="0"/>
                      </a:rPr>
                      <m:t>Kw</m:t>
                    </m:r>
                  </m:oMath>
                </a14:m>
                <a:endParaRPr lang="fr-FR" sz="2400" b="1" dirty="0">
                  <a:solidFill>
                    <a:srgbClr val="FF0000"/>
                  </a:solidFill>
                  <a:latin typeface="Brush Script MT" panose="03060802040406070304" pitchFamily="66" charset="0"/>
                </a:endParaRPr>
              </a:p>
              <a:p>
                <a:pPr algn="ctr" rtl="1"/>
                <a:endParaRPr lang="fr-FR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id="{99379768-0FB9-6AEC-ABC3-64AB80F7EF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7381" y="5712165"/>
                <a:ext cx="4990237" cy="762066"/>
              </a:xfrm>
              <a:prstGeom prst="roundRect">
                <a:avLst/>
              </a:prstGeom>
              <a:blipFill>
                <a:blip r:embed="rId6"/>
                <a:stretch>
                  <a:fillRect t="-27200" b="-24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ge 15">
            <a:extLst>
              <a:ext uri="{FF2B5EF4-FFF2-40B4-BE49-F238E27FC236}">
                <a16:creationId xmlns:a16="http://schemas.microsoft.com/office/drawing/2014/main" id="{1B654B7D-273B-57F1-A359-4040EB2439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9671" y="4696938"/>
            <a:ext cx="4345273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2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150CB-B2A4-05B7-61D7-6BFC78E1A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DCC6DA1-5272-D3A1-0C0B-2139B26EE81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F2D0E396-5582-19CF-1147-C533A4E5F50B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4D318D4-3128-2186-997B-D10BB68BDF32}"/>
              </a:ext>
            </a:extLst>
          </p:cNvPr>
          <p:cNvGrpSpPr/>
          <p:nvPr/>
        </p:nvGrpSpPr>
        <p:grpSpPr>
          <a:xfrm>
            <a:off x="515008" y="2378970"/>
            <a:ext cx="7244833" cy="2950656"/>
            <a:chOff x="980564" y="2414572"/>
            <a:chExt cx="6677647" cy="2404852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3EC84CF8-02AC-7491-DF5D-A1C222A8F05A}"/>
                </a:ext>
              </a:extLst>
            </p:cNvPr>
            <p:cNvSpPr/>
            <p:nvPr/>
          </p:nvSpPr>
          <p:spPr>
            <a:xfrm>
              <a:off x="1232438" y="2601942"/>
              <a:ext cx="6315859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34F94C52-20A8-946B-6CD8-8E3B0816F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026338" y="3391947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B52AF188-0C1E-FCDC-0C19-CAC89C2F3AE4}"/>
                </a:ext>
              </a:extLst>
            </p:cNvPr>
            <p:cNvSpPr/>
            <p:nvPr/>
          </p:nvSpPr>
          <p:spPr>
            <a:xfrm>
              <a:off x="3206274" y="2430952"/>
              <a:ext cx="2800697" cy="51651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4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33D774EC-26C6-0160-E2EF-0734D9A9C0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414572"/>
              <a:ext cx="627891" cy="45479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4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F55FAC79-E218-75A7-FFB5-51A4E495856E}"/>
                </a:ext>
              </a:extLst>
            </p:cNvPr>
            <p:cNvSpPr txBox="1"/>
            <p:nvPr/>
          </p:nvSpPr>
          <p:spPr>
            <a:xfrm>
              <a:off x="980564" y="2963847"/>
              <a:ext cx="6643270" cy="4264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وضعيات مسائل (وضعيات </a:t>
              </a:r>
              <a:r>
                <a:rPr lang="ar-SA" sz="2800" b="1" kern="0" dirty="0" err="1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ضربية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)؛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043A414D-E04A-DF6B-C480-1BE5CEFABCA3}"/>
              </a:ext>
            </a:extLst>
          </p:cNvPr>
          <p:cNvSpPr txBox="1"/>
          <p:nvPr/>
        </p:nvSpPr>
        <p:spPr>
          <a:xfrm>
            <a:off x="2568196" y="3691623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A5B6E04-C30B-C575-1A9A-EB0D83E849A2}"/>
              </a:ext>
            </a:extLst>
          </p:cNvPr>
          <p:cNvSpPr txBox="1"/>
          <p:nvPr/>
        </p:nvSpPr>
        <p:spPr>
          <a:xfrm>
            <a:off x="3324904" y="4717109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405273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A04EE-72EA-DBDB-3DB5-4AB9704BD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AA4B79A-A8B2-0299-3B58-EC223C7291D0}"/>
              </a:ext>
            </a:extLst>
          </p:cNvPr>
          <p:cNvSpPr/>
          <p:nvPr/>
        </p:nvSpPr>
        <p:spPr>
          <a:xfrm>
            <a:off x="1341117" y="4670799"/>
            <a:ext cx="5867406" cy="4845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FC8AFC8-1270-20F6-35D0-5F2FED1E2805}"/>
              </a:ext>
            </a:extLst>
          </p:cNvPr>
          <p:cNvSpPr txBox="1"/>
          <p:nvPr/>
        </p:nvSpPr>
        <p:spPr>
          <a:xfrm>
            <a:off x="2273440" y="967510"/>
            <a:ext cx="4597120" cy="68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20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تدابير حصة المراجعة  الأسبوع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25436D2-36F9-A4E3-342C-9A1F34480E7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1AF8668-BBDC-6ED4-44AC-D90EDE26032C}"/>
              </a:ext>
            </a:extLst>
          </p:cNvPr>
          <p:cNvSpPr txBox="1"/>
          <p:nvPr/>
        </p:nvSpPr>
        <p:spPr>
          <a:xfrm>
            <a:off x="3915918" y="1817870"/>
            <a:ext cx="4741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كل درس تتم عبر المراحل التالية : 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C17A0ED-C683-FF30-4120-5441C5E1775B}"/>
              </a:ext>
            </a:extLst>
          </p:cNvPr>
          <p:cNvSpPr txBox="1"/>
          <p:nvPr/>
        </p:nvSpPr>
        <p:spPr>
          <a:xfrm>
            <a:off x="3090672" y="2457154"/>
            <a:ext cx="2423160" cy="646331"/>
          </a:xfrm>
          <a:prstGeom prst="rect">
            <a:avLst/>
          </a:prstGeom>
          <a:solidFill>
            <a:srgbClr val="106585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من الهدف الرئيسي للدرس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3E76C20-7140-D90C-C04E-471EC26FD07A}"/>
              </a:ext>
            </a:extLst>
          </p:cNvPr>
          <p:cNvSpPr txBox="1"/>
          <p:nvPr/>
        </p:nvSpPr>
        <p:spPr>
          <a:xfrm>
            <a:off x="3063240" y="3373437"/>
            <a:ext cx="2423160" cy="369332"/>
          </a:xfrm>
          <a:prstGeom prst="rect">
            <a:avLst/>
          </a:prstGeom>
          <a:solidFill>
            <a:srgbClr val="106585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احتساب نسبة التحكم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A60EB69-79A6-78CC-262E-0B7F34E1A544}"/>
              </a:ext>
            </a:extLst>
          </p:cNvPr>
          <p:cNvSpPr txBox="1"/>
          <p:nvPr/>
        </p:nvSpPr>
        <p:spPr>
          <a:xfrm>
            <a:off x="5249043" y="4042651"/>
            <a:ext cx="1417320" cy="369332"/>
          </a:xfrm>
          <a:prstGeom prst="rect">
            <a:avLst/>
          </a:prstGeom>
          <a:solidFill>
            <a:srgbClr val="00AB9B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أقل من </a:t>
            </a:r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C34D550-8171-C87E-C859-16E81C68DDEB}"/>
              </a:ext>
            </a:extLst>
          </p:cNvPr>
          <p:cNvSpPr txBox="1"/>
          <p:nvPr/>
        </p:nvSpPr>
        <p:spPr>
          <a:xfrm>
            <a:off x="1913837" y="4013395"/>
            <a:ext cx="1417320" cy="369332"/>
          </a:xfrm>
          <a:prstGeom prst="rect">
            <a:avLst/>
          </a:prstGeom>
          <a:solidFill>
            <a:srgbClr val="00AB9B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أكبر من </a:t>
            </a:r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E5E8FD5-E5C8-E8A2-5898-C22F7EA5BECC}"/>
              </a:ext>
            </a:extLst>
          </p:cNvPr>
          <p:cNvSpPr txBox="1"/>
          <p:nvPr/>
        </p:nvSpPr>
        <p:spPr>
          <a:xfrm>
            <a:off x="4689846" y="4726195"/>
            <a:ext cx="242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النمذجة </a:t>
            </a:r>
            <a:endParaRPr lang="fr-FR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7EAF564-9FF3-299E-48F8-480856E329F5}"/>
              </a:ext>
            </a:extLst>
          </p:cNvPr>
          <p:cNvSpPr txBox="1"/>
          <p:nvPr/>
        </p:nvSpPr>
        <p:spPr>
          <a:xfrm>
            <a:off x="977116" y="4726195"/>
            <a:ext cx="366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مباشرة للتدرب على الكراسة</a:t>
            </a:r>
            <a:endParaRPr lang="fr-FR" dirty="0">
              <a:solidFill>
                <a:srgbClr val="106585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627B593-02EB-173D-88C9-692467820598}"/>
              </a:ext>
            </a:extLst>
          </p:cNvPr>
          <p:cNvSpPr txBox="1"/>
          <p:nvPr/>
        </p:nvSpPr>
        <p:spPr>
          <a:xfrm>
            <a:off x="2622497" y="5521158"/>
            <a:ext cx="375175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إنجاز نشاط مراجعة الدرس على الكراسة</a:t>
            </a:r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B74C23A6-DC82-DC5B-F531-5A4E1CFBB0A8}"/>
              </a:ext>
            </a:extLst>
          </p:cNvPr>
          <p:cNvCxnSpPr/>
          <p:nvPr/>
        </p:nvCxnSpPr>
        <p:spPr>
          <a:xfrm>
            <a:off x="4274820" y="3103485"/>
            <a:ext cx="0" cy="243219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65A01B1-8C07-9E24-D50C-BFC2E3CA1478}"/>
              </a:ext>
            </a:extLst>
          </p:cNvPr>
          <p:cNvCxnSpPr/>
          <p:nvPr/>
        </p:nvCxnSpPr>
        <p:spPr>
          <a:xfrm>
            <a:off x="2651033" y="4381655"/>
            <a:ext cx="0" cy="243219"/>
          </a:xfrm>
          <a:prstGeom prst="straightConnector1">
            <a:avLst/>
          </a:prstGeom>
          <a:ln w="28575">
            <a:solidFill>
              <a:srgbClr val="00AB9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2DAFCAB9-DF2A-5252-AB84-7155C1AE5719}"/>
              </a:ext>
            </a:extLst>
          </p:cNvPr>
          <p:cNvCxnSpPr/>
          <p:nvPr/>
        </p:nvCxnSpPr>
        <p:spPr>
          <a:xfrm>
            <a:off x="5981700" y="4414581"/>
            <a:ext cx="0" cy="243219"/>
          </a:xfrm>
          <a:prstGeom prst="straightConnector1">
            <a:avLst/>
          </a:prstGeom>
          <a:ln w="28575">
            <a:solidFill>
              <a:srgbClr val="00AB9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4AA21FD6-1087-B998-EBBB-CF9A7D1F804E}"/>
              </a:ext>
            </a:extLst>
          </p:cNvPr>
          <p:cNvCxnSpPr>
            <a:cxnSpLocks/>
          </p:cNvCxnSpPr>
          <p:nvPr/>
        </p:nvCxnSpPr>
        <p:spPr>
          <a:xfrm>
            <a:off x="4402836" y="5155348"/>
            <a:ext cx="0" cy="3432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onnecteur en angle 23">
            <a:extLst>
              <a:ext uri="{FF2B5EF4-FFF2-40B4-BE49-F238E27FC236}">
                <a16:creationId xmlns:a16="http://schemas.microsoft.com/office/drawing/2014/main" id="{AC32C20E-DC73-B94E-67D1-DFE48348E2A5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 flipV="1">
            <a:off x="2655120" y="3558102"/>
            <a:ext cx="408120" cy="433971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en angle 27">
            <a:extLst>
              <a:ext uri="{FF2B5EF4-FFF2-40B4-BE49-F238E27FC236}">
                <a16:creationId xmlns:a16="http://schemas.microsoft.com/office/drawing/2014/main" id="{D721C27B-60AF-3A49-753B-2A000B3F3D3F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5199888" y="3558102"/>
            <a:ext cx="757815" cy="484549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2106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C1E30-2296-473C-E753-2C9A29267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B0EA180-B84D-2A78-EF39-FA5BA5FD66A4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7CC47AD3-04C2-192A-EDA5-FD4C6A38C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1E0B6A82-A830-A707-FB43-74070FF4D32E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13D511FB-6633-DE01-9634-E66CF65A789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58C87FBA-653B-5C20-2682-84550C2DC16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F5C88C07-4CFE-2CBD-0901-37CF97EADEC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2E966F2B-1151-5650-B69D-DCBC2618D0F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51F7E782-297B-C7F2-08C3-E0098974CF9E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98A79B58-4FC9-C0C5-EFBB-B796D99CE1F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E13B7A48-3C20-8E00-DCB7-EBE48CB5A5A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9F1562FF-2CFC-8774-EC80-3FFE2D82100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468FE96D-95D8-1D3C-54AC-19ADDDD9241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EC626D93-C647-68F5-FF7F-E68E5A6A3ED3}"/>
              </a:ext>
            </a:extLst>
          </p:cNvPr>
          <p:cNvSpPr txBox="1"/>
          <p:nvPr/>
        </p:nvSpPr>
        <p:spPr>
          <a:xfrm>
            <a:off x="1258230" y="871390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دفاتر البحث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C3B910B-2F5A-A3C8-DBEB-D34C925D5DE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E2D970D-7824-69B9-232A-68807337891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7912419" y="809844"/>
            <a:ext cx="710471" cy="523201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163578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77492-07D9-38EA-C745-4C0E88A42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64ECFE1B-5746-6BD3-3EFC-1071D296B905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780ED6D-D580-C227-83E1-5FD0C850D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01F4CF31-9E43-86FB-D277-0A85D1D486C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64A38B9E-13B7-AD10-34B0-81527F3BC75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9B3BFC6-2CD9-78CD-1D02-2D0EC518E94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A21C0D50-840A-8A9C-3D7A-607D59CE12C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D49902C5-B38C-1A20-B1E4-506D1B22676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D6D460AC-4F08-AC2F-522D-87E088C915A7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A2F7C40F-F219-5387-5727-381BE190DB5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11C40F1C-122A-62F2-A258-81CCA06C5CE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361390B0-C644-6C1D-1DC6-941BFC38367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0DC1285B-7442-E76C-9FCD-62E90ED0715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C3EEF413-7CD0-A20B-1CDC-1CB74B64B3A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7912419" y="809844"/>
            <a:ext cx="710471" cy="523201"/>
          </a:xfrm>
          <a:prstGeom prst="roundRect">
            <a:avLst>
              <a:gd name="adj" fmla="val 6988"/>
            </a:avLst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4D89C1D-ED65-4FAE-A399-07117C8CF9DD}"/>
              </a:ext>
            </a:extLst>
          </p:cNvPr>
          <p:cNvSpPr txBox="1"/>
          <p:nvPr/>
        </p:nvSpPr>
        <p:spPr>
          <a:xfrm>
            <a:off x="1258230" y="871390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قوموا بحل المسألة التالية، لديكم 5 دقائق.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e 8">
            <a:extLst>
              <a:ext uri="{FF2B5EF4-FFF2-40B4-BE49-F238E27FC236}">
                <a16:creationId xmlns:a16="http://schemas.microsoft.com/office/drawing/2014/main" id="{0A86F455-E15F-3C76-7FC6-E2823D91B280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15" name="Image 11">
              <a:extLst>
                <a:ext uri="{FF2B5EF4-FFF2-40B4-BE49-F238E27FC236}">
                  <a16:creationId xmlns:a16="http://schemas.microsoft.com/office/drawing/2014/main" id="{3F00FC72-FFA2-DE3F-91C6-B7BDB677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ZoneTexte 12">
              <a:extLst>
                <a:ext uri="{FF2B5EF4-FFF2-40B4-BE49-F238E27FC236}">
                  <a16:creationId xmlns:a16="http://schemas.microsoft.com/office/drawing/2014/main" id="{CE168DB3-8234-55C7-03BD-08C4B56B47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464A2566-8562-B759-D49F-DDABB56F58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50" y="1986705"/>
            <a:ext cx="7955970" cy="44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1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F8E4E-059E-003E-683C-730D3D66E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805495D5-B827-36C6-A369-141F87B19F2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1DA962E-C17C-E815-017B-23F7BD4B4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38078941-D067-A0E5-1762-508696FF9AFC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BB134F4-6DA6-4B00-1CBE-9A8B358B1A1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C1472105-EDB5-35D6-3013-25CE599FEDE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CA439F7-B0CA-ACD3-1963-AE797C4507D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C0F0D16-2EF9-DEF0-F327-65381F413F9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185DA3DD-05E1-847B-D430-E16BFAAE46BA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C35DB9AC-EF71-AE71-58E1-7E6EF2CFCF9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2FF59A02-04C8-65CF-2BDB-808EFAC9A237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7AD8DC8-1389-FB60-2EEC-7C9419F0045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B2AD5579-92FD-37D4-2B9A-B56F7C0D7D3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258635E-AACF-73CE-6B32-6604189E1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0818301-AB3A-F7B1-03AC-C28337079AFD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الجواب الصحيح هو :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يحتسب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39D0F6B-2BAC-0115-9482-08783D2DE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24" y="1920000"/>
            <a:ext cx="7955970" cy="44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9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F8310-58DF-7E4D-40B7-45A3DC77E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D06B51F-D162-F9D9-2D98-7907976104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009BD9DB-172D-1513-EEF6-77AD4AD62540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8B6C05A-2B28-CF9F-9BDB-3F5CF22992FE}"/>
              </a:ext>
            </a:extLst>
          </p:cNvPr>
          <p:cNvGrpSpPr/>
          <p:nvPr/>
        </p:nvGrpSpPr>
        <p:grpSpPr>
          <a:xfrm>
            <a:off x="515008" y="2378970"/>
            <a:ext cx="7352513" cy="2950656"/>
            <a:chOff x="980564" y="2414572"/>
            <a:chExt cx="6776897" cy="2404852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1E0BC29E-82C7-EB46-595C-053A706B8274}"/>
                </a:ext>
              </a:extLst>
            </p:cNvPr>
            <p:cNvSpPr/>
            <p:nvPr/>
          </p:nvSpPr>
          <p:spPr>
            <a:xfrm>
              <a:off x="1232438" y="2601942"/>
              <a:ext cx="6315859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9B0D01E5-3D31-0E60-FB13-F46559284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125588" y="4161115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3797C99-1F45-9650-122B-6681F589412B}"/>
                </a:ext>
              </a:extLst>
            </p:cNvPr>
            <p:cNvSpPr/>
            <p:nvPr/>
          </p:nvSpPr>
          <p:spPr>
            <a:xfrm>
              <a:off x="3206274" y="2430952"/>
              <a:ext cx="2800697" cy="51651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4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89E2DF33-9952-5F20-45FE-B0EEB9E08D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414572"/>
              <a:ext cx="627891" cy="45479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4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108379A5-F965-35DE-5893-E44E191BC096}"/>
                </a:ext>
              </a:extLst>
            </p:cNvPr>
            <p:cNvSpPr txBox="1"/>
            <p:nvPr/>
          </p:nvSpPr>
          <p:spPr>
            <a:xfrm>
              <a:off x="980564" y="2963847"/>
              <a:ext cx="6643270" cy="4264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وضعيات مسائل البحث عن الكل (وضعيات </a:t>
              </a:r>
              <a:r>
                <a:rPr lang="ar-SA" sz="2800" b="1" kern="0" dirty="0" err="1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ضربية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)؛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1C570CAD-4939-AA0E-35D0-9BAB2B72EA91}"/>
              </a:ext>
            </a:extLst>
          </p:cNvPr>
          <p:cNvSpPr txBox="1"/>
          <p:nvPr/>
        </p:nvSpPr>
        <p:spPr>
          <a:xfrm>
            <a:off x="2568196" y="3691623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F6568D9-CDB4-ACB1-93A6-A4B2D6A1B64D}"/>
              </a:ext>
            </a:extLst>
          </p:cNvPr>
          <p:cNvSpPr txBox="1"/>
          <p:nvPr/>
        </p:nvSpPr>
        <p:spPr>
          <a:xfrm>
            <a:off x="3324904" y="4717109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309030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61132-D723-EBFF-3C6E-A5C0DE9C3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B83DE00E-BBBD-FF73-4D0B-6399143A2C4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40D49028-2714-471A-330B-89D98C97B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8B00DC84-4001-399A-3FCA-24AA092088BD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ED2BE7D5-2189-773C-D27C-DE9B61133CD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12E37F5B-611F-8631-D956-712F457CD82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997C10A5-C25E-DD18-A7A3-AF838D2573B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E5F9BE49-B7B3-FD0E-0914-B272ABCD607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75C8E4AA-4ADA-5B98-925C-6333B44196DF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5CF544A2-39D7-1CAA-68D2-0E85013A7E9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2AB81653-F584-A71E-27E3-CE65EB8A0A6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DD0C2CE-8B7C-B624-E7C0-72F14454009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E26AD508-25E9-6017-C858-B701A64F0FA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F4686CD-2C7B-6660-A91A-A27896C39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DEAD64E-907B-219B-802D-9930169D5BE8}"/>
              </a:ext>
            </a:extLst>
          </p:cNvPr>
          <p:cNvSpPr txBox="1"/>
          <p:nvPr/>
        </p:nvSpPr>
        <p:spPr>
          <a:xfrm>
            <a:off x="1465006" y="862060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83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Image 5" descr="Une image contenant texte, capture d’écran, Police, logiciel&#10;&#10;Le contenu généré par l’IA peut être incorrect.">
            <a:extLst>
              <a:ext uri="{FF2B5EF4-FFF2-40B4-BE49-F238E27FC236}">
                <a16:creationId xmlns:a16="http://schemas.microsoft.com/office/drawing/2014/main" id="{7A2A808C-2430-E2BE-59EA-FA5BAB349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255" y="2068138"/>
            <a:ext cx="3519948" cy="4077053"/>
          </a:xfrm>
          <a:prstGeom prst="rect">
            <a:avLst/>
          </a:prstGeom>
        </p:spPr>
      </p:pic>
      <p:pic>
        <p:nvPicPr>
          <p:cNvPr id="7" name="Image 6" descr="Une image contenant text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id="{B3932444-4F05-304A-0F8D-FC0CD7900D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882" y="2068138"/>
            <a:ext cx="3095571" cy="4077053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6378226-A480-60DB-EE32-65F8E7F1841C}"/>
              </a:ext>
            </a:extLst>
          </p:cNvPr>
          <p:cNvSpPr/>
          <p:nvPr/>
        </p:nvSpPr>
        <p:spPr>
          <a:xfrm>
            <a:off x="1504738" y="4055165"/>
            <a:ext cx="2540488" cy="181399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076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DCD19-4942-CA14-64BF-2B06FC2CE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D01844E6-5DC1-6304-60C6-5B4A8EB91208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322B3AFB-A191-C887-7222-10D2F9D43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D6E3788-2029-008E-5612-41AF363B846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701AD0D-3154-44F4-054D-975E6E50E67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88AD92E-D8DA-A611-5A1D-41066F63C25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2DBA4889-887F-3F19-76C8-EC2DC7137C4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EB3F560B-4583-8272-2B16-075E68B3835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1C14413-66BB-ADE2-D540-7872F0C09282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D12C0AEB-EBE6-BCFA-8703-2506AF8838A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60B3CF0C-3DC3-F6AE-52DC-4B3275D2043A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DBC59840-7308-443D-DE84-CA390448104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789BEDFC-F041-4907-7B33-72782DD39AF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E45A1F6-A8C5-F1B9-41B7-4FE38EB48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19E9618-14A8-C960-1A04-6877931F502E}"/>
              </a:ext>
            </a:extLst>
          </p:cNvPr>
          <p:cNvSpPr txBox="1"/>
          <p:nvPr/>
        </p:nvSpPr>
        <p:spPr>
          <a:xfrm>
            <a:off x="367005" y="83258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2C37EB3C-169A-53C5-C04A-6CFFF0A17211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D2269B86-FCD8-ECEA-A1E6-E295BB5CE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33223F78-2784-9711-E5A6-911BCB9306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1B983C7E-D7EF-E62F-7A9E-C21319A3C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095631" y="2790933"/>
            <a:ext cx="2517796" cy="251779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7E9FD67-2919-C86F-52DD-1A6AAE55F2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574" y="2075587"/>
            <a:ext cx="5671444" cy="364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3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5A454-501E-72A4-CA14-69F48B1FC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23679294-D36A-D5B7-D445-5416AFA3E055}"/>
              </a:ext>
            </a:extLst>
          </p:cNvPr>
          <p:cNvSpPr txBox="1"/>
          <p:nvPr/>
        </p:nvSpPr>
        <p:spPr>
          <a:xfrm>
            <a:off x="-914540" y="880683"/>
            <a:ext cx="844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يشرح لنا كيف توصل إلى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الجواب الصحيح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2415A7D-424E-2EF6-55A5-D331A59CB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8A4A28F-B9C9-E371-24D1-EDE86EFE7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34" y="1917131"/>
            <a:ext cx="7773074" cy="44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DEF7FBF-A5DB-AAB4-DFF2-D965FF993A4F}"/>
              </a:ext>
            </a:extLst>
          </p:cNvPr>
          <p:cNvGrpSpPr/>
          <p:nvPr/>
        </p:nvGrpSpPr>
        <p:grpSpPr>
          <a:xfrm>
            <a:off x="3014679" y="3065823"/>
            <a:ext cx="3114642" cy="726354"/>
            <a:chOff x="2969606" y="2436266"/>
            <a:chExt cx="3114642" cy="726354"/>
          </a:xfrm>
        </p:grpSpPr>
        <p:sp>
          <p:nvSpPr>
            <p:cNvPr id="9" name="Flowchart: Alternate Process 54">
              <a:extLst>
                <a:ext uri="{FF2B5EF4-FFF2-40B4-BE49-F238E27FC236}">
                  <a16:creationId xmlns:a16="http://schemas.microsoft.com/office/drawing/2014/main" id="{1CF6CD9A-7208-996B-2151-8869BAC96CF4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اختتام </a:t>
              </a: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الحصة</a:t>
              </a:r>
              <a:endPara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A1C3E53C-6F7F-4CFE-F5FC-FE183D1A68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6</a:t>
              </a:r>
              <a:endParaRPr lang="fr-MA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3339187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E0284-13AB-8715-42D5-EC702AB57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878E222-61FE-A0D6-BADE-7E47A6156C7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D545372-E914-90E4-25CE-9D87AFFC5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A44C5CD4-B9E8-83E9-9F47-7552DDBBA38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BDBB6B6-1181-2B13-0C0B-4E6445EA8EF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864051F-D3DB-FB4A-4FD4-9B8BC4DC523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82A896A4-A486-0E97-0B42-8AD0209D913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C30E96AB-F7E2-0B2D-5E0E-B6A75DE61DB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830FE77A-6939-7088-1B40-4A4556E85EAF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0C177370-2A42-26E9-9709-644440BAB10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20A2D3AB-145C-733E-AC0F-46C0368272F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4370122D-D992-0A69-56D9-27C0DAED6E3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1BB11B57-F9EB-3919-5B69-141DADBA906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5D60967-4A90-8D2F-3AB9-ADB3F5233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D0B337F-E3DB-9CC4-6473-F573BC99ED6C}"/>
              </a:ext>
            </a:extLst>
          </p:cNvPr>
          <p:cNvSpPr txBox="1"/>
          <p:nvPr/>
        </p:nvSpPr>
        <p:spPr>
          <a:xfrm>
            <a:off x="255698" y="871145"/>
            <a:ext cx="7310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72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73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C0E4F12-7648-D4CB-9F17-BB6D4CE98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199" y="1830377"/>
            <a:ext cx="3255355" cy="415647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503D5D7-FCFD-430D-EBE3-0F5B28522B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341" y="1830376"/>
            <a:ext cx="3255355" cy="416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4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F4ADE-EE9E-BFC6-B525-6019BAE4C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A695713-E18B-56F0-915A-A65EA65CF84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1418CBC0-4E73-F955-0FD6-A3ABCBA44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3DA01D4A-0556-B20F-C2E7-9E9AC869F502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5E7DA8A-A51D-A032-15E8-FDAD3854E41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2BF4F7E7-3668-C641-E7A4-8AB83564CA5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CA7FFD1A-6D78-273F-FF39-DF5B34D1EA6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73CA00D4-DF18-704F-36ED-0AF24A864181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A40803AA-2434-17E8-811A-0E7781CE613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CD2C4F94-BB4A-0030-FBD8-83753476CEB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3DBCD90C-51C0-3F2D-0F69-2E6224502F54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C452FD30-61E6-9877-DB64-42F40B16FFF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E12DDD56-56EA-71CB-35EA-36D3A6D0985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275ED8D-1D0E-17A9-7EA3-F9CA87920D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EAF275C-02C8-B105-9127-0337C89F4208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6" name="Nada-Wave">
            <a:hlinkClick r:id="" action="ppaction://media"/>
            <a:extLst>
              <a:ext uri="{FF2B5EF4-FFF2-40B4-BE49-F238E27FC236}">
                <a16:creationId xmlns:a16="http://schemas.microsoft.com/office/drawing/2014/main" id="{E200019C-EC4F-01FB-541B-AFEC7770D2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5187B366-D98F-863C-0929-25F6C305AE7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4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1086100" y="128793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65" name="Oval 81">
            <a:extLst>
              <a:ext uri="{FF2B5EF4-FFF2-40B4-BE49-F238E27FC236}">
                <a16:creationId xmlns:a16="http://schemas.microsoft.com/office/drawing/2014/main" id="{BB8FF84E-0EF7-1641-6663-66FDCD3335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10764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581863" y="1888847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581863" y="5494052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اختتام </a:t>
              </a:r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6</a:t>
              </a:r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DDBAC7-9EE0-0DB5-76DB-58375D7389CA}"/>
              </a:ext>
            </a:extLst>
          </p:cNvPr>
          <p:cNvGrpSpPr/>
          <p:nvPr/>
        </p:nvGrpSpPr>
        <p:grpSpPr>
          <a:xfrm>
            <a:off x="1581863" y="2609888"/>
            <a:ext cx="6205216" cy="656743"/>
            <a:chOff x="1589361" y="4686332"/>
            <a:chExt cx="6205216" cy="656743"/>
          </a:xfrm>
        </p:grpSpPr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D2C3B9BE-E962-5295-DE0B-470CDACF182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1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1">
              <a:extLst>
                <a:ext uri="{FF2B5EF4-FFF2-40B4-BE49-F238E27FC236}">
                  <a16:creationId xmlns:a16="http://schemas.microsoft.com/office/drawing/2014/main" id="{F59B0FB2-47AD-AED4-F4AE-EA1B9D9D40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571BA6A6-CC82-13B9-E652-0E0284499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2</a:t>
              </a:r>
            </a:p>
          </p:txBody>
        </p:sp>
        <p:grpSp>
          <p:nvGrpSpPr>
            <p:cNvPr id="23" name="Groupe 4">
              <a:extLst>
                <a:ext uri="{FF2B5EF4-FFF2-40B4-BE49-F238E27FC236}">
                  <a16:creationId xmlns:a16="http://schemas.microsoft.com/office/drawing/2014/main" id="{41A8D8D6-67F0-9CE5-8A83-6107D22F331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4" name="Image 8">
                <a:extLst>
                  <a:ext uri="{FF2B5EF4-FFF2-40B4-BE49-F238E27FC236}">
                    <a16:creationId xmlns:a16="http://schemas.microsoft.com/office/drawing/2014/main" id="{B44ACDFE-9B69-9E35-5BE9-D7CC1221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5" name="ZoneTexte 19">
                <a:extLst>
                  <a:ext uri="{FF2B5EF4-FFF2-40B4-BE49-F238E27FC236}">
                    <a16:creationId xmlns:a16="http://schemas.microsoft.com/office/drawing/2014/main" id="{55D8D999-B912-AF9A-A314-86383AEE18B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10</a:t>
                </a:r>
              </a:p>
            </p:txBody>
          </p:sp>
        </p:grp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E35AE44-3E5E-6A5E-C619-F934FEEE8C6D}"/>
              </a:ext>
            </a:extLst>
          </p:cNvPr>
          <p:cNvGrpSpPr/>
          <p:nvPr/>
        </p:nvGrpSpPr>
        <p:grpSpPr>
          <a:xfrm>
            <a:off x="1581863" y="3330929"/>
            <a:ext cx="6205216" cy="656743"/>
            <a:chOff x="1589361" y="4686332"/>
            <a:chExt cx="6205216" cy="656743"/>
          </a:xfrm>
        </p:grpSpPr>
        <p:sp>
          <p:nvSpPr>
            <p:cNvPr id="28" name="Rectangle: Rounded Corners 55">
              <a:extLst>
                <a:ext uri="{FF2B5EF4-FFF2-40B4-BE49-F238E27FC236}">
                  <a16:creationId xmlns:a16="http://schemas.microsoft.com/office/drawing/2014/main" id="{051F4C24-227B-234A-79BE-AC1D0B9DDDC1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</a:t>
              </a:r>
              <a:r>
                <a:rPr lang="fr-F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1">
              <a:extLst>
                <a:ext uri="{FF2B5EF4-FFF2-40B4-BE49-F238E27FC236}">
                  <a16:creationId xmlns:a16="http://schemas.microsoft.com/office/drawing/2014/main" id="{DBEA5FBD-2C9E-87C2-6486-E22A80FDBD3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30" name="Oval 81">
              <a:extLst>
                <a:ext uri="{FF2B5EF4-FFF2-40B4-BE49-F238E27FC236}">
                  <a16:creationId xmlns:a16="http://schemas.microsoft.com/office/drawing/2014/main" id="{59358F02-F521-739E-3C33-993E2BCB32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3</a:t>
              </a:r>
            </a:p>
          </p:txBody>
        </p:sp>
        <p:grpSp>
          <p:nvGrpSpPr>
            <p:cNvPr id="31" name="Groupe 4">
              <a:extLst>
                <a:ext uri="{FF2B5EF4-FFF2-40B4-BE49-F238E27FC236}">
                  <a16:creationId xmlns:a16="http://schemas.microsoft.com/office/drawing/2014/main" id="{A7AD7287-4B10-5429-3F02-48BD691E807C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2" name="Image 8">
                <a:extLst>
                  <a:ext uri="{FF2B5EF4-FFF2-40B4-BE49-F238E27FC236}">
                    <a16:creationId xmlns:a16="http://schemas.microsoft.com/office/drawing/2014/main" id="{B6061DAD-A0F3-7511-7554-E8F43DC37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33" name="ZoneTexte 19">
                <a:extLst>
                  <a:ext uri="{FF2B5EF4-FFF2-40B4-BE49-F238E27FC236}">
                    <a16:creationId xmlns:a16="http://schemas.microsoft.com/office/drawing/2014/main" id="{5C82E929-AEB1-4006-BA54-976968BFE4EA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10</a:t>
                </a:r>
              </a:p>
            </p:txBody>
          </p:sp>
        </p:grp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B4D61E0-2ACC-7925-5602-1253BD09248A}"/>
              </a:ext>
            </a:extLst>
          </p:cNvPr>
          <p:cNvGrpSpPr/>
          <p:nvPr/>
        </p:nvGrpSpPr>
        <p:grpSpPr>
          <a:xfrm>
            <a:off x="1581863" y="4051970"/>
            <a:ext cx="6205216" cy="656743"/>
            <a:chOff x="1589361" y="4686332"/>
            <a:chExt cx="6205216" cy="656743"/>
          </a:xfrm>
        </p:grpSpPr>
        <p:sp>
          <p:nvSpPr>
            <p:cNvPr id="35" name="Rectangle: Rounded Corners 55">
              <a:extLst>
                <a:ext uri="{FF2B5EF4-FFF2-40B4-BE49-F238E27FC236}">
                  <a16:creationId xmlns:a16="http://schemas.microsoft.com/office/drawing/2014/main" id="{C39533AB-3915-7553-79C6-3E86D5AABBF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</a:t>
              </a:r>
              <a:r>
                <a:rPr lang="fr-F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Oval 81">
              <a:extLst>
                <a:ext uri="{FF2B5EF4-FFF2-40B4-BE49-F238E27FC236}">
                  <a16:creationId xmlns:a16="http://schemas.microsoft.com/office/drawing/2014/main" id="{8BAB9C87-5FE1-177A-4604-10D2064F7AD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37" name="Oval 81">
              <a:extLst>
                <a:ext uri="{FF2B5EF4-FFF2-40B4-BE49-F238E27FC236}">
                  <a16:creationId xmlns:a16="http://schemas.microsoft.com/office/drawing/2014/main" id="{02649003-F955-A796-5F96-F33B632853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4</a:t>
              </a:r>
            </a:p>
          </p:txBody>
        </p:sp>
        <p:grpSp>
          <p:nvGrpSpPr>
            <p:cNvPr id="38" name="Groupe 4">
              <a:extLst>
                <a:ext uri="{FF2B5EF4-FFF2-40B4-BE49-F238E27FC236}">
                  <a16:creationId xmlns:a16="http://schemas.microsoft.com/office/drawing/2014/main" id="{FD244F52-99DE-A349-682B-EFD7EEFB1C41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9" name="Image 8">
                <a:extLst>
                  <a:ext uri="{FF2B5EF4-FFF2-40B4-BE49-F238E27FC236}">
                    <a16:creationId xmlns:a16="http://schemas.microsoft.com/office/drawing/2014/main" id="{10DC2710-9439-2A21-0B4B-9DC156441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40" name="ZoneTexte 19">
                <a:extLst>
                  <a:ext uri="{FF2B5EF4-FFF2-40B4-BE49-F238E27FC236}">
                    <a16:creationId xmlns:a16="http://schemas.microsoft.com/office/drawing/2014/main" id="{C710567E-5A0B-E136-9B43-4CDECD70A63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10</a:t>
                </a:r>
              </a:p>
            </p:txBody>
          </p:sp>
        </p:grp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7D51FBA9-A398-6E92-54CC-C422455CA4DF}"/>
              </a:ext>
            </a:extLst>
          </p:cNvPr>
          <p:cNvGrpSpPr/>
          <p:nvPr/>
        </p:nvGrpSpPr>
        <p:grpSpPr>
          <a:xfrm>
            <a:off x="1581863" y="4773011"/>
            <a:ext cx="6205216" cy="656743"/>
            <a:chOff x="1589361" y="4686332"/>
            <a:chExt cx="6205216" cy="656743"/>
          </a:xfrm>
        </p:grpSpPr>
        <p:sp>
          <p:nvSpPr>
            <p:cNvPr id="42" name="Rectangle: Rounded Corners 55">
              <a:extLst>
                <a:ext uri="{FF2B5EF4-FFF2-40B4-BE49-F238E27FC236}">
                  <a16:creationId xmlns:a16="http://schemas.microsoft.com/office/drawing/2014/main" id="{66472540-FEA9-DD99-FE0E-30294E0A8453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</a:t>
              </a:r>
              <a:r>
                <a:rPr lang="fr-F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Oval 81">
              <a:extLst>
                <a:ext uri="{FF2B5EF4-FFF2-40B4-BE49-F238E27FC236}">
                  <a16:creationId xmlns:a16="http://schemas.microsoft.com/office/drawing/2014/main" id="{CBD65715-C29C-110F-DA8A-D0483E0B1FE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44" name="Oval 81">
              <a:extLst>
                <a:ext uri="{FF2B5EF4-FFF2-40B4-BE49-F238E27FC236}">
                  <a16:creationId xmlns:a16="http://schemas.microsoft.com/office/drawing/2014/main" id="{8D1E762D-9E1A-A836-7006-A5DD2A1B6C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5</a:t>
              </a:r>
            </a:p>
          </p:txBody>
        </p:sp>
        <p:grpSp>
          <p:nvGrpSpPr>
            <p:cNvPr id="45" name="Groupe 4">
              <a:extLst>
                <a:ext uri="{FF2B5EF4-FFF2-40B4-BE49-F238E27FC236}">
                  <a16:creationId xmlns:a16="http://schemas.microsoft.com/office/drawing/2014/main" id="{E617BAFB-940F-1212-41F8-4CD26845E4A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46" name="Image 8">
                <a:extLst>
                  <a:ext uri="{FF2B5EF4-FFF2-40B4-BE49-F238E27FC236}">
                    <a16:creationId xmlns:a16="http://schemas.microsoft.com/office/drawing/2014/main" id="{11C10B9A-037F-5B9B-05B0-0611B4B935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47" name="ZoneTexte 19">
                <a:extLst>
                  <a:ext uri="{FF2B5EF4-FFF2-40B4-BE49-F238E27FC236}">
                    <a16:creationId xmlns:a16="http://schemas.microsoft.com/office/drawing/2014/main" id="{86770B1B-809E-2E32-A14D-9B7C3AAC842E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92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429E1FE-B643-1999-C373-B275F694C228}"/>
              </a:ext>
            </a:extLst>
          </p:cNvPr>
          <p:cNvSpPr/>
          <p:nvPr/>
        </p:nvSpPr>
        <p:spPr>
          <a:xfrm>
            <a:off x="583342" y="3126124"/>
            <a:ext cx="7245791" cy="26687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4A668F6-1F9D-3985-2903-98C5EDAF0C05}"/>
              </a:ext>
            </a:extLst>
          </p:cNvPr>
          <p:cNvSpPr txBox="1"/>
          <p:nvPr/>
        </p:nvSpPr>
        <p:spPr>
          <a:xfrm>
            <a:off x="403643" y="3298222"/>
            <a:ext cx="6927079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حساب جداء عدد عشري وعدد صحيح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؛</a:t>
            </a:r>
            <a:endParaRPr lang="ar-SA" sz="20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جداء عددين عشريين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؛</a:t>
            </a:r>
            <a:endParaRPr lang="ar-SA" sz="20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spcAft>
                <a:spcPts val="600"/>
              </a:spcAft>
            </a:pP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•حل وضعية مسألة تتعلق بالهندسة والقياس؛</a:t>
            </a:r>
          </a:p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مسألة 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وضعيات ضربية</a:t>
            </a: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؛</a:t>
            </a:r>
            <a:endParaRPr lang="ar-MA" sz="20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FE568FF-055A-0740-C531-DDA2D589F9CA}"/>
              </a:ext>
            </a:extLst>
          </p:cNvPr>
          <p:cNvGrpSpPr/>
          <p:nvPr/>
        </p:nvGrpSpPr>
        <p:grpSpPr>
          <a:xfrm>
            <a:off x="1569588" y="1661923"/>
            <a:ext cx="5721651" cy="891492"/>
            <a:chOff x="1711174" y="2035893"/>
            <a:chExt cx="5721651" cy="8914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E438BBA-A74D-922F-852D-7DDA0F2C5653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</a:t>
              </a:r>
              <a:r>
                <a:rPr lang="ar-S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</a:t>
              </a:r>
              <a:endParaRPr lang="ar-MA" sz="24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4B0A57-07CA-6392-28F9-B1AC486E5CAD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8E44EA23-669E-1875-02B5-39E9A4FD8D62}"/>
              </a:ext>
            </a:extLst>
          </p:cNvPr>
          <p:cNvGrpSpPr/>
          <p:nvPr/>
        </p:nvGrpSpPr>
        <p:grpSpPr>
          <a:xfrm>
            <a:off x="7490796" y="3034038"/>
            <a:ext cx="1249561" cy="1172098"/>
            <a:chOff x="7018463" y="3273195"/>
            <a:chExt cx="1249561" cy="117209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3EEF2828-A9E0-51AB-B785-62441DFD2E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988A17AF-E8F5-F820-CA02-7C2365D300BE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9F9C101B-6EBC-22E6-2065-2DB963FCBAE6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E4AE2991-68D6-E100-B0EF-D2D31143CCAA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14" name="Chevron 13">
                <a:extLst>
                  <a:ext uri="{FF2B5EF4-FFF2-40B4-BE49-F238E27FC236}">
                    <a16:creationId xmlns:a16="http://schemas.microsoft.com/office/drawing/2014/main" id="{F3F0E1CA-BF41-F6A2-AACF-7D681BF9AF40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8175F682-83C7-A0B8-6F15-6D928C0A5ECC}"/>
                  </a:ext>
                </a:extLst>
              </p:cNvPr>
              <p:cNvCxnSpPr>
                <a:cxnSpLocks/>
                <a:stCxn id="14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00013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84129" y="2239767"/>
            <a:ext cx="5062139" cy="2819009"/>
            <a:chOff x="2315881" y="2221113"/>
            <a:chExt cx="4665832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53407" y="3270421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15881" y="333612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69471" y="400060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1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92CD9-151D-A507-5867-76581F9BC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48C6BED5-7C90-5A6A-A691-64129F13029F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0A694CF-9B46-9C36-EAE9-B636ABB4D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39E45FF6-CA5A-704F-B82F-7BF119E9A7B2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CE20F8E3-F280-5E38-AE4F-EF8333F087A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AF28C8B8-0139-CE88-9965-94B1826C1AF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DA6B0322-2E9C-1AD0-D326-4ABCE61A3A6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82E46D0F-F1CA-EE83-E3C7-CF430C6FF26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F620721-7F34-78BF-2B26-FE67BA24DC70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D305FF1-23D6-6F5C-0193-BF77AA8F330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1219F60-4D72-D3A8-0F2B-849F5C0B30B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6D03786E-C5AC-899C-0E15-6D6F5294CBE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83B894EF-FD2A-AC22-0F20-C60E4B3C5BC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id="{A8167392-BD90-5D8B-A979-EBF5265C1E5D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7"/>
              </a:lnSpc>
              <a:spcBef>
                <a:spcPct val="0"/>
              </a:spcBef>
            </a:pPr>
            <a:r>
              <a:rPr lang="en-US" sz="841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grpSp>
        <p:nvGrpSpPr>
          <p:cNvPr id="2" name="Groupe 8">
            <a:extLst>
              <a:ext uri="{FF2B5EF4-FFF2-40B4-BE49-F238E27FC236}">
                <a16:creationId xmlns:a16="http://schemas.microsoft.com/office/drawing/2014/main" id="{645DEB23-016A-0F9C-FB0C-E8C5BF43CA37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4" name="Image 11">
              <a:extLst>
                <a:ext uri="{FF2B5EF4-FFF2-40B4-BE49-F238E27FC236}">
                  <a16:creationId xmlns:a16="http://schemas.microsoft.com/office/drawing/2014/main" id="{FC0C4A4A-6A0D-198F-4B53-389C64CAA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ZoneTexte 12">
              <a:extLst>
                <a:ext uri="{FF2B5EF4-FFF2-40B4-BE49-F238E27FC236}">
                  <a16:creationId xmlns:a16="http://schemas.microsoft.com/office/drawing/2014/main" id="{C71D7352-3278-F840-9657-5C51928012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sp>
        <p:nvSpPr>
          <p:cNvPr id="23" name="ZoneTexte 2">
            <a:extLst>
              <a:ext uri="{FF2B5EF4-FFF2-40B4-BE49-F238E27FC236}">
                <a16:creationId xmlns:a16="http://schemas.microsoft.com/office/drawing/2014/main" id="{ACCA27F9-386B-65CC-FC23-0187BEA4C931}"/>
              </a:ext>
            </a:extLst>
          </p:cNvPr>
          <p:cNvSpPr txBox="1"/>
          <p:nvPr/>
        </p:nvSpPr>
        <p:spPr>
          <a:xfrm>
            <a:off x="430645" y="84400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81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Image 2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EE2422D-A2CE-3927-A5DC-63DDFA07F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6" name="Image 5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1D3EC24D-AB68-966A-45A4-127F63211D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901329"/>
            <a:ext cx="3291345" cy="4002177"/>
          </a:xfrm>
          <a:prstGeom prst="rect">
            <a:avLst/>
          </a:prstGeom>
        </p:spPr>
      </p:pic>
      <p:pic>
        <p:nvPicPr>
          <p:cNvPr id="22" name="Image 21" descr="Une image contenant text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id="{C17013F6-F50C-B82D-6BF0-35C7A0D83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846" y="1901329"/>
            <a:ext cx="3291345" cy="3875767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54234B31-355F-BE23-AFB4-B9497447ED63}"/>
              </a:ext>
            </a:extLst>
          </p:cNvPr>
          <p:cNvSpPr/>
          <p:nvPr/>
        </p:nvSpPr>
        <p:spPr>
          <a:xfrm flipH="1">
            <a:off x="1128711" y="3749045"/>
            <a:ext cx="2745197" cy="16390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580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21504</TotalTime>
  <Words>1398</Words>
  <Application>Microsoft Office PowerPoint</Application>
  <PresentationFormat>Affichage à l'écran (4:3)</PresentationFormat>
  <Paragraphs>481</Paragraphs>
  <Slides>59</Slides>
  <Notes>3</Notes>
  <HiddenSlides>0</HiddenSlides>
  <MMClips>4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59</vt:i4>
      </vt:variant>
    </vt:vector>
  </HeadingPairs>
  <TitlesOfParts>
    <vt:vector size="72" baseType="lpstr">
      <vt:lpstr>DengXian</vt:lpstr>
      <vt:lpstr>Effra CC Arbc</vt:lpstr>
      <vt:lpstr>Calibri</vt:lpstr>
      <vt:lpstr>Arimo Italics</vt:lpstr>
      <vt:lpstr>Dosis</vt:lpstr>
      <vt:lpstr>Aptos</vt:lpstr>
      <vt:lpstr>Chalkboard</vt:lpstr>
      <vt:lpstr>Brush Script MT</vt:lpstr>
      <vt:lpstr>Arial</vt:lpstr>
      <vt:lpstr>Cambria Math</vt:lpstr>
      <vt:lpstr>2_Conception personnalisée</vt:lpstr>
      <vt:lpstr>Page d'entree</vt:lpstr>
      <vt:lpstr>partie 1</vt:lpstr>
      <vt:lpstr>المرحلة 1</vt:lpstr>
      <vt:lpstr>Présentation PowerPoint</vt:lpstr>
      <vt:lpstr>برمجة الأسبوع الثاني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/>
  <cp:lastModifiedBy>EL HAMDOUNI BTIHAJ</cp:lastModifiedBy>
  <cp:revision>145</cp:revision>
  <cp:lastPrinted>2025-08-13T10:11:39Z</cp:lastPrinted>
  <dcterms:created xsi:type="dcterms:W3CDTF">2025-08-01T12:31:49Z</dcterms:created>
  <dcterms:modified xsi:type="dcterms:W3CDTF">2025-12-21T15:45:30Z</dcterms:modified>
</cp:coreProperties>
</file>