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95"/>
  </p:notesMasterIdLst>
  <p:handoutMasterIdLst>
    <p:handoutMasterId r:id="rId96"/>
  </p:handoutMasterIdLst>
  <p:sldIdLst>
    <p:sldId id="779" r:id="rId4"/>
    <p:sldId id="738" r:id="rId5"/>
    <p:sldId id="973" r:id="rId6"/>
    <p:sldId id="950" r:id="rId7"/>
    <p:sldId id="2134806701" r:id="rId8"/>
    <p:sldId id="2134806628" r:id="rId9"/>
    <p:sldId id="2134806844" r:id="rId10"/>
    <p:sldId id="2134807202" r:id="rId11"/>
    <p:sldId id="2134807116" r:id="rId12"/>
    <p:sldId id="2134806814" r:id="rId13"/>
    <p:sldId id="2134806761" r:id="rId14"/>
    <p:sldId id="2134806762" r:id="rId15"/>
    <p:sldId id="2134806763" r:id="rId16"/>
    <p:sldId id="2134806764" r:id="rId17"/>
    <p:sldId id="2134806800" r:id="rId18"/>
    <p:sldId id="2134806816" r:id="rId19"/>
    <p:sldId id="2134806766" r:id="rId20"/>
    <p:sldId id="2134806826" r:id="rId21"/>
    <p:sldId id="2134806836" r:id="rId22"/>
    <p:sldId id="2134806837" r:id="rId23"/>
    <p:sldId id="2134806838" r:id="rId24"/>
    <p:sldId id="2134806843" r:id="rId25"/>
    <p:sldId id="2134806840" r:id="rId26"/>
    <p:sldId id="2134806841" r:id="rId27"/>
    <p:sldId id="2134806842" r:id="rId28"/>
    <p:sldId id="2134806703" r:id="rId29"/>
    <p:sldId id="2134806889" r:id="rId30"/>
    <p:sldId id="2134806805" r:id="rId31"/>
    <p:sldId id="2134806890" r:id="rId32"/>
    <p:sldId id="2134806806" r:id="rId33"/>
    <p:sldId id="2134806807" r:id="rId34"/>
    <p:sldId id="2134806891" r:id="rId35"/>
    <p:sldId id="2134806808" r:id="rId36"/>
    <p:sldId id="2134806900" r:id="rId37"/>
    <p:sldId id="2134806901" r:id="rId38"/>
    <p:sldId id="2134806902" r:id="rId39"/>
    <p:sldId id="2134806903" r:id="rId40"/>
    <p:sldId id="2134806904" r:id="rId41"/>
    <p:sldId id="2134806905" r:id="rId42"/>
    <p:sldId id="2134806906" r:id="rId43"/>
    <p:sldId id="2134806907" r:id="rId44"/>
    <p:sldId id="2134807220" r:id="rId45"/>
    <p:sldId id="2134807221" r:id="rId46"/>
    <p:sldId id="2134807222" r:id="rId47"/>
    <p:sldId id="2134807223" r:id="rId48"/>
    <p:sldId id="2134807224" r:id="rId49"/>
    <p:sldId id="2134807225" r:id="rId50"/>
    <p:sldId id="2134807226" r:id="rId51"/>
    <p:sldId id="2134807227" r:id="rId52"/>
    <p:sldId id="2134807228" r:id="rId53"/>
    <p:sldId id="2134807229" r:id="rId54"/>
    <p:sldId id="2134807230" r:id="rId55"/>
    <p:sldId id="2134807231" r:id="rId56"/>
    <p:sldId id="2134806919" r:id="rId57"/>
    <p:sldId id="2134806920" r:id="rId58"/>
    <p:sldId id="2134806849" r:id="rId59"/>
    <p:sldId id="2134806850" r:id="rId60"/>
    <p:sldId id="2134806921" r:id="rId61"/>
    <p:sldId id="2134806851" r:id="rId62"/>
    <p:sldId id="2134806923" r:id="rId63"/>
    <p:sldId id="2134807204" r:id="rId64"/>
    <p:sldId id="2134807205" r:id="rId65"/>
    <p:sldId id="2134807206" r:id="rId66"/>
    <p:sldId id="2134807207" r:id="rId67"/>
    <p:sldId id="2134807208" r:id="rId68"/>
    <p:sldId id="2134806937" r:id="rId69"/>
    <p:sldId id="2134806929" r:id="rId70"/>
    <p:sldId id="2134806750" r:id="rId71"/>
    <p:sldId id="2134806930" r:id="rId72"/>
    <p:sldId id="2134806931" r:id="rId73"/>
    <p:sldId id="2134806753" r:id="rId74"/>
    <p:sldId id="2134807209" r:id="rId75"/>
    <p:sldId id="2134807210" r:id="rId76"/>
    <p:sldId id="2134807211" r:id="rId77"/>
    <p:sldId id="2134807212" r:id="rId78"/>
    <p:sldId id="2134807213" r:id="rId79"/>
    <p:sldId id="2134807214" r:id="rId80"/>
    <p:sldId id="2134806944" r:id="rId81"/>
    <p:sldId id="2134806945" r:id="rId82"/>
    <p:sldId id="2134806946" r:id="rId83"/>
    <p:sldId id="2134806947" r:id="rId84"/>
    <p:sldId id="2134806949" r:id="rId85"/>
    <p:sldId id="2134806948" r:id="rId86"/>
    <p:sldId id="2134806950" r:id="rId87"/>
    <p:sldId id="2134807215" r:id="rId88"/>
    <p:sldId id="2134807216" r:id="rId89"/>
    <p:sldId id="2134807217" r:id="rId90"/>
    <p:sldId id="2134807218" r:id="rId91"/>
    <p:sldId id="2134807219" r:id="rId92"/>
    <p:sldId id="2134806699" r:id="rId93"/>
    <p:sldId id="2134806798" r:id="rId94"/>
  </p:sldIdLst>
  <p:sldSz cx="9144000" cy="6858000" type="screen4x3"/>
  <p:notesSz cx="6735763" cy="9866313"/>
  <p:embeddedFontLst>
    <p:embeddedFont>
      <p:font typeface="DengXian" panose="020B0604020202020204" charset="-122"/>
      <p:regular r:id="rId97"/>
      <p:bold r:id="rId98"/>
    </p:embeddedFont>
    <p:embeddedFont>
      <p:font typeface="Cambria Math" panose="02040503050406030204" pitchFamily="18" charset="0"/>
      <p:regular r:id="rId99"/>
    </p:embeddedFont>
    <p:embeddedFont>
      <p:font typeface="Dosis" panose="020B0604020202020204" charset="0"/>
      <p:regular r:id="rId100"/>
      <p:bold r:id="rId101"/>
    </p:embeddedFont>
    <p:embeddedFont>
      <p:font typeface="Calibri" panose="020F0502020204030204" pitchFamily="34" charset="0"/>
      <p:regular r:id="rId102"/>
      <p:bold r:id="rId103"/>
      <p:italic r:id="rId104"/>
      <p:boldItalic r:id="rId10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050"/>
    <a:srgbClr val="FC8D00"/>
    <a:srgbClr val="FFEFB9"/>
    <a:srgbClr val="FAE496"/>
    <a:srgbClr val="17AB98"/>
    <a:srgbClr val="F6BB00"/>
    <a:srgbClr val="B2B3AE"/>
    <a:srgbClr val="EEB500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6BB865-428A-4608-B3DE-0F252CF2ECDA}" v="412" dt="2026-01-12T09:37:05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4" autoAdjust="0"/>
    <p:restoredTop sz="96281" autoAdjust="0"/>
  </p:normalViewPr>
  <p:slideViewPr>
    <p:cSldViewPr snapToGrid="0">
      <p:cViewPr varScale="1">
        <p:scale>
          <a:sx n="70" d="100"/>
          <a:sy n="70" d="100"/>
        </p:scale>
        <p:origin x="15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viewProps" Target="view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6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7.fntdata"/><Relationship Id="rId108" Type="http://schemas.openxmlformats.org/officeDocument/2006/relationships/theme" Target="theme/theme1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font" Target="fonts/font3.fntdata"/><Relationship Id="rId10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ableStyles" Target="tableStyle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1.fntdata"/><Relationship Id="rId104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microsoft.com/office/2015/10/relationships/revisionInfo" Target="revisionInfo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4.fntdata"/><Relationship Id="rId105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01F3C0-1EF4-236E-3AD6-E794ECEF1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4CDA127B-1250-81E8-9ED1-F85CC4F50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47A98FD4-CE55-A438-8B8B-E95100C38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4FEC440-1E69-3CB4-3B7C-CDE15BCC2D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773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6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6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4.mp4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65C74771-F706-F4F5-0EDF-5FAE30BD2537}"/>
              </a:ext>
            </a:extLst>
          </p:cNvPr>
          <p:cNvGrpSpPr/>
          <p:nvPr/>
        </p:nvGrpSpPr>
        <p:grpSpPr>
          <a:xfrm>
            <a:off x="5053979" y="6049256"/>
            <a:ext cx="1124468" cy="288630"/>
            <a:chOff x="5173240" y="5921723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FD1FD34B-4B26-BFD6-A119-2526629DB346}"/>
                </a:ext>
              </a:extLst>
            </p:cNvPr>
            <p:cNvSpPr/>
            <p:nvPr/>
          </p:nvSpPr>
          <p:spPr>
            <a:xfrm>
              <a:off x="5173240" y="592172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2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1257AB0B-A09A-A7FC-5A70-561DA0B7A8A0}"/>
                </a:ext>
              </a:extLst>
            </p:cNvPr>
            <p:cNvSpPr/>
            <p:nvPr/>
          </p:nvSpPr>
          <p:spPr>
            <a:xfrm>
              <a:off x="6028657" y="594139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A75ED181-7F1D-C96D-3C5C-A164FCEE74B6}"/>
              </a:ext>
            </a:extLst>
          </p:cNvPr>
          <p:cNvGrpSpPr/>
          <p:nvPr/>
        </p:nvGrpSpPr>
        <p:grpSpPr>
          <a:xfrm>
            <a:off x="1270584" y="6021421"/>
            <a:ext cx="1124468" cy="288630"/>
            <a:chOff x="4229705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2DED09AA-724A-789B-59C1-C1765A0F466D}"/>
                </a:ext>
              </a:extLst>
            </p:cNvPr>
            <p:cNvSpPr/>
            <p:nvPr/>
          </p:nvSpPr>
          <p:spPr>
            <a:xfrm>
              <a:off x="4229705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(4)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D726A75D-6A24-590A-8E6D-56D7347615A8}"/>
                </a:ext>
              </a:extLst>
            </p:cNvPr>
            <p:cNvSpPr/>
            <p:nvPr/>
          </p:nvSpPr>
          <p:spPr>
            <a:xfrm>
              <a:off x="5085122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D92F9033-0DEC-4565-2940-99E9F1492D28}"/>
              </a:ext>
            </a:extLst>
          </p:cNvPr>
          <p:cNvGrpSpPr/>
          <p:nvPr/>
        </p:nvGrpSpPr>
        <p:grpSpPr>
          <a:xfrm>
            <a:off x="3207374" y="6052939"/>
            <a:ext cx="1132948" cy="288630"/>
            <a:chOff x="1983223" y="3768343"/>
            <a:chExt cx="113294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E7436B40-B623-0999-F20B-2FFCD5783E96}"/>
                </a:ext>
              </a:extLst>
            </p:cNvPr>
            <p:cNvSpPr/>
            <p:nvPr/>
          </p:nvSpPr>
          <p:spPr>
            <a:xfrm>
              <a:off x="1983223" y="3768343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 (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3</a:t>
              </a:r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)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xmlns="" id="{1DB98E70-63DE-1953-E3A1-3A0D5DBC94C0}"/>
                </a:ext>
              </a:extLst>
            </p:cNvPr>
            <p:cNvSpPr/>
            <p:nvPr/>
          </p:nvSpPr>
          <p:spPr>
            <a:xfrm>
              <a:off x="2847120" y="378433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C129014B-73B7-7BD0-4DF8-C96AFFB1F78E}"/>
              </a:ext>
            </a:extLst>
          </p:cNvPr>
          <p:cNvSpPr/>
          <p:nvPr/>
        </p:nvSpPr>
        <p:spPr>
          <a:xfrm>
            <a:off x="7069394" y="6037180"/>
            <a:ext cx="1258416" cy="28862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مراجعة (1)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46D91575-986D-4855-2B76-9B4B480F8D78}"/>
              </a:ext>
            </a:extLst>
          </p:cNvPr>
          <p:cNvSpPr/>
          <p:nvPr/>
        </p:nvSpPr>
        <p:spPr>
          <a:xfrm>
            <a:off x="8058759" y="605293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C82083-B351-E448-1393-AE09FDF6B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61817F6-3F66-0520-2B99-A04048AD2E4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5C69F96A-E40E-458C-493B-598BA9462E16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6183430-3831-A195-0C2D-E06F78CA7A43}"/>
              </a:ext>
            </a:extLst>
          </p:cNvPr>
          <p:cNvGrpSpPr/>
          <p:nvPr/>
        </p:nvGrpSpPr>
        <p:grpSpPr>
          <a:xfrm>
            <a:off x="1773572" y="2249227"/>
            <a:ext cx="5886535" cy="3416078"/>
            <a:chOff x="2207927" y="2237493"/>
            <a:chExt cx="5425688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466B46EE-1C5D-28F2-00E7-D2E2C64B72A8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AFE7CD5-39F3-400B-F674-CC0BA82B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01742" y="3366010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8167278B-3107-982E-8490-4AA5532CB6E9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FF8D4BEC-3B72-387D-7779-45949A267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2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E356227-E5CC-3F00-566B-9FE44FBC41CE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3DC8743-1F3F-65AE-0D9A-D7E9D60B9316}"/>
              </a:ext>
            </a:extLst>
          </p:cNvPr>
          <p:cNvSpPr txBox="1"/>
          <p:nvPr/>
        </p:nvSpPr>
        <p:spPr>
          <a:xfrm>
            <a:off x="3030694" y="4443558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C00049D-FC46-AA3A-046B-69ABC38FFD49}"/>
              </a:ext>
            </a:extLst>
          </p:cNvPr>
          <p:cNvSpPr txBox="1"/>
          <p:nvPr/>
        </p:nvSpPr>
        <p:spPr>
          <a:xfrm>
            <a:off x="1541109" y="3333358"/>
            <a:ext cx="60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باستعمال قوى العدد 10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5D1413-CF2D-64FC-BD29-837BAD46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65F505B-80C0-8586-E0C6-698ACED91A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306E7FE-0698-B8C4-B40E-90907951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3BB1AD9-DE21-96F4-3319-46077BC3673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17F98D6-F9DF-83D6-D9E2-EBCB0571F4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030EF62-C66B-CAF1-51BF-4F9D7D31862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C75A03C4-DA6C-3AAA-090A-21635CAB02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5AEA32C7-9873-27E8-85CA-3D158BE613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80A9204-94D7-E476-5F15-D32E0003C1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5DD81289-8C1B-E271-3797-B47977050A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B8BB5CC-9267-567F-C3AB-1D10FDA9AED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E3C3567A-D824-8B4A-B93B-06FBA07C0A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0916B33-8ED3-964A-4CC0-F4320A36551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4896ED6-0475-7FB1-76B1-EF00A52DA822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ED0FC1-49F5-DE3C-A3E1-4B0207EB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EE4E18E-AFDE-84B4-B649-9BD0A42D2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423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7BFF63-0399-6360-A640-5E48F9E5B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F428E4B-BB43-FC89-EBB5-1A5C62B586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17A45C16-9454-4A86-0F80-0A335E05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0F5FF42E-C934-CD40-4FF7-976FF5EF1F0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D79A7C4-11F7-0D5E-71D2-71907E1DFA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713267A-91EF-2A87-DE41-AD7731063F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D5ADE2EE-89AA-3B53-1023-49A1B0501B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21A8AF56-494B-D22F-EFBD-0EA2B16110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F4E91C8-B2C9-EAC0-FACE-2085B3F8FAE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3430E7A0-15FE-828D-0111-015B82B3DE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66F68CC4-1732-3B73-1F6C-6367FFBF89E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F5395CC-9A7F-439D-5B74-509D6E9CF0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8416675A-10DB-D5C8-CCBB-CBA891002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D93CD19-0F17-924B-8C66-E57768ADA6C5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A47FF6-B557-8929-FEFE-39DAD351EE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xmlns="" id="{E43C050D-7F95-4D4F-8107-0A88A26C3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xmlns="" id="{2360FC75-7DD2-D0EF-CE1B-06C469B38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xmlns="" id="{112CB501-D596-BA5E-46EC-7097713D6B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9493592-605D-7606-D86A-299DE3477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732" y="2274539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531B09-C5C8-CA09-D270-290DA970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D4CE0D7-7D79-1A96-9358-96FDA8B9F7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5FA05498-F59D-8DF6-6B4E-80F85DD6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2E3FF6E-77F4-2CE0-6BE0-AB3AF4CF1D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CA9F207-2E90-41A0-BC9C-03ED729E78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D560320-C4FB-69AC-FBA3-D41C61E57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231C923-D4F5-C641-EB21-2DE3B0A880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C55CD3D-1940-22EA-B128-759FE1F5BD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7F258D53-8EEB-96E4-29F9-476FF687FC1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1CD04FB-10B2-2897-3D52-6255D301FD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49DF31B0-0A12-46D0-F769-A2710F3825D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69B9E5C-CDB7-92D3-7ADF-832A4F3A957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386F2B08-8817-5DC7-4104-792787A8C3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49EBCCD-2EEA-4B1E-0B02-82B51F2571A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2E2FEFF-CBFD-CC4A-5BD8-1CF8AB8AA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2BD3894-CA01-9EA3-C9B9-74DB7F8E37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6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959A61-0B11-E317-42A5-5536863CE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9252AB0-87C7-F1C7-9CA2-EC0370DB3F9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669A4DF4-049F-7252-3350-7972A93E4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9C0B1BDC-0A28-AAB8-7C05-3116C2DF07E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F89600F-5DFA-6C72-9A72-28FFCEA28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D130056-B842-AA0D-7429-8FA6BF2FDA3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6A06E5E-09DF-A974-0E32-6E59381DA08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C16AE99-4598-3ABE-D3AA-E329B169A6A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9FDD272-CF97-47C7-D166-67B6A065A4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A4FAEE8-8484-045D-3DE0-8903DE025BF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70F98004-C881-E6C3-28C1-7A741685677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8C837EE-92E0-9429-7A68-05890E2266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B52BBD9-DC0E-70D9-A84B-2F994CEC9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8AA6F2C-749B-99B7-5D92-8A1CABE0DA8A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F80C287-70DE-DD7A-A7FF-E0996D09A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2B303AE-546E-2425-8DB6-67C506300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62" y="1609024"/>
            <a:ext cx="7792073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6A03EB-0C2C-503C-7719-DC60427AB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0F411BC-418E-887E-54D3-E8D9DDCE9D5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6F11C70-0341-5579-9EB1-076DCD21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1BD8EC28-7BCC-D892-25F0-96C1DE39D21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DFC5DB1-E032-7A8D-5D11-947A40E66EE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5CF8401F-067C-E52B-859A-E6E945D5FAD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324542D4-6C9C-56FE-DA96-5C96E85A4D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E0FB1D93-7169-594A-865E-13AED52CF5F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15CC74FD-A42A-285B-E1AE-CAF96001CEC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68977548-9574-CC49-984C-4C99C6A9D3B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2D490FE0-8957-AFC4-F5A0-F468B433C88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F7364A4-7105-CF62-A949-41F7FDC5DCA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3925D76-AA61-3FA0-9458-55ED4EF2B3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49C5151-D170-3D94-6DB6-26CFE0579E7D}"/>
              </a:ext>
            </a:extLst>
          </p:cNvPr>
          <p:cNvSpPr txBox="1"/>
          <p:nvPr/>
        </p:nvSpPr>
        <p:spPr>
          <a:xfrm>
            <a:off x="1292267" y="7860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531C4B7-24B5-E58B-1AFF-8B89041189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F2103A2-84DD-D42D-2D70-52CBA1148F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3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CE64B-4882-77B9-6EEE-33F5BAED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4B09875C-46C0-1A2F-8CE6-4938D8BD0C8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713656EF-E4A1-E5EA-925C-45E8153BE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7963E4B8-0F56-9D20-8445-33CD6109344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63BC024-5C7D-7D10-83EA-E31B00C9CE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9EE06AB1-0C60-00D6-21CA-B7AE0CF855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99F62F51-0F26-AA27-9A21-20A3B9F9BC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4FCA59C-E870-EE5F-2B36-4BC984084F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4368EB74-1BAB-B6D0-58BB-E2FA6D909BE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3F8DCDD-9A3D-FC12-70FD-F370C836581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F7A8A09-9370-7C64-C07A-3C0906FC4D3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2B1D741-F121-FEA2-ACF0-867E448F69B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7BAC197-2E33-AA83-69B5-3A4BDB63551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F772CB5-F370-B078-47AC-A79630D65786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بخطوات التفكيك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AEF3544F-13A7-BC3B-5E88-3C93172C1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1425E82-227B-0C63-A9F2-7CE655EE9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732" y="2333532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395617-2E40-DB90-7090-6D66B002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26B76DC-1359-D8D6-EABF-C608FF216A6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1CAE957-E2D4-5F22-22E9-510EABC8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AB90C89-73B9-9085-B81B-7910E11C607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1335B106-BE98-0C57-C831-A02D8AFB3BA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F8A5ED9C-BD26-72FA-1A31-9959420DC6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104E0E1-87D0-925F-5D04-F3548629E96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0C48330-E71C-035D-3505-3F27C2EDA94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502D396-71F0-42C5-3E66-246C8C96952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F56AC15-5C9E-9ACE-0AFF-DE38514311A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12F0139-00D3-0D6E-3AE5-08CFED75E61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4D18308-5846-3A38-C1BC-2BB2515BE8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4450E6B-72ED-9C17-28DC-7D591EED097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4646CEC-420A-2B85-5314-DB98F000C36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0AAC750B-07C7-511E-F243-6408687A5492}"/>
              </a:ext>
            </a:extLst>
          </p:cNvPr>
          <p:cNvSpPr/>
          <p:nvPr/>
        </p:nvSpPr>
        <p:spPr>
          <a:xfrm>
            <a:off x="847147" y="3857643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A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1A26A5A-EEE4-1098-D1AE-A041EA67B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FEE79D6-12DD-86AF-F9D0-1DF652E94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732" y="2304229"/>
            <a:ext cx="4328535" cy="12863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C3DE33B-E3C2-5066-9082-84534038D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543" y="3813713"/>
            <a:ext cx="714513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6C5983-E9E9-6F0C-BDFE-65B8E250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2148F1A-FF9C-47F4-4E6E-98B5EF78F00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8E9FFACC-5A7C-3664-B53E-013B4C8E8B0A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9996D1E-378D-037B-BA37-3AFB93023895}"/>
              </a:ext>
            </a:extLst>
          </p:cNvPr>
          <p:cNvGrpSpPr/>
          <p:nvPr/>
        </p:nvGrpSpPr>
        <p:grpSpPr>
          <a:xfrm>
            <a:off x="1773572" y="2249226"/>
            <a:ext cx="5814458" cy="2998635"/>
            <a:chOff x="2207927" y="2237493"/>
            <a:chExt cx="535925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1C868F17-0252-B862-E0A5-A978E21350B7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17317B5E-2610-06DD-8973-D63D9659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5307" y="4103783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FA6661DA-C5D0-B399-01D6-2A7CB6FB1F2E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AD35B5B7-8586-BE26-1433-D65FAC27F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2</a:t>
              </a:r>
              <a:endParaRPr lang="fr-MA" sz="3200" b="1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1B0ADC8-2423-F37C-EF15-53601F01D31B}"/>
              </a:ext>
            </a:extLst>
          </p:cNvPr>
          <p:cNvSpPr txBox="1"/>
          <p:nvPr/>
        </p:nvSpPr>
        <p:spPr>
          <a:xfrm>
            <a:off x="2363666" y="3913034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BF4597D-AB67-B332-2A65-881B097F041D}"/>
              </a:ext>
            </a:extLst>
          </p:cNvPr>
          <p:cNvSpPr txBox="1"/>
          <p:nvPr/>
        </p:nvSpPr>
        <p:spPr>
          <a:xfrm>
            <a:off x="3045412" y="456713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نشاط التدرب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9655BFB-9B0D-589E-8DD8-AC8C4BCED468}"/>
              </a:ext>
            </a:extLst>
          </p:cNvPr>
          <p:cNvSpPr txBox="1"/>
          <p:nvPr/>
        </p:nvSpPr>
        <p:spPr>
          <a:xfrm>
            <a:off x="1541109" y="3333358"/>
            <a:ext cx="60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•تفكيك </a:t>
            </a: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أعداد باستعمال قوى العدد 10</a:t>
            </a:r>
            <a:r>
              <a: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SA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4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D0B4CA-87BB-5664-2AC8-FEC4CF60F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5B024578-F4BE-C065-B599-A3EE6E34FCD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6D705EC7-9B38-2BD7-91C9-D1C8A72C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D6E919CF-2644-CAD7-5705-ADB6FDDCF7D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D015AF03-3120-7125-7AAB-30E2BB8585D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7F38FE72-F917-F1A6-CC91-90B999570C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AB5FCA3-F568-3190-62CC-D4E30512E9C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7C658E6-AA67-B1DA-CD67-D44FDD5DB6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471536E-0C52-C51B-63BF-4161652AC07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2FCAEF9-C5F3-20B6-C5B6-54A1FAF1EB6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5B072013-BBBC-D7FC-C0BE-A7F45FA4E9B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63A8244-04BC-62E5-6512-0A3F212903D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EC02846-0011-D993-EA98-84426BC0549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0B03EE2-6611-8AF4-A590-16EA7BECA5AC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948B64A-30B1-CF55-F52D-5E4691B9CF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23D7A8C-9108-9D3D-9C94-A4393EADF8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0999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الخامس</a:t>
            </a:r>
            <a: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xmlns="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xmlns="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1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xmlns="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xmlns="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xmlns="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xmlns="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xmlns="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xmlns="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xmlns="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ADE1097-2EF8-A790-E80E-9F074BDEF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03" y="2692756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9012B40-1275-39CE-B26A-12AAE7DEEBC7}"/>
              </a:ext>
            </a:extLst>
          </p:cNvPr>
          <p:cNvSpPr txBox="1"/>
          <p:nvPr/>
        </p:nvSpPr>
        <p:spPr>
          <a:xfrm>
            <a:off x="4610733" y="2861316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xmlns="" id="{076D5BC7-56B6-CAA9-C339-1C404C3FF6CC}"/>
              </a:ext>
            </a:extLst>
          </p:cNvPr>
          <p:cNvSpPr/>
          <p:nvPr/>
        </p:nvSpPr>
        <p:spPr>
          <a:xfrm>
            <a:off x="6664894" y="2435672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</a:t>
            </a: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9F0671-E473-EC1B-CC47-B856C094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8794BA1-A9F9-5FC5-4F2E-8408FA111D9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EAFFB56-A7BB-E383-3EBD-5DABC2733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0EF03A5-1ED9-BA95-1276-F7C9F13E1DC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4CC56E6C-F82A-3675-9DD0-67202EA88FD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390B4140-151F-5AD9-2C70-9C2DB8A774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E75DBF77-5D6A-4568-6852-BCA014C1B8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8DB1A28-647D-6DBB-CBFB-C1A812A5176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A9244C1-E937-7D87-7F9C-B23E2B9A06B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6AE3877-6E00-55CA-9DB9-31B318ECBE1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29A300A-7AF0-A360-2213-82C90F80907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96352B3B-440C-2DD1-6F35-A451F7B71D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6C9FA30-CA97-6B4D-45CC-13956A3398D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36EAB96-D5F3-44F7-B688-08BFA99A8B01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فككوا العدد التالي، باستعمال قوى العدد 10، لديكم دقيقتان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40B71AB-31D4-974F-7036-14AA00CC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  <p:grpSp>
        <p:nvGrpSpPr>
          <p:cNvPr id="7" name="Groupe 8">
            <a:extLst>
              <a:ext uri="{FF2B5EF4-FFF2-40B4-BE49-F238E27FC236}">
                <a16:creationId xmlns:a16="http://schemas.microsoft.com/office/drawing/2014/main" xmlns="" id="{138FBD49-66C0-3774-37AB-DADA9CA91D7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9" name="Image 11">
              <a:extLst>
                <a:ext uri="{FF2B5EF4-FFF2-40B4-BE49-F238E27FC236}">
                  <a16:creationId xmlns:a16="http://schemas.microsoft.com/office/drawing/2014/main" xmlns="" id="{1AC92978-E6B0-6313-0C1D-D09D3E4D5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12">
              <a:extLst>
                <a:ext uri="{FF2B5EF4-FFF2-40B4-BE49-F238E27FC236}">
                  <a16:creationId xmlns:a16="http://schemas.microsoft.com/office/drawing/2014/main" xmlns="" id="{BDC1B311-015A-B44C-91F0-F4C39D3F2F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ABC106-152D-2111-ECAB-C64BD85CD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792" y="1901234"/>
            <a:ext cx="432853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372B90-36A1-07D6-C02C-5B03DA8B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D646AE9-0EF5-EF06-57AB-84AF082E6E0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63E5A82-05E7-0044-3D7A-67BE1F5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008D469B-44A6-7473-05E5-0B9A61186D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6CEA309-5FB3-6B6B-EDDF-CACB9F7D13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DF9645BE-C63F-E67D-626E-F00D5B797F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5AF6065-41B4-20C5-105A-4D7ACD837E1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BDD7A0C-8BFC-3E2A-ED8E-B77D0DD72DF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4429FF04-17D2-ED7C-B877-53ADB80107E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83EFBA2-C01E-060D-D67C-9FE0A2A1202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0EB075CA-EC40-AD3E-C3D4-15057203D10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35D36E9-7F13-CC4A-A2F6-79BB2AF406B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EBF4C52-C227-4958-914B-96EF524639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F5DB0A9-BCD7-2F0A-6EE3-E9F298BE981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F2860C-288B-2ABE-FF8C-A8FEF4E625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42CF951-3013-5D33-F80B-8EAD1ED096E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8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3000C8-5AA6-2DE6-5B7C-A7DF3C06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F90635B-88BE-A5BF-3DD8-3E22667B7E1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0E5D48D9-0593-FAA3-5FB4-117C9E24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7495EA68-8E73-503A-72B1-879DFB4AF5F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2EF54A51-BB86-744A-ABD4-E11C149B965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A61D5F5-E18A-E5E4-D52F-5C68FAC46E4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E73F4262-BB57-E740-67D4-1DDC5459CA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66430C7-29A6-7744-D570-E93A1D585DD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6DC457F5-C5B9-FA27-D9C1-1FE2120AA35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D313064-D180-AC01-1F2B-3E0788D11C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E1F2AC78-36A2-A8F6-E479-CD687350E0B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D0F9AB23-3476-739F-4ECB-6043D89F614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AE0FB697-EA1F-471E-01B6-7F32C4E6F8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D16D85B-6D6B-93F8-AF75-EF8B14E1DDEA}"/>
              </a:ext>
            </a:extLst>
          </p:cNvPr>
          <p:cNvSpPr txBox="1"/>
          <p:nvPr/>
        </p:nvSpPr>
        <p:spPr>
          <a:xfrm>
            <a:off x="51453" y="87603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التفكيك المناسب للعدد ؟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الحرف المناسب للجواب الصحيح على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C39BDD7-4F27-EB94-63D6-58A7B6976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6B555B7-8C5D-5B83-5C81-05A2774D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77" y="1769394"/>
            <a:ext cx="830347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D9056D-98D2-B6FD-DFED-0B4636E3D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804BC4A-5502-FA24-2996-4C225469274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7F840B54-82CC-1BAD-0592-2EE6076EB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68DB1247-77F9-F731-699F-CF68D8D9240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168A8A36-D218-B4E3-130C-9FFC08C909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330562E6-95C6-0F8F-A4E5-00868F6CB6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D85AFA5D-8821-3644-6722-F248654B2E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3E6B6A2-A059-63CF-19E9-7EEA41581A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7DDF1956-DC29-F157-819D-BD7C3F8C97C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E26623F-DF76-4A40-EEEF-8286EA0931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0149A29-C7CF-04C7-E8B0-76A7E286ED6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B712CC4C-DA9E-6C3D-0D93-444F2A635C2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72B2B704-9FB1-C869-CBF5-6042F0EEAA1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511D296-BE14-1B53-2E65-FF8464070C90}"/>
              </a:ext>
            </a:extLst>
          </p:cNvPr>
          <p:cNvSpPr txBox="1"/>
          <p:nvPr/>
        </p:nvSpPr>
        <p:spPr>
          <a:xfrm>
            <a:off x="1292267" y="786055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C239C1E-0EED-A3DE-C075-D0DE5511E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1C33C46-ED0F-0CCB-0CB6-A7DC8D129C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1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B196D6-72D6-AE56-5966-69BA369CD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9D40096-7419-B898-33A5-2EB2AAABC3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66F1FBC-5261-B4D8-0049-A8EF15F7A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6368289F-9586-B6D8-358E-793523D76A8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8A8E39F3-F9D6-E40B-3BF7-B364DA6C45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BDA998AC-9850-0DA3-0B68-E173B90225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866A33EA-5674-B229-EB9A-6F2A844BD7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A442F2D9-D3E2-846B-37D0-6B1C93FF29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0B0A619-34B4-6829-9799-8C59E43A5B1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B27B241-1314-68AE-2276-05304738A95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2C4DDD08-C8EA-9457-ED2C-47D26696999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1AE6275-21EE-79AF-A2D0-CFEFC8B9BA8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192884F-2BAB-438C-7729-2101AED9CF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39B15B9-7D0A-012B-2783-6264A45744EC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AFB12BB-7832-CD51-29A9-633D6F02D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46" y="2064927"/>
            <a:ext cx="7712108" cy="3682303"/>
          </a:xfrm>
          <a:prstGeom prst="rect">
            <a:avLst/>
          </a:prstGeom>
        </p:spPr>
      </p:pic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35857E19-7C17-BFCB-397C-DA3935A12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C110DC-ACA7-949E-E57E-10B647BB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B5BFF5B3-7C29-775D-61D4-39E47A79A4B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543FD04B-27DA-E887-85D9-64A4C137D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C99C0E06-2A13-8916-9697-4A08977B678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156CA17F-E7E4-A4D6-7B01-5AED9E2A549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A54694F-6546-FE06-914F-A4BD26B618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0F751B91-34E4-8855-632E-5CDCE375E02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53FD2DBC-7C75-F9B5-C936-0FE4FB9320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F59B2EF-B788-3129-72CD-48805A72F4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DD2E1FD-307A-7D23-F210-70C082A8936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2F4D1DF-95C6-CFC1-8393-44BF9282DA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790F55E-5D23-0866-5FCA-23AD13ED63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2B14B638-CB95-AB50-D153-A649F0796D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2E0A2EF-36C2-1CB4-8DBE-523D13700AE1}"/>
              </a:ext>
            </a:extLst>
          </p:cNvPr>
          <p:cNvSpPr txBox="1"/>
          <p:nvPr/>
        </p:nvSpPr>
        <p:spPr>
          <a:xfrm>
            <a:off x="92760" y="87010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1DCD72BC-5D43-E665-EFB4-4E8976A4181A}"/>
              </a:ext>
            </a:extLst>
          </p:cNvPr>
          <p:cNvSpPr/>
          <p:nvPr/>
        </p:nvSpPr>
        <p:spPr>
          <a:xfrm>
            <a:off x="860805" y="3857641"/>
            <a:ext cx="486284" cy="460829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17051FF-B68D-3B6E-DC5D-A18E65FA1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57DA371-5B44-7281-F988-DC06F4D39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124" y="2010564"/>
            <a:ext cx="4328535" cy="12863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5DC5550-5182-B75B-EEF7-6386790A6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543" y="3813711"/>
            <a:ext cx="7145131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DA259A-F2DC-AFA9-B900-FE59471F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A8E32E4-588B-439B-73DF-093C47F63A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C09D3544-491D-9BFF-9731-4716358A5F4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11E6C11-4B51-6BB2-98CA-18C6EC932220}"/>
              </a:ext>
            </a:extLst>
          </p:cNvPr>
          <p:cNvGrpSpPr/>
          <p:nvPr/>
        </p:nvGrpSpPr>
        <p:grpSpPr>
          <a:xfrm>
            <a:off x="347871" y="2249226"/>
            <a:ext cx="7476762" cy="3884346"/>
            <a:chOff x="1269318" y="2237493"/>
            <a:chExt cx="651594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71797921-0C7F-9076-8523-AEBB124C0706}"/>
                </a:ext>
              </a:extLst>
            </p:cNvPr>
            <p:cNvSpPr/>
            <p:nvPr/>
          </p:nvSpPr>
          <p:spPr>
            <a:xfrm>
              <a:off x="1724144" y="2601942"/>
              <a:ext cx="596313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203DD8D-5892-A38C-6B16-662CFF20B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18037" y="350532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3FCBA1AA-DB5B-ED85-D40D-77499E93D33D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20E16447-25EC-942B-263F-A610DEEE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6D6D25D5-79F1-4E71-68F1-E2684803F213}"/>
                </a:ext>
              </a:extLst>
            </p:cNvPr>
            <p:cNvSpPr txBox="1"/>
            <p:nvPr/>
          </p:nvSpPr>
          <p:spPr>
            <a:xfrm>
              <a:off x="1269318" y="2920341"/>
              <a:ext cx="6515943" cy="10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أعداد إلى عوامل أولية و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تحديد 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PPCM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PGCD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باستعمال مخطط </a:t>
              </a:r>
              <a:r>
                <a:rPr lang="fr-FR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Venn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؛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400E665-6A80-F3C5-61A1-82F8C6BEC193}"/>
              </a:ext>
            </a:extLst>
          </p:cNvPr>
          <p:cNvSpPr txBox="1"/>
          <p:nvPr/>
        </p:nvSpPr>
        <p:spPr>
          <a:xfrm>
            <a:off x="2363666" y="440107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6DC44AC-B699-3A23-0EE9-CC608A4159D1}"/>
              </a:ext>
            </a:extLst>
          </p:cNvPr>
          <p:cNvSpPr txBox="1"/>
          <p:nvPr/>
        </p:nvSpPr>
        <p:spPr>
          <a:xfrm>
            <a:off x="3094631" y="4960277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 1</a:t>
            </a:r>
          </a:p>
        </p:txBody>
      </p:sp>
    </p:spTree>
    <p:extLst>
      <p:ext uri="{BB962C8B-B14F-4D97-AF65-F5344CB8AC3E}">
        <p14:creationId xmlns:p14="http://schemas.microsoft.com/office/powerpoint/2010/main" val="429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5D1413-CF2D-64FC-BD29-837BAD469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65F505B-80C0-8586-E0C6-698ACED91A2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306E7FE-0698-B8C4-B40E-909079514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3BB1AD9-DE21-96F4-3319-46077BC3673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17F98D6-F9DF-83D6-D9E2-EBCB0571F4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030EF62-C66B-CAF1-51BF-4F9D7D31862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C75A03C4-DA6C-3AAA-090A-21635CAB026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5AEA32C7-9873-27E8-85CA-3D158BE613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80A9204-94D7-E476-5F15-D32E0003C141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5DD81289-8C1B-E271-3797-B47977050AA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B8BB5CC-9267-567F-C3AB-1D10FDA9AED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E3C3567A-D824-8B4A-B93B-06FBA07C0A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0916B33-8ED3-964A-4CC0-F4320A36551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4896ED6-0475-7FB1-76B1-EF00A52DA822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1ED0FC1-49F5-DE3C-A3E1-4B0207EBCD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EE4E18E-AFDE-84B4-B649-9BD0A42D2F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6719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363789-5890-E275-E3C4-97A6EB16F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228EEFE-5C88-48FE-DB96-A97FDDC58DA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8A6D240-22BE-C59E-023C-B7D33F020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2627003F-3C67-2813-40B7-4975E99480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98CE5ED0-932A-0314-8C75-0CF4B79364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5414A147-9D22-B917-01AC-5D790C180D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0E797BDF-5782-98B5-F265-FE0956F0F59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A582B39-6089-B1FE-CAF3-8F94249BE56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357E027-F805-E0B9-CA6A-3C6EC89C929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24A083A-B777-7791-C32A-76C38D7EFAD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EA9B0CD2-8BC9-A2BD-0BE5-4372639D43A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29FBB450-E89B-8AF7-43FE-B4049EA6077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A3B641B9-E7EA-8093-7E7B-7C263B1A24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A6A76D7-0FBA-3597-36E4-0EF765DDF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xmlns="" id="{FC1892F7-DE1B-43A1-B85D-011D168133D8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، ابحثوا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دقيقتان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e 8">
            <a:extLst>
              <a:ext uri="{FF2B5EF4-FFF2-40B4-BE49-F238E27FC236}">
                <a16:creationId xmlns:a16="http://schemas.microsoft.com/office/drawing/2014/main" xmlns="" id="{15F1C45A-1C69-26C8-631F-A6341548FC6B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871916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D7BBE19D-7862-BFAF-B8FF-11CE034B3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0B636AAC-2EFA-E897-2250-31EA7D763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DAB2436-EA8B-B665-3DAB-AC18D5671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034" y="1846403"/>
            <a:ext cx="6597400" cy="442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9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531B09-C5C8-CA09-D270-290DA9703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D4CE0D7-7D79-1A96-9358-96FDA8B9F7C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5FA05498-F59D-8DF6-6B4E-80F85DD62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2E3FF6E-77F4-2CE0-6BE0-AB3AF4CF1D1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CA9F207-2E90-41A0-BC9C-03ED729E78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D560320-C4FB-69AC-FBA3-D41C61E57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231C923-D4F5-C641-EB21-2DE3B0A880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C55CD3D-1940-22EA-B128-759FE1F5BD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7F258D53-8EEB-96E4-29F9-476FF687FC1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1CD04FB-10B2-2897-3D52-6255D301FDD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49DF31B0-0A12-46D0-F769-A2710F3825D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69B9E5C-CDB7-92D3-7ADF-832A4F3A957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386F2B08-8817-5DC7-4104-792787A8C3C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49EBCCD-2EEA-4B1E-0B02-82B51F2571A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2E2FEFF-CBFD-CC4A-5BD8-1CF8AB8AA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2BD3894-CA01-9EA3-C9B9-74DB7F8E37C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xmlns="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xmlns="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xmlns="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xmlns="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xmlns="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xmlns="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xmlns="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xmlns="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xmlns="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xmlns="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1844E52C-1807-9ACC-A92B-440F969D8F26}"/>
              </a:ext>
            </a:extLst>
          </p:cNvPr>
          <p:cNvGrpSpPr/>
          <p:nvPr/>
        </p:nvGrpSpPr>
        <p:grpSpPr>
          <a:xfrm>
            <a:off x="1581863" y="5494052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xmlns="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xmlns="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xmlns="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xmlns="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xmlns="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xmlns="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xmlns="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 1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xmlns="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xmlns="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xmlns="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xmlns="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xmlns="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xmlns="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xmlns="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xmlns="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xmlns="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xmlns="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xmlns="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BB4D61E0-2ACC-7925-5602-1253BD09248A}"/>
              </a:ext>
            </a:extLst>
          </p:cNvPr>
          <p:cNvGrpSpPr/>
          <p:nvPr/>
        </p:nvGrpSpPr>
        <p:grpSpPr>
          <a:xfrm>
            <a:off x="1581863" y="4051970"/>
            <a:ext cx="6205216" cy="656743"/>
            <a:chOff x="1589361" y="4686332"/>
            <a:chExt cx="6205216" cy="656743"/>
          </a:xfrm>
        </p:grpSpPr>
        <p:sp>
          <p:nvSpPr>
            <p:cNvPr id="35" name="Rectangle: Rounded Corners 55">
              <a:extLst>
                <a:ext uri="{FF2B5EF4-FFF2-40B4-BE49-F238E27FC236}">
                  <a16:creationId xmlns:a16="http://schemas.microsoft.com/office/drawing/2014/main" xmlns="" id="{C39533AB-3915-7553-79C6-3E86D5AABBF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 و 4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1">
              <a:extLst>
                <a:ext uri="{FF2B5EF4-FFF2-40B4-BE49-F238E27FC236}">
                  <a16:creationId xmlns:a16="http://schemas.microsoft.com/office/drawing/2014/main" xmlns="" id="{8BAB9C87-5FE1-177A-4604-10D2064F7AD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7" name="Oval 81">
              <a:extLst>
                <a:ext uri="{FF2B5EF4-FFF2-40B4-BE49-F238E27FC236}">
                  <a16:creationId xmlns:a16="http://schemas.microsoft.com/office/drawing/2014/main" xmlns="" id="{02649003-F955-A796-5F96-F33B632853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4</a:t>
              </a:r>
            </a:p>
          </p:txBody>
        </p:sp>
        <p:grpSp>
          <p:nvGrpSpPr>
            <p:cNvPr id="38" name="Groupe 4">
              <a:extLst>
                <a:ext uri="{FF2B5EF4-FFF2-40B4-BE49-F238E27FC236}">
                  <a16:creationId xmlns:a16="http://schemas.microsoft.com/office/drawing/2014/main" xmlns="" id="{FD244F52-99DE-A349-682B-EFD7EEFB1C41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9" name="Image 8">
                <a:extLst>
                  <a:ext uri="{FF2B5EF4-FFF2-40B4-BE49-F238E27FC236}">
                    <a16:creationId xmlns:a16="http://schemas.microsoft.com/office/drawing/2014/main" xmlns="" id="{10DC2710-9439-2A21-0B4B-9DC156441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0" name="ZoneTexte 19">
                <a:extLst>
                  <a:ext uri="{FF2B5EF4-FFF2-40B4-BE49-F238E27FC236}">
                    <a16:creationId xmlns:a16="http://schemas.microsoft.com/office/drawing/2014/main" xmlns="" id="{C710567E-5A0B-E136-9B43-4CDECD70A63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xmlns="" id="{7D51FBA9-A398-6E92-54CC-C422455CA4DF}"/>
              </a:ext>
            </a:extLst>
          </p:cNvPr>
          <p:cNvGrpSpPr/>
          <p:nvPr/>
        </p:nvGrpSpPr>
        <p:grpSpPr>
          <a:xfrm>
            <a:off x="1581863" y="4773011"/>
            <a:ext cx="6205216" cy="656743"/>
            <a:chOff x="1589361" y="4686332"/>
            <a:chExt cx="6205216" cy="656743"/>
          </a:xfrm>
        </p:grpSpPr>
        <p:sp>
          <p:nvSpPr>
            <p:cNvPr id="42" name="Rectangle: Rounded Corners 55">
              <a:extLst>
                <a:ext uri="{FF2B5EF4-FFF2-40B4-BE49-F238E27FC236}">
                  <a16:creationId xmlns:a16="http://schemas.microsoft.com/office/drawing/2014/main" xmlns="" id="{66472540-FEA9-DD99-FE0E-30294E0A8453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و 6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1">
              <a:extLst>
                <a:ext uri="{FF2B5EF4-FFF2-40B4-BE49-F238E27FC236}">
                  <a16:creationId xmlns:a16="http://schemas.microsoft.com/office/drawing/2014/main" xmlns="" id="{CBD65715-C29C-110F-DA8A-D0483E0B1FE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44" name="Oval 81">
              <a:extLst>
                <a:ext uri="{FF2B5EF4-FFF2-40B4-BE49-F238E27FC236}">
                  <a16:creationId xmlns:a16="http://schemas.microsoft.com/office/drawing/2014/main" xmlns="" id="{8D1E762D-9E1A-A836-7006-A5DD2A1B6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5</a:t>
              </a:r>
            </a:p>
          </p:txBody>
        </p:sp>
        <p:grpSp>
          <p:nvGrpSpPr>
            <p:cNvPr id="45" name="Groupe 4">
              <a:extLst>
                <a:ext uri="{FF2B5EF4-FFF2-40B4-BE49-F238E27FC236}">
                  <a16:creationId xmlns:a16="http://schemas.microsoft.com/office/drawing/2014/main" xmlns="" id="{E617BAFB-940F-1212-41F8-4CD26845E4A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46" name="Image 8">
                <a:extLst>
                  <a:ext uri="{FF2B5EF4-FFF2-40B4-BE49-F238E27FC236}">
                    <a16:creationId xmlns:a16="http://schemas.microsoft.com/office/drawing/2014/main" xmlns="" id="{11C10B9A-037F-5B9B-05B0-0611B4B935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47" name="ZoneTexte 19">
                <a:extLst>
                  <a:ext uri="{FF2B5EF4-FFF2-40B4-BE49-F238E27FC236}">
                    <a16:creationId xmlns:a16="http://schemas.microsoft.com/office/drawing/2014/main" xmlns="" id="{86770B1B-809E-2E32-A14D-9B7C3AAC842E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B4A8EA-512E-693F-0F5B-A50DB18F4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2DBE700-44EC-630B-FB93-7BD90932711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1EDC36B6-E061-9FD7-571F-8119FCB8F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8BE51073-2F11-0D68-5F92-85A16663879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AAB42F3-61C0-701B-C276-E8DF2642A95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7258F4C-655C-114D-722A-79733907A1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3ABAA1B6-24D4-5A10-66C1-D768414100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22F69A8A-0D88-23E8-AE98-408F183D30A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2220BFC-DCC1-71C7-144E-FAD0BA7BAE8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E0DE3AD-BF7C-F511-08DE-3B06C05893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02EF694C-ECC4-B6C9-0728-8ACA679621A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C7A83E4-7355-3D93-BCA7-0F778B1F919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F17B9113-BDD1-D3F9-8AF5-C5EFD126AB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30A4B5F-1316-DC22-1DAE-CB7D126FC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BB34E01-3D04-A8FA-7144-0849D275CA91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فقط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xmlns="" id="{2EE58179-3E63-27F1-992E-C2EA152DAE63}"/>
                  </a:ext>
                </a:extLst>
              </p:cNvPr>
              <p:cNvSpPr/>
              <p:nvPr/>
            </p:nvSpPr>
            <p:spPr>
              <a:xfrm>
                <a:off x="770591" y="3019522"/>
                <a:ext cx="7602817" cy="61346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𝑷𝑷𝑪𝑴</m:t>
                      </m:r>
                      <m:r>
                        <a:rPr lang="fr-FR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e>
                      </m:d>
                      <m:r>
                        <a:rPr lang="ar-SA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3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 : coins arrondis 3">
                <a:extLst>
                  <a:ext uri="{FF2B5EF4-FFF2-40B4-BE49-F238E27FC236}">
                    <a16:creationId xmlns:a16="http://schemas.microsoft.com/office/drawing/2014/main" id="{2EE58179-3E63-27F1-992E-C2EA152DAE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591" y="3019522"/>
                <a:ext cx="7602817" cy="61346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xmlns="" id="{B9E10ABC-535E-530E-D647-35E7FE52EBBE}"/>
                  </a:ext>
                </a:extLst>
              </p:cNvPr>
              <p:cNvSpPr/>
              <p:nvPr/>
            </p:nvSpPr>
            <p:spPr>
              <a:xfrm>
                <a:off x="795459" y="3792370"/>
                <a:ext cx="7602817" cy="61346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𝑷𝑮𝑪𝑫</m:t>
                      </m:r>
                      <m:r>
                        <a:rPr lang="fr-FR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3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e>
                      </m:d>
                      <m:r>
                        <a:rPr lang="ar-SA" sz="3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fr-FR" sz="3000" b="1" dirty="0">
                  <a:solidFill>
                    <a:schemeClr val="accent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 : coins arrondis 5">
                <a:extLst>
                  <a:ext uri="{FF2B5EF4-FFF2-40B4-BE49-F238E27FC236}">
                    <a16:creationId xmlns:a16="http://schemas.microsoft.com/office/drawing/2014/main" id="{B9E10ABC-535E-530E-D647-35E7FE52EB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59" y="3792370"/>
                <a:ext cx="7602817" cy="6134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35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984BD0-BD7E-4D68-54F2-FFCDBE6C9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77CC49B4-15C8-9B78-138D-53A384E906A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B3E489BE-F89B-718C-90E7-3871798A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E7B6798-B4E4-E7CE-6121-42A7EB9A45D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D3BC11E-49D1-1E15-D804-1CD2AF3667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A4E27A1-B5E7-EFA6-0820-33F9A0AE6A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EFC265B7-2E0D-A5A7-397C-4338B4F763E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C7B710B-042F-0168-090C-552BFDC79D0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C0207D5-B631-DA9A-8702-9937D0A0E11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AC258B1-68A6-A88C-47C5-4C3BB97AA59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3ACDB14-9E51-D1DC-B02C-07CB457B8C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2931926-8543-16A9-91A8-F6287B1DBBB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0CB2E393-2798-C83F-2D25-81BD219E2E6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15F6908-395E-6BD6-3B9E-4C84D67D2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C59E497-4785-6B69-9807-8EAC7E7A5E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01A5F2C-1DD0-8210-403E-988E70F67847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282CDA-ABC4-A578-A2FB-3B9E479E3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8A87B5A-E824-6DDF-1022-CD62018C5CC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3ED726C-BB1D-6C7D-B677-60DC7C81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19FE575D-DD5B-45C2-F58B-BEE1F5466AF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130BE47-6D6F-CF27-7576-18FDDC8EF6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31143C5-5C36-08ED-0314-0DAA786F7A3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D157E73C-83DD-415A-3457-51E3C340595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0E95FE8-ECEF-779F-6357-0ECAA4082A6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E11C6E18-451D-F062-69A2-CDD89C531CC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329D3B9A-053D-530D-12CB-1086FC1475B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494A629F-EEFE-FF77-578E-4564C14810B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7C69924-F29A-6B13-EC92-73B3141AC08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EA9E933-28AC-6AAA-EE85-EF56D8BAD54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A823F67-86C7-D4E9-6347-753CBEBF27B0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8E5FCF25-3124-34A1-4C51-1E0C60A5C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940DF6-BB3D-D472-5580-FE5EBDF3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3" y="2715706"/>
            <a:ext cx="7669433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09338-5005-490C-C31E-03187944A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7ED5619-71A5-4017-955A-F62B39FB47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3EB1A7A-1EB5-576C-62E5-58F96D5A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265ED93-0B0E-88A2-6CA9-7E9CE4F0A61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E2FDBBA5-707C-E010-0A8E-9F492558A91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41A0A935-FEF0-4CA5-2014-D2AAE892C7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E7F14F3D-E3ED-FA9C-C31C-7C308E3013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DDC8598-3661-9C3F-A61E-E3B21522683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E7CA0FFD-9201-5F09-FF16-4E9A655A4CA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4A90B0F-C146-6BB3-579A-3805D2025B4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DC326E9-750D-A8AA-E38C-17D0B8E500B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0599503-854C-68CD-53CD-1DD3F89007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8B46D666-CBE7-6C95-2787-67B60BD49B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xmlns="" id="{468305A5-53D9-82B4-3F59-A6E16C10BF29}"/>
                  </a:ext>
                </a:extLst>
              </p:cNvPr>
              <p:cNvSpPr txBox="1"/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PGCD (21 ; 27) =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468305A5-53D9-82B4-3F59-A6E16C10B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blipFill>
                <a:blip r:embed="rId3"/>
                <a:stretch>
                  <a:fillRect l="-1171" t="-7407" b="-23457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xmlns="" id="{7C4B967E-7F61-A457-191F-F5679FAD6D18}"/>
                  </a:ext>
                </a:extLst>
              </p:cNvPr>
              <p:cNvSpPr txBox="1"/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(21 ; 27) =</a:t>
                </a:r>
                <a:r>
                  <a:rPr lang="fr-M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𝟏𝟖𝟗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7C4B967E-7F61-A457-191F-F5679FAD6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blipFill>
                <a:blip r:embed="rId4"/>
                <a:stretch>
                  <a:fillRect l="-1171" t="-7500" b="-25000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xmlns="" id="{7D8CB01E-3C34-B4C8-B5C1-A66988297927}"/>
                  </a:ext>
                </a:extLst>
              </p:cNvPr>
              <p:cNvSpPr txBox="1"/>
              <p:nvPr/>
            </p:nvSpPr>
            <p:spPr>
              <a:xfrm>
                <a:off x="4449547" y="2008095"/>
                <a:ext cx="4076459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𝟐𝟕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7D8CB01E-3C34-B4C8-B5C1-A66988297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547" y="2008095"/>
                <a:ext cx="407645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xmlns="" id="{6C1AA547-2E49-3628-AA66-5D63D98016CE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𝟐𝟏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𝟕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6C1AA547-2E49-3628-AA66-5D63D9801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080DB4A-137A-1AEF-9A74-DBDD941593B2}"/>
              </a:ext>
            </a:extLst>
          </p:cNvPr>
          <p:cNvSpPr txBox="1"/>
          <p:nvPr/>
        </p:nvSpPr>
        <p:spPr>
          <a:xfrm>
            <a:off x="-13018" y="86204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9A4F972-4047-8075-25F5-5A65B3F486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grpSp>
        <p:nvGrpSpPr>
          <p:cNvPr id="22" name="Groupe 8">
            <a:extLst>
              <a:ext uri="{FF2B5EF4-FFF2-40B4-BE49-F238E27FC236}">
                <a16:creationId xmlns:a16="http://schemas.microsoft.com/office/drawing/2014/main" xmlns="" id="{D75342E8-0BAA-C6F9-56B8-41F06C3167C6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xmlns="" id="{8E2F0B88-DE83-72F4-DED1-AF4F7C66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xmlns="" id="{3A00D499-04BB-A7CA-F112-0C1DA166E0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84E2853-8E62-4E02-6CB5-51159672D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682" y="2658441"/>
            <a:ext cx="4619100" cy="18548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8CFCE0-5981-59FA-24F0-52C757C244E2}"/>
              </a:ext>
            </a:extLst>
          </p:cNvPr>
          <p:cNvSpPr/>
          <p:nvPr/>
        </p:nvSpPr>
        <p:spPr>
          <a:xfrm>
            <a:off x="4004249" y="3319126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76854B9-CDDC-F678-8022-E36C7CE70A4E}"/>
              </a:ext>
            </a:extLst>
          </p:cNvPr>
          <p:cNvSpPr/>
          <p:nvPr/>
        </p:nvSpPr>
        <p:spPr>
          <a:xfrm>
            <a:off x="3100602" y="3319126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3D16911-5769-675F-3B26-BE8E470573D0}"/>
              </a:ext>
            </a:extLst>
          </p:cNvPr>
          <p:cNvSpPr/>
          <p:nvPr/>
        </p:nvSpPr>
        <p:spPr>
          <a:xfrm>
            <a:off x="4798297" y="2977349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9B63A3-2C39-E281-621E-979029CC1FEA}"/>
              </a:ext>
            </a:extLst>
          </p:cNvPr>
          <p:cNvSpPr/>
          <p:nvPr/>
        </p:nvSpPr>
        <p:spPr>
          <a:xfrm>
            <a:off x="4798297" y="3773418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BFEBCB-4C91-BB02-B576-4F63C3E42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48A25DC-DF5E-30AD-147A-8DC406FE24C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37F75E60-E167-14AE-AB54-1B608C83BDA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4FB849B-7BA9-6BA7-E6EB-79C4D2777AE3}"/>
              </a:ext>
            </a:extLst>
          </p:cNvPr>
          <p:cNvGrpSpPr/>
          <p:nvPr/>
        </p:nvGrpSpPr>
        <p:grpSpPr>
          <a:xfrm>
            <a:off x="347871" y="2249226"/>
            <a:ext cx="7476762" cy="3401118"/>
            <a:chOff x="1269318" y="2237493"/>
            <a:chExt cx="6515943" cy="226072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86CA69CB-C3F9-F258-B592-AD2C6C965ABC}"/>
                </a:ext>
              </a:extLst>
            </p:cNvPr>
            <p:cNvSpPr/>
            <p:nvPr/>
          </p:nvSpPr>
          <p:spPr>
            <a:xfrm>
              <a:off x="1794497" y="2677271"/>
              <a:ext cx="5963130" cy="17316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A82FAD9-9E53-A97D-6076-384BBDF88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7016710" y="38663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94388ACF-37E8-1B0A-EFD8-C6B60CCE1FC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51427E4F-4758-8BD7-9026-7BEAB0BFB4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3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537504F5-C34D-93DF-E83E-1B023D4BEDE4}"/>
                </a:ext>
              </a:extLst>
            </p:cNvPr>
            <p:cNvSpPr txBox="1"/>
            <p:nvPr/>
          </p:nvSpPr>
          <p:spPr>
            <a:xfrm>
              <a:off x="1269318" y="2942541"/>
              <a:ext cx="6515943" cy="10645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أعداد إلى عوامل أولية و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تحديد 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PPCM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PGCD </a:t>
              </a: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باستعمال مخطط </a:t>
              </a:r>
              <a:r>
                <a:rPr lang="fr-FR" sz="2800" b="1" kern="0" dirty="0" err="1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Venn</a:t>
              </a:r>
              <a:r>
                <a:rPr lang="fr-FR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؛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7522A93-A762-4B52-2286-4D3CE7C2078E}"/>
              </a:ext>
            </a:extLst>
          </p:cNvPr>
          <p:cNvSpPr txBox="1"/>
          <p:nvPr/>
        </p:nvSpPr>
        <p:spPr>
          <a:xfrm>
            <a:off x="2363666" y="4401072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D69A6E0-CDBD-CF7E-3D76-254B12BA8D71}"/>
              </a:ext>
            </a:extLst>
          </p:cNvPr>
          <p:cNvSpPr txBox="1"/>
          <p:nvPr/>
        </p:nvSpPr>
        <p:spPr>
          <a:xfrm>
            <a:off x="2960558" y="4909922"/>
            <a:ext cx="3857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نشاط التدرب</a:t>
            </a:r>
          </a:p>
        </p:txBody>
      </p:sp>
    </p:spTree>
    <p:extLst>
      <p:ext uri="{BB962C8B-B14F-4D97-AF65-F5344CB8AC3E}">
        <p14:creationId xmlns:p14="http://schemas.microsoft.com/office/powerpoint/2010/main" val="32215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CC3CCC-3326-EEAA-642B-E5C5A809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8CEDF3E-C555-89DF-B343-BD2A7A860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9F0A7E0-2640-2D39-8339-899B6CF58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3F7DF188-519F-D574-CEEB-C9379E0A049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D14EDE8E-2A90-5F37-0224-4B0521970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E8D55A3-9282-B619-AC88-C5A80EB1DA4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1D41C6F-CE2F-17B8-1A03-A88B333176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3AEE55D-1630-E8EA-EA68-65EEF0BA2B9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1A78D5D8-FBC0-5D87-AF4E-CC5AFB75447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8E148CD-8217-2304-C554-67EF8B97311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647CC90A-2C3E-9911-35DD-F0FA878ADA5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B7816448-2F17-0B52-2038-4C6F5D1EDE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CB422C7-8F46-F880-E9EF-10D02174C5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830E0B5-13A7-6985-BBD8-EF2EFA66A155}"/>
              </a:ext>
            </a:extLst>
          </p:cNvPr>
          <p:cNvSpPr txBox="1"/>
          <p:nvPr/>
        </p:nvSpPr>
        <p:spPr>
          <a:xfrm>
            <a:off x="1258230" y="87139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241B77-61B1-2BB4-0D7B-711F43F2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A7E0BE0-B18C-14B9-898B-50A9A2D8E3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7912419" y="809844"/>
            <a:ext cx="710471" cy="523201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42423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DD6B15-6469-61D5-69E2-C7DF9B33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C72D4C5-6130-E5B5-BED1-DE052B3C79E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E08E3953-A966-5787-4E2B-BB1F50E4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C520B9BC-C3A5-84B8-A983-69733B839D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57C80A0-E2F8-1248-80E2-BCD62A3338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468B37C1-7481-D8D3-7943-EB4C2A5161A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A12B13F1-328D-1391-CA3A-C6DC93EEFF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50E01F2-C538-D10B-1D33-9483347F1EF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FB289ED5-EE4E-87BC-07B6-A36A060136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32C7C4D-8098-DEDA-2877-3EBC762E3E6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5F4116B4-499A-E03A-146A-A6B9BB0F0C8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6D731E70-9166-9F47-774B-735CE83EE0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39D359B6-4A3A-4F82-00AD-447CB74476E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4D1022C-56DA-CD07-78BF-62E9D25D02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xmlns="" id="{A829C3FA-87C8-FFDB-6055-7EDA751C0F16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، ابحثوا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دقيقتان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8">
            <a:extLst>
              <a:ext uri="{FF2B5EF4-FFF2-40B4-BE49-F238E27FC236}">
                <a16:creationId xmlns:a16="http://schemas.microsoft.com/office/drawing/2014/main" xmlns="" id="{A8786967-8C42-1B64-2795-75FFAD9D11A8}"/>
              </a:ext>
            </a:extLst>
          </p:cNvPr>
          <p:cNvSpPr txBox="1"/>
          <p:nvPr/>
        </p:nvSpPr>
        <p:spPr>
          <a:xfrm>
            <a:off x="938511" y="5624279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xmlns="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(42 ; 56)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xmlns="" id="{C4F66FA5-48E7-B01D-6843-196CBFF18617}"/>
                  </a:ext>
                </a:extLst>
              </p:cNvPr>
              <p:cNvSpPr txBox="1"/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(42 ; 56)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C4F66FA5-48E7-B01D-6843-196CBFF18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12" y="4777808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xmlns="" id="{BBEBF139-0B1B-4C80-3C27-476DFD7263BD}"/>
                  </a:ext>
                </a:extLst>
              </p:cNvPr>
              <p:cNvSpPr txBox="1"/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𝟓𝟔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BBEBF139-0B1B-4C80-3C27-476DFD726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878" y="2036226"/>
                <a:ext cx="209715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xmlns="" id="{572D4CF1-089D-C89F-717E-51A3C0E36EAA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𝟒𝟐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r>
                        <a:rPr lang="fr-FR" sz="3200" b="1" i="0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. </m:t>
                      </m:r>
                      <m:r>
                        <a:rPr lang="fr-FR" sz="32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×.×.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572D4CF1-089D-C89F-717E-51A3C0E36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097158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e 8">
            <a:extLst>
              <a:ext uri="{FF2B5EF4-FFF2-40B4-BE49-F238E27FC236}">
                <a16:creationId xmlns:a16="http://schemas.microsoft.com/office/drawing/2014/main" xmlns="" id="{BD6B6908-5431-1B88-915A-8136CB35FA2E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871916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CB5FDDD6-EC74-F7E2-5DE0-1195C4179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42A823C3-2CF5-F66F-C89F-5D6C660EA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8502A0B-6C16-99B7-BEB1-198D69D66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96" y="2610339"/>
            <a:ext cx="5047002" cy="20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B1FF15-75F8-3810-2651-C0A3CC78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AA6B6D8E-0AAE-749A-0D73-12B66D6A38A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C6A1BFCC-F1E0-CD07-3483-9B09E0B4F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3ADEF28A-22D8-2BCA-8D30-C35090E3A9E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CE627913-8B4A-1271-DDE2-B31FA2F1B86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4D5CFC6D-0491-F5EF-2592-EBBBD672B4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42E21DAF-DFD7-4817-4DA5-EF37C26E45E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DB430C1F-F2A6-91B9-93C5-C6728A71976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426803EB-BDC7-7293-8122-919BCF3F44D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B7D4727-CB13-1D8A-1555-C40CE578657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8CFD086-56AB-4096-49C9-EFC4A7FC3A6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DA086208-ABBC-00B6-203C-90D4895EDF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01CEB83-5EB3-91AF-4639-BB61D3CA8C9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934F88D-8E51-F8D1-B9C3-D8AC8021348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6B9EF30-B015-74BF-3100-FC6E20691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24AF1C2F-AD39-BEBB-FF91-F53A319643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1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7C5E5C-8FED-E4F3-C0C2-A60FFDE6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7D5ADCDD-56B4-3D8C-1F1F-539EF41FC62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6A14D857-2AF4-CB03-174C-64C59B96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2846E06A-CAE0-AB0A-6C5C-E142FC30DD4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1414D986-EB06-604D-487E-F7C797EAD12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7E6C9FEB-1A55-439A-AD8E-FE75CB7BFAE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A5B2AD49-F191-44EB-F8DD-7027AA834D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ED85E2B-1D69-D21F-EDB9-18FC5987D12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70A8382C-ED48-9DBB-A015-632C9333122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33641B9A-5E9F-9828-DE4F-EF62F2ED60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B40142E-0D34-0B80-55C8-15B93BCEE1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B4883F24-6758-0C5F-F75F-44AE6382ADD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92A061EF-592A-01DB-F612-BC12E08EC11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DBD648-545A-C28B-D369-FB88E4E7B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C9782EF-5CB7-A69E-C6B8-D8B80595EC43}"/>
              </a:ext>
            </a:extLst>
          </p:cNvPr>
          <p:cNvSpPr txBox="1"/>
          <p:nvPr/>
        </p:nvSpPr>
        <p:spPr>
          <a:xfrm>
            <a:off x="645015" y="94133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فقط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PPCM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PGCD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68">
            <a:extLst>
              <a:ext uri="{FF2B5EF4-FFF2-40B4-BE49-F238E27FC236}">
                <a16:creationId xmlns:a16="http://schemas.microsoft.com/office/drawing/2014/main" xmlns="" id="{0259C99C-FD35-9F63-4825-0B3E709D2512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xmlns="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(42 ; 56)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xmlns="" id="{27B26A96-1F15-81A9-107E-9259B5099599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(42 ; 56)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27B26A96-1F15-81A9-107E-9259B5099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4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9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61B422-525E-CC9B-9128-F8506115D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371DD71-10C4-607A-DE54-1AFDEE0D6AA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989A1854-8C27-6056-00C1-9A24E852D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7BC6633E-4038-0E6A-9495-4BF45AF866D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F8A0E243-A5F8-D39C-059F-9B93ED701E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B6583EF4-6846-EE7B-C8B4-F6BC7711F5B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BD7DCBB3-44CA-2387-AE72-FBEF33D898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0573BD54-EC53-FDAD-8E2A-1E7917771C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EBBEE44-33E4-8EB2-B096-1A154532302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85CE819-8A46-5B57-A8AD-4DDD1C8400E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9FFF739-9235-E7D2-1AF3-AF3899EAF6F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D78AA544-A6FC-0FB0-B29D-DE4F070C4F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2EF8E36-DA1D-5B8E-F997-C41B5B7438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05A5FBE-A34C-B2F7-CF51-725D00E03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9DA523B-04A9-90C3-EA9B-B706424F65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F6F981E-1C00-0AB5-206E-1FAF62B83767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2429E1FE-B643-1999-C373-B275F694C228}"/>
              </a:ext>
            </a:extLst>
          </p:cNvPr>
          <p:cNvSpPr/>
          <p:nvPr/>
        </p:nvSpPr>
        <p:spPr>
          <a:xfrm>
            <a:off x="380662" y="3154223"/>
            <a:ext cx="7310587" cy="2699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4A668F6-1F9D-3985-2903-98C5EDAF0C05}"/>
              </a:ext>
            </a:extLst>
          </p:cNvPr>
          <p:cNvSpPr txBox="1"/>
          <p:nvPr/>
        </p:nvSpPr>
        <p:spPr>
          <a:xfrm>
            <a:off x="833936" y="3222061"/>
            <a:ext cx="6403885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أعداد باستعمال قوى العدد 10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تفكيك أعداد إلى عوامل أولية و تحديد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PPCM 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PGCD </a:t>
            </a: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باستعمال مخطط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Venn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؛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عددين كسريين</a:t>
            </a: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؛</a:t>
            </a:r>
            <a:endParaRPr lang="ar-S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جداء عددين كسريين مع الاختزال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خارج قسمة عددين كسريين مع الاختزال؛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وجداء وخارج قسمة أعداد كسرية في وضعيات مركبة؛</a:t>
            </a:r>
          </a:p>
          <a:p>
            <a:pPr algn="r" rtl="1">
              <a:spcAft>
                <a:spcPts val="600"/>
              </a:spcAft>
            </a:pPr>
            <a:endParaRPr lang="fr-FR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FE568FF-055A-0740-C531-DDA2D589F9CA}"/>
              </a:ext>
            </a:extLst>
          </p:cNvPr>
          <p:cNvGrpSpPr/>
          <p:nvPr/>
        </p:nvGrpSpPr>
        <p:grpSpPr>
          <a:xfrm>
            <a:off x="1569588" y="166192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</a:t>
              </a:r>
              <a:r>
                <a:rPr lang="ar-S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E44EA23-669E-1875-02B5-39E9A4FD8D62}"/>
              </a:ext>
            </a:extLst>
          </p:cNvPr>
          <p:cNvGrpSpPr/>
          <p:nvPr/>
        </p:nvGrpSpPr>
        <p:grpSpPr>
          <a:xfrm>
            <a:off x="7291239" y="2842951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xmlns="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xmlns="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xmlns="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xmlns="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4E3B16-873B-0936-4407-4D094E9C5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13D77DE-9186-27D9-F1E8-8005BA832C0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E4C642F-AB64-D463-CD40-67F154AAF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72088CB6-CBFA-5753-E29F-18792D9E8D6D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4E064189-FD00-B5A9-7052-AE3A6C15EE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B9B457D-3EBC-9001-1F7C-D4440F818B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3AC5C1D-D332-ED5C-554E-E938309A4A8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05DA438-3A35-C2B2-33C5-88C61A1D91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166AD7F3-823F-C12E-EB47-7705430757B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62D7DC7-14BA-574A-7691-260E707329C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93911EDE-C3A7-3ACA-21A5-26B2EF1E8CA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C4C62477-2278-85DE-3953-FCDAEB2D710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990BB3E-63BB-70B0-20F2-82EB4DD63CB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ZoneTexte 68">
            <a:extLst>
              <a:ext uri="{FF2B5EF4-FFF2-40B4-BE49-F238E27FC236}">
                <a16:creationId xmlns:a16="http://schemas.microsoft.com/office/drawing/2014/main" xmlns="" id="{E8CD0A1D-3C05-E95E-D84E-2522B63D90BB}"/>
              </a:ext>
            </a:extLst>
          </p:cNvPr>
          <p:cNvSpPr txBox="1"/>
          <p:nvPr/>
        </p:nvSpPr>
        <p:spPr>
          <a:xfrm>
            <a:off x="1170039" y="3715966"/>
            <a:ext cx="6803921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106585"/>
            </a:solidFill>
            <a:extLst>
              <a:ext uri="{C807C97D-BFC1-408E-A445-0C87EB9F89A2}">
                <ask:lineSketchStyleProps xmlns:ask="http://schemas.microsoft.com/office/drawing/2018/sketchyshapes" xmlns="" sd="231277682">
                  <a:custGeom>
                    <a:avLst/>
                    <a:gdLst>
                      <a:gd name="connsiteX0" fmla="*/ 0 w 3548327"/>
                      <a:gd name="connsiteY0" fmla="*/ 0 h 461665"/>
                      <a:gd name="connsiteX1" fmla="*/ 3548327 w 3548327"/>
                      <a:gd name="connsiteY1" fmla="*/ 0 h 461665"/>
                      <a:gd name="connsiteX2" fmla="*/ 3548327 w 3548327"/>
                      <a:gd name="connsiteY2" fmla="*/ 461665 h 461665"/>
                      <a:gd name="connsiteX3" fmla="*/ 0 w 3548327"/>
                      <a:gd name="connsiteY3" fmla="*/ 461665 h 461665"/>
                      <a:gd name="connsiteX4" fmla="*/ 0 w 3548327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48327" h="461665" fill="none" extrusionOk="0">
                        <a:moveTo>
                          <a:pt x="0" y="0"/>
                        </a:moveTo>
                        <a:cubicBezTo>
                          <a:pt x="905698" y="-39282"/>
                          <a:pt x="1957614" y="30050"/>
                          <a:pt x="3548327" y="0"/>
                        </a:cubicBezTo>
                        <a:cubicBezTo>
                          <a:pt x="3545200" y="107116"/>
                          <a:pt x="3571791" y="379367"/>
                          <a:pt x="3548327" y="461665"/>
                        </a:cubicBezTo>
                        <a:cubicBezTo>
                          <a:pt x="3117154" y="438771"/>
                          <a:pt x="1508359" y="338707"/>
                          <a:pt x="0" y="461665"/>
                        </a:cubicBezTo>
                        <a:cubicBezTo>
                          <a:pt x="29364" y="359908"/>
                          <a:pt x="21682" y="57376"/>
                          <a:pt x="0" y="0"/>
                        </a:cubicBezTo>
                        <a:close/>
                      </a:path>
                      <a:path w="3548327" h="461665" stroke="0" extrusionOk="0">
                        <a:moveTo>
                          <a:pt x="0" y="0"/>
                        </a:moveTo>
                        <a:cubicBezTo>
                          <a:pt x="1182506" y="21905"/>
                          <a:pt x="1965718" y="120085"/>
                          <a:pt x="3548327" y="0"/>
                        </a:cubicBezTo>
                        <a:cubicBezTo>
                          <a:pt x="3540602" y="77189"/>
                          <a:pt x="3542283" y="240564"/>
                          <a:pt x="3548327" y="461665"/>
                        </a:cubicBezTo>
                        <a:cubicBezTo>
                          <a:pt x="2611045" y="452199"/>
                          <a:pt x="1490802" y="631351"/>
                          <a:pt x="0" y="461665"/>
                        </a:cubicBezTo>
                        <a:cubicBezTo>
                          <a:pt x="-11847" y="262062"/>
                          <a:pt x="8337" y="743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PGCD (42 ; 56) = </a:t>
            </a:r>
            <a:r>
              <a:rPr lang="ar-SA" sz="32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xmlns="" id="{4B30796E-36C5-2015-754A-F0DC239D51E3}"/>
                  </a:ext>
                </a:extLst>
              </p:cNvPr>
              <p:cNvSpPr txBox="1"/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(42 ; 56) =</a:t>
                </a:r>
                <a:r>
                  <a:rPr lang="fr-MA" sz="32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SA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…</m:t>
                    </m:r>
                  </m:oMath>
                </a14:m>
                <a:endParaRPr lang="ar-SA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4B30796E-36C5-2015-754A-F0DC239D5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040" y="2869495"/>
                <a:ext cx="6803922" cy="584775"/>
              </a:xfrm>
              <a:prstGeom prst="rect">
                <a:avLst/>
              </a:prstGeom>
              <a:blipFill>
                <a:blip r:embed="rId3"/>
                <a:stretch>
                  <a:fillRect l="-2141" t="-9901" b="-29703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F84236-8995-5089-2F50-E2EC5BBCC2ED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76BC0DE7-AAE8-CD60-001D-D03BCCB0F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F977A6-6CF8-C745-29C0-B7892617E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99E0033-274A-EDC2-079E-64248F04B93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0C52070-6467-026A-D051-F97A524D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65E510B-E7CC-2329-2380-2F644704790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E2B87A48-F387-98E7-37C9-0F2899E351E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ECE93A6-6A68-DA39-35F4-43DCE5C611A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9F3931E6-E85F-6852-20F8-A5EF1BBAD8A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4883E37-3993-6223-57EC-B9527BB253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5750610-2728-20EC-D1DF-D07151CC7F4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D405513C-8CEA-FB94-D550-C0B99E0D15B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62D47B9-46D7-37E5-8DFE-7E318209429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3E196F2-DD92-7639-D525-A7E14499B6F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056700D-2505-5DC7-7F74-555E41DDD8A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xmlns="" id="{0B86701B-84A7-59EF-29B9-7C1430FBC783}"/>
                  </a:ext>
                </a:extLst>
              </p:cNvPr>
              <p:cNvSpPr txBox="1"/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PGCD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fr-FR" sz="24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𝟕</m:t>
                    </m:r>
                    <m:r>
                      <a:rPr lang="fr-FR" sz="2400" b="1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𝟏𝟒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ZoneTexte 68">
                <a:extLst>
                  <a:ext uri="{FF2B5EF4-FFF2-40B4-BE49-F238E27FC236}">
                    <a16:creationId xmlns:a16="http://schemas.microsoft.com/office/drawing/2014/main" id="{0B86701B-84A7-59EF-29B9-7C1430FBC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5523975"/>
                <a:ext cx="7262939" cy="461665"/>
              </a:xfrm>
              <a:prstGeom prst="rect">
                <a:avLst/>
              </a:prstGeom>
              <a:blipFill>
                <a:blip r:embed="rId3"/>
                <a:stretch>
                  <a:fillRect l="-1171" t="-7407" b="-23457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xmlns="" id="{52D1838B-710B-4C93-2C36-C394E1A8CC1E}"/>
                  </a:ext>
                </a:extLst>
              </p:cNvPr>
              <p:cNvSpPr txBox="1"/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PPCM (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; </a:t>
                </a:r>
                <a:r>
                  <a:rPr lang="ar-S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42</a:t>
                </a:r>
                <a:r>
                  <a:rPr lang="fr-FR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=</a:t>
                </a:r>
                <a:r>
                  <a:rPr lang="fr-MA" sz="2400" b="1" dirty="0">
                    <a:solidFill>
                      <a:srgbClr val="106585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fr-FR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𝟏𝟔𝟖</m:t>
                    </m:r>
                  </m:oMath>
                </a14:m>
                <a:endPara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ZoneTexte 68">
                <a:extLst>
                  <a:ext uri="{FF2B5EF4-FFF2-40B4-BE49-F238E27FC236}">
                    <a16:creationId xmlns:a16="http://schemas.microsoft.com/office/drawing/2014/main" id="{52D1838B-710B-4C93-2C36-C394E1A8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67" y="4764355"/>
                <a:ext cx="7262939" cy="461665"/>
              </a:xfrm>
              <a:prstGeom prst="rect">
                <a:avLst/>
              </a:prstGeom>
              <a:blipFill>
                <a:blip r:embed="rId4"/>
                <a:stretch>
                  <a:fillRect l="-1171" t="-7500" b="-25000"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xmlns="" id="{973D83E4-B845-15D1-30FD-50523D5AEADF}"/>
                  </a:ext>
                </a:extLst>
              </p:cNvPr>
              <p:cNvSpPr txBox="1"/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𝟓𝟔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0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𝟕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9" name="ZoneTexte 68">
                <a:extLst>
                  <a:ext uri="{FF2B5EF4-FFF2-40B4-BE49-F238E27FC236}">
                    <a16:creationId xmlns:a16="http://schemas.microsoft.com/office/drawing/2014/main" id="{973D83E4-B845-15D1-30FD-50523D5AE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581" y="2008095"/>
                <a:ext cx="336142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xmlns="" id="{A8876784-5C3E-8BE4-6628-5343484BCA19}"/>
                  </a:ext>
                </a:extLst>
              </p:cNvPr>
              <p:cNvSpPr txBox="1"/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xmlns="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𝟒𝟐</m:t>
                      </m:r>
                      <m:r>
                        <a:rPr lang="fr-FR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𝟐</m:t>
                      </m:r>
                      <m:r>
                        <a:rPr lang="fr-FR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ar-SA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𝟑</m:t>
                      </m:r>
                      <m:r>
                        <a:rPr lang="ar-SA" sz="28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lang="fr-FR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𝟕</m:t>
                      </m:r>
                    </m:oMath>
                  </m:oMathPara>
                </a14:m>
                <a:endParaRPr sz="2800" b="1" i="1" dirty="0">
                  <a:solidFill>
                    <a:srgbClr val="106585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ZoneTexte 68">
                <a:extLst>
                  <a:ext uri="{FF2B5EF4-FFF2-40B4-BE49-F238E27FC236}">
                    <a16:creationId xmlns:a16="http://schemas.microsoft.com/office/drawing/2014/main" id="{A8876784-5C3E-8BE4-6628-5343484BC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15" y="2036226"/>
                <a:ext cx="25803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106585"/>
                </a:solidFill>
                <a:extLst>
                  <a:ext uri="{C807C97D-BFC1-408E-A445-0C87EB9F89A2}">
                    <ask:lineSketchStyleProps xmlns:ask="http://schemas.microsoft.com/office/drawing/2018/sketchyshapes" sd="231277682">
                      <a:custGeom>
                        <a:avLst/>
                        <a:gdLst>
                          <a:gd name="connsiteX0" fmla="*/ 0 w 3548327"/>
                          <a:gd name="connsiteY0" fmla="*/ 0 h 461665"/>
                          <a:gd name="connsiteX1" fmla="*/ 3548327 w 3548327"/>
                          <a:gd name="connsiteY1" fmla="*/ 0 h 461665"/>
                          <a:gd name="connsiteX2" fmla="*/ 3548327 w 3548327"/>
                          <a:gd name="connsiteY2" fmla="*/ 461665 h 461665"/>
                          <a:gd name="connsiteX3" fmla="*/ 0 w 3548327"/>
                          <a:gd name="connsiteY3" fmla="*/ 461665 h 461665"/>
                          <a:gd name="connsiteX4" fmla="*/ 0 w 3548327"/>
                          <a:gd name="connsiteY4" fmla="*/ 0 h 4616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8327" h="461665" fill="none" extrusionOk="0">
                            <a:moveTo>
                              <a:pt x="0" y="0"/>
                            </a:moveTo>
                            <a:cubicBezTo>
                              <a:pt x="905698" y="-39282"/>
                              <a:pt x="1957614" y="30050"/>
                              <a:pt x="3548327" y="0"/>
                            </a:cubicBezTo>
                            <a:cubicBezTo>
                              <a:pt x="3545200" y="107116"/>
                              <a:pt x="3571791" y="379367"/>
                              <a:pt x="3548327" y="461665"/>
                            </a:cubicBezTo>
                            <a:cubicBezTo>
                              <a:pt x="3117154" y="438771"/>
                              <a:pt x="1508359" y="338707"/>
                              <a:pt x="0" y="461665"/>
                            </a:cubicBezTo>
                            <a:cubicBezTo>
                              <a:pt x="29364" y="359908"/>
                              <a:pt x="21682" y="57376"/>
                              <a:pt x="0" y="0"/>
                            </a:cubicBezTo>
                            <a:close/>
                          </a:path>
                          <a:path w="3548327" h="461665" stroke="0" extrusionOk="0">
                            <a:moveTo>
                              <a:pt x="0" y="0"/>
                            </a:moveTo>
                            <a:cubicBezTo>
                              <a:pt x="1182506" y="21905"/>
                              <a:pt x="1965718" y="120085"/>
                              <a:pt x="3548327" y="0"/>
                            </a:cubicBezTo>
                            <a:cubicBezTo>
                              <a:pt x="3540602" y="77189"/>
                              <a:pt x="3542283" y="240564"/>
                              <a:pt x="3548327" y="461665"/>
                            </a:cubicBezTo>
                            <a:cubicBezTo>
                              <a:pt x="2611045" y="452199"/>
                              <a:pt x="1490802" y="631351"/>
                              <a:pt x="0" y="461665"/>
                            </a:cubicBezTo>
                            <a:cubicBezTo>
                              <a:pt x="-11847" y="262062"/>
                              <a:pt x="8337" y="7436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1B43DEC-FED3-81DD-F227-991024A4A744}"/>
              </a:ext>
            </a:extLst>
          </p:cNvPr>
          <p:cNvSpPr txBox="1"/>
          <p:nvPr/>
        </p:nvSpPr>
        <p:spPr>
          <a:xfrm>
            <a:off x="-13018" y="86204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EC6BB44-0E9C-9B2F-78A4-5844D1861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grpSp>
        <p:nvGrpSpPr>
          <p:cNvPr id="11" name="Groupe 8">
            <a:extLst>
              <a:ext uri="{FF2B5EF4-FFF2-40B4-BE49-F238E27FC236}">
                <a16:creationId xmlns:a16="http://schemas.microsoft.com/office/drawing/2014/main" xmlns="" id="{3C4E1C07-E37F-9EE2-E2DF-FF33714734F3}"/>
              </a:ext>
            </a:extLst>
          </p:cNvPr>
          <p:cNvGrpSpPr>
            <a:grpSpLocks/>
          </p:cNvGrpSpPr>
          <p:nvPr/>
        </p:nvGrpSpPr>
        <p:grpSpPr bwMode="auto">
          <a:xfrm>
            <a:off x="349731" y="941333"/>
            <a:ext cx="614363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B4982774-C5B4-01D0-00A0-8B6972507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28CDA1DA-E61B-CABF-B71C-783062AD7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085CCE-1C31-8232-F292-80548C9F7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6508" y="2565635"/>
            <a:ext cx="5047926" cy="20301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ACA7B30-C3EE-E55A-AEB0-FB12E35FA444}"/>
              </a:ext>
            </a:extLst>
          </p:cNvPr>
          <p:cNvSpPr/>
          <p:nvPr/>
        </p:nvSpPr>
        <p:spPr>
          <a:xfrm>
            <a:off x="4174532" y="3059084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95BCE1-9504-B075-CE13-96F5B847CA0F}"/>
              </a:ext>
            </a:extLst>
          </p:cNvPr>
          <p:cNvSpPr/>
          <p:nvPr/>
        </p:nvSpPr>
        <p:spPr>
          <a:xfrm>
            <a:off x="5112954" y="3776071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C0FE517-2FE3-1B74-E263-0D292BC7D7D2}"/>
              </a:ext>
            </a:extLst>
          </p:cNvPr>
          <p:cNvSpPr/>
          <p:nvPr/>
        </p:nvSpPr>
        <p:spPr>
          <a:xfrm>
            <a:off x="5112954" y="3107027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2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BC61871-4193-CBDF-06C0-D03360786815}"/>
              </a:ext>
            </a:extLst>
          </p:cNvPr>
          <p:cNvSpPr/>
          <p:nvPr/>
        </p:nvSpPr>
        <p:spPr>
          <a:xfrm>
            <a:off x="4165734" y="3776071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7</a:t>
            </a:r>
            <a:endParaRPr lang="fr-FR" sz="3000" b="1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3EBDF7-99A3-EF2C-FECB-4889B8ECA7A7}"/>
              </a:ext>
            </a:extLst>
          </p:cNvPr>
          <p:cNvSpPr/>
          <p:nvPr/>
        </p:nvSpPr>
        <p:spPr>
          <a:xfrm>
            <a:off x="3274116" y="3395749"/>
            <a:ext cx="249474" cy="369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000" b="1" dirty="0">
                <a:solidFill>
                  <a:srgbClr val="FF0000"/>
                </a:solidFill>
              </a:rPr>
              <a:t>3</a:t>
            </a:r>
            <a:endParaRPr lang="fr-FR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0A61CC-0B18-CECF-3AF3-BAA486B2D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E1BF0BE-6259-C67E-FA83-002F60DBDBA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DCF5F91B-ADCC-B123-574B-4AA271A829F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605E6C55-9203-EBE0-D637-EE4C91A3D6F4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082E3968-F932-E7B5-0C9A-8F788BF4AFB2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1ECDFDA-EDC9-8A16-391D-F2167E0F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E80D06C8-8EB5-7F6A-FD10-982FF793F10B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0C4C1BB7-8DE7-4303-24E5-3915CE64FD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742D1B37-1D03-8D3C-3234-984F66133A15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عددين كسريين 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B967C18-8E24-6F05-9053-AA1CFBF7CEB2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45756E1-B9F9-6345-DDA9-30937C81F195}"/>
              </a:ext>
            </a:extLst>
          </p:cNvPr>
          <p:cNvSpPr txBox="1"/>
          <p:nvPr/>
        </p:nvSpPr>
        <p:spPr>
          <a:xfrm>
            <a:off x="3041549" y="419863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41402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25163F-F174-8E60-32B0-4FD5C2D21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4E61D9F6-F669-B416-05C2-FA5A4E18F3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F8B0727-8851-D440-A6B7-1493D9A3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3480A07F-2B1F-A14C-A24D-656F3A82D1D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E43E0FD-592B-5C35-3247-3BE220EB23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47F0944B-7D82-4B93-D25E-09F386B84BE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8D8F9F96-DEA0-3E64-3D8C-FDD70E2589D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7F35306-03A4-E663-413D-55644401C1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334ED2D8-D666-DFD1-EF1D-E929BBF86A2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823A7AA-1273-F5DB-F6D8-B4163852002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25CAD13E-C2BD-6DBD-23DE-D7C3E586ED9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8002B74-7A6B-A684-E7A4-3F2FB718D0B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D9E90559-B5DD-814E-6D2B-A07A89D249C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EC51BAE-1964-7FFE-DCA0-978B3D381BA4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FAAEC5A-3CC5-4701-BA17-BBCD7E692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41203A9-8509-AEC1-B8F1-D4FCEF38FD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0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34715-4FBD-F113-F326-A373654C9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88FEC70-B4B5-D969-AA74-BC30F969A4F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2B252089-BBFB-8FEE-8F16-B1FDF5600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2ADC095-1484-32BF-8AC0-F14113BF1A5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413F7F1-CE2D-9F45-2900-37436901A4C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D39406C3-E702-7490-A537-D6F1EB8C7D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82BC35E1-7FE5-D3CC-A125-BC2C1C7DDC3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B0BABBC-973D-5366-FE38-520AB2BC903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244D7A2-D416-9A11-D7A9-9F19CBD56EA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AAAE365-4FC5-1576-1B47-701EE95F3F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BBC875BC-A496-8032-09F1-FF802E49C7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19B9378A-3D01-2354-D27C-412B3B1C128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4116456-CC23-2149-AAE6-B224001CEB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6198F9A-10E6-5D08-490C-92FE20D94FA8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مجموع العددين الكسريين التاليين.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8B15E81-5459-B867-3AE5-7F45462AC4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2CFA9386-5B92-35EE-85E6-A12155984270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CFA9386-5B92-35EE-85E6-A12155984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90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3427CC-DD0E-14D6-D8D8-010A9B6D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6EFE08E1-709C-9F50-36AE-95FB09882C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0BDE6ADA-DEDB-DC9D-60EF-E8761BCF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0106A19A-E2C6-A104-A57C-7CFEE7560E4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CD4C6B61-2267-8634-0592-D2E43512D33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9B93A7D2-5396-9434-3661-C14079F7EF0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9EB708E3-E463-78D9-539B-0D177A52F0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6BE69BDE-F5E1-1467-246C-BE6BEE520ED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F24E5ED1-B5B1-BF1F-9A85-5B28C895CAA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917B0E6-3FEC-495A-1756-B7B25CD9744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04AF4E9-9A50-2D89-F199-CD40E30C86E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2A06AE79-BD25-A5D0-08CB-D8C99E5BCB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D9D6BA48-570C-EF0B-4723-DFF9F48736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C084879-4865-7B48-3B85-800563183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D401965-0D13-4492-0A07-A0BAFE1AD1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FA0429E-F6F8-307B-621F-586F0EF42795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6141A1-28C8-5CB3-9AC6-F55B7C2DF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70A84A4-B002-3B3E-B8C0-EA5A45EDA7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053D48A0-0A59-EF2A-B971-8B034789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23C0770-3BC1-7C77-5A74-5D25FEFF804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161DB16-9FE1-955E-EC6D-D040AAB53B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574ED2E0-ADA2-4925-8141-7F43581F6C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BA6298CB-B6EA-55B5-9DBA-7EABFE054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369B8C1-59BB-FFA5-5D87-967B60F14B1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045A3D9-7840-BAE4-E622-23E01F44E1B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A3DB046-1528-B452-B508-8D6C0A3693B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61E0AFC-C341-45C8-EC34-E464082F452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70965F1-29A1-B362-12BD-C7592FCCFA1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D250F71-97D4-B0D4-FA46-F7A525667FD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7C0860D-5989-A93F-A7C9-1EBFC0401458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A0AF5F8C-32A3-EE5B-EAE6-35E055474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AA681CC5-545B-B522-66FC-51A134CCF690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AA681CC5-545B-B522-66FC-51A134CC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26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68BBF3-BB73-452C-6878-5BE65A68D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79118270-04D6-6480-ECFA-5676F02B41B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18DD18D-A701-D5AC-A74C-6CE239ACC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208D0E4F-9990-EA2C-42DC-DBA4A0BDD39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07B2F06-2601-4467-D5D7-311E24CA78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A487C9E-B054-D0B3-9E2A-D807A7C0A94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38E75E5E-462A-E427-2B94-A35B13ED25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CFB2799-3393-6568-23F7-42473508DFC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96C72FC-D020-0BED-48D1-33A7C6E1765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649E325-1CB4-ED81-274F-C75B100E7B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56BAFA6-49C8-7E8F-171A-5C5F6A5A2DD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A508C92-62D3-E439-B95B-FD6354E001D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77122817-A40E-0203-E25B-36666297B08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B6A6183-38F6-43D0-8001-5D76F892E296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9747884-D03A-8FA6-987D-13CEA67C2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4E2EDD9F-89DA-AA20-254E-68B999068D1A}"/>
                  </a:ext>
                </a:extLst>
              </p:cNvPr>
              <p:cNvSpPr txBox="1"/>
              <p:nvPr/>
            </p:nvSpPr>
            <p:spPr>
              <a:xfrm>
                <a:off x="593138" y="2753644"/>
                <a:ext cx="7613374" cy="1711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56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sz="5600" b="1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E2EDD9F-89DA-AA20-254E-68B999068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38" y="2753644"/>
                <a:ext cx="7613374" cy="1711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5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31B96D-0910-8991-9D34-E5863E6E2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78F7570-4E8A-2844-9B1B-E1A4330D242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7C6CC680-2002-DEF6-16F3-7AE5DD457E4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77B4993-2029-1996-E86E-A45E73AC463B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ED43D491-1B04-8DDC-8750-4EA58A63D318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AA169B9-2032-8209-14B0-FA2D0059D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4192" y="388727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C3110192-BE64-55DC-637C-A95B9FFF5C8F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A7D0C822-7453-BDC4-5B4B-A3639D5D38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4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CD47B76E-B88C-6526-466D-EBF0CD8F0169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عددين كسريين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6CE92B5-F4F1-16D8-4D1E-1D1B9FBAE6EA}"/>
              </a:ext>
            </a:extLst>
          </p:cNvPr>
          <p:cNvSpPr txBox="1"/>
          <p:nvPr/>
        </p:nvSpPr>
        <p:spPr>
          <a:xfrm>
            <a:off x="2284841" y="355299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926AFFB-F251-FC8F-1D85-A0468DFE8E4C}"/>
              </a:ext>
            </a:extLst>
          </p:cNvPr>
          <p:cNvSpPr txBox="1"/>
          <p:nvPr/>
        </p:nvSpPr>
        <p:spPr>
          <a:xfrm>
            <a:off x="2976222" y="417923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2026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27361D-CE8E-DB18-0ABE-21BC7FD42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58E88F84-DE50-F046-9D74-CE053EB1FBA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9DAB1A11-A529-AA95-B6FB-3B9E5B84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DC1DB0F2-653D-29C3-D2F0-8BF4E0762B4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B27EB59-2EC2-79D8-55CE-C85EE15D28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49F1D1EA-953A-8780-EDB6-0266BF174C1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1D5524A9-A1A9-83AA-276F-3B455170B5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094493A1-5362-1E40-ABFA-5083B603296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41435A81-69F4-052E-8B8E-FD6580BB6E7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743B687-56C7-E640-8242-011A366C51C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0E19CA3-4DD2-130B-F650-9F678F43371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F81086F-2F97-9F35-0D09-23EB25243FE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C5FAF2B6-A932-1448-6D82-16986049B5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7B7825A-6BDE-3F0D-CEDA-4C71336347B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E60BF48-C374-8454-3D14-7CB88FFE7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6C43070-BC9E-9C58-2DEF-D8F817FE91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2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B3011A-0AB9-ED3E-5100-3D4F071B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77EE20C2-3576-630E-22ED-8A819572BFF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8DA9C7A-5266-1D7D-CFBA-A149F666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95AD8BBE-D859-B9A7-D225-408FAB31F0E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61B0224-53FB-A171-1437-A0A02A387C8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A5A1C5F-BD2E-A950-E441-E6004F317CE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F60289C5-DEAA-9B47-F0F8-E540BFB4C3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9F33216-3663-D3B0-E1F3-C70C3809E3B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F23056D-A9F8-A070-C3EA-E364497EA1F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1D3524B-F9D8-2C73-4C1D-B04E989864E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3F08AF6-F42B-17BE-9102-A694F9BB3DF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69AAAABF-DA24-C5DC-8A93-8F52AE6D610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05E87A72-37B2-1A04-86F3-02F779E3D02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F6CE1F3-E47E-AECA-E540-11FFD0BBA044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مجموع العددين الكسريين التاليين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C3545E1-F670-5ADA-B575-974F585BA2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589DB86B-624F-E98F-AA0C-5D9CE2B43AB3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589DB86B-624F-E98F-AA0C-5D9CE2B4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9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C6EF93-C0E2-82E9-F545-F0BDA61B9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AAAF854-E546-0DC2-2DDD-1EF225A5295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0317FC7-6DFB-1BFE-E512-03B55BBD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AAEAAA2-E844-2115-BDE0-64D83B6F653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9DD338F-7465-411E-79BE-4CA0F34BAD9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37BAE935-E58D-3028-E434-F803A390890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F9CA8C6E-E1DC-9543-C0CF-A9522D5EC0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047C3F55-5397-57F6-ED7D-1C654FB960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09418E1-07B5-EA43-432C-E89C41BA02B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BCEB085-CE0F-5E6C-AF48-D3FACADB726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B909904-AE7E-ACDA-0730-F448A89F252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979C9A46-04E1-171C-C6D8-E6123F8D6C4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9A956F2-0CDF-1E33-29FD-5C24E01069C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F7B360E-DDBD-09EB-DB62-C7BD861FB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48E21E2-199B-08D1-F505-C46FE10196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ADDCC35-1CB7-F829-72D1-7C8C1C64F83A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1C0594-00AF-8493-ABB1-625794EBF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65606CE6-65E2-09FE-A6BC-F243BEDE61B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788C5D7-C38B-0FB1-B0A2-3DAAEFFC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816762D8-82DC-E39A-2C3D-1E0D79CFDF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1DCD000-CD2E-1968-9BAE-725D71903B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4B261DE-DB2D-3177-231E-D6172FDD318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04076F2-3591-BEF5-5E8E-B45E296659C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55BEE797-D6D5-9FED-7102-0DF43C2F6C7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FB006CE-E29F-36B7-50F1-EE7074E5F36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4CCDD4C-C7C7-1A7C-45A6-1231D4C92D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E8C8E464-D174-7EF5-0C01-A8BFD6E0BF2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AE2578FA-9D03-2098-4C78-ECF6B9D6C7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C84095C6-B0A1-62B5-0E4A-9DAEA28D0F2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BC1FD58-87EE-F9D4-3C55-661A4559EC51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055E3A19-A850-39C6-C362-4B9D3C0B20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B5EEBDDC-4CC0-AAD2-0D4C-D394FEA17F0F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5EEBDDC-4CC0-AAD2-0D4C-D394FEA17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6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2B376E-E0F1-5292-1B82-8C4A226A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B327F7CD-EF2B-34DE-C5BB-A185EA87B83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C0D5E608-8034-620C-8E06-23BBA1FE2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002E532D-0039-0DD6-580A-780FE4AAF487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2DFDDFEE-C7B1-4540-55F6-391EAF8FB4F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6A0D81D8-B4D8-E62C-8A14-03D43608B61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D66B39EC-6612-F3DB-C1CC-99B0C24D1DE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E75948CD-1853-BF51-0FA2-1E6C755ACB2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99ABFE8A-6E9C-99C8-0C55-640C57EAE1A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545E3128-C543-EF9A-774A-960562112A8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4ED69B90-7486-927A-0107-DB1D96AEFD4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9FAD982-3ED6-6CE3-006F-7722A2DFC5C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AAF0CA77-C9E0-B7DE-FA26-42AF8CC6DE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58518B7-9529-A76B-72A7-BF836C8C19EB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4ABE4DE-2897-DDA0-89DA-6AB36283B7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FBAB2EFF-3A40-2F71-98E5-948B1E029CA7}"/>
                  </a:ext>
                </a:extLst>
              </p:cNvPr>
              <p:cNvSpPr txBox="1"/>
              <p:nvPr/>
            </p:nvSpPr>
            <p:spPr>
              <a:xfrm>
                <a:off x="2020675" y="2655856"/>
                <a:ext cx="4207111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AB2EFF-3A40-2F71-98E5-948B1E029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675" y="2655856"/>
                <a:ext cx="4207111" cy="18269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54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14C0D4-602A-5C03-0CFC-87F8DA77E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194C0A09-CE08-DF7D-BEA0-1CB5AA65F2E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7E498FE4-3497-5721-2533-3AC67260250F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3D766AC-0BC1-EBA2-B841-6374159B51DB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7799C9C0-C3D5-2BE3-1C05-F3A14B6772FA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41DEBED-2BBB-ED32-C592-63FFDBE6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31747" y="33947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ABE4798B-B523-9D1E-4F14-25B73A2C13F9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3DFB7678-27D6-A51E-75A3-266545E9A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EBD574E0-8CA7-CD7C-0441-4968CDC24B9B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عددين كسريين مع الاختزال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4C73044-2F10-F550-41EA-FB4C8EA37958}"/>
              </a:ext>
            </a:extLst>
          </p:cNvPr>
          <p:cNvSpPr txBox="1"/>
          <p:nvPr/>
        </p:nvSpPr>
        <p:spPr>
          <a:xfrm>
            <a:off x="2310938" y="356880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FE94567-58AE-B35C-0287-04E678D1FFED}"/>
              </a:ext>
            </a:extLst>
          </p:cNvPr>
          <p:cNvSpPr txBox="1"/>
          <p:nvPr/>
        </p:nvSpPr>
        <p:spPr>
          <a:xfrm>
            <a:off x="3041549" y="419863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29993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546199F-A74D-078A-E4DF-94DD12C990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16F1AD8-123E-5290-949B-BD3CFE89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7249B3D-6D35-EEFC-97DA-E59CD17BAEA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6E72007-3DB9-9333-C937-E2305A1842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7E767DC-37C7-6DA2-8110-3014090BB6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B162806F-1E77-9E41-A490-EB53CF8D55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8FC7B4A-A731-5444-2B25-65CF9FB4B9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783044B-8856-A5FF-17F4-64A6B27534D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3F902CA-0DC4-155A-6E06-63726B8BF73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2E0FF04-67F7-5C17-DB58-3B47043B0C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9C6CE428-2302-06DF-A7C1-29F1D2248C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2C143FE2-59A8-EBBD-A041-82BBAE687A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14727B9-94F0-0A42-4775-FD65F89599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67895B3-837D-DB8F-7B9D-B2F4D830C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8249183-8A24-D6C5-36A1-1BF907261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0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60ABFC7-8D5D-F7EC-1EA6-129492C7E2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B886BEF-FCE0-0208-78C2-155C35CD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4EEFB65-D7E4-0EFD-ACF5-E6EBA769D2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8988849-CCD1-989B-72EB-33DA8D2AA9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39ADD65-800A-71AF-51AA-8DEB437445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4DE16D62-5013-9174-EF70-A9819E64B8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2E01D062-F932-7325-AD2E-98724FCC19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D499FF9-E1DB-D599-0601-7AC9E4798D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DF4D3A3B-B16E-A210-E4F3-8A79C9F13C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5C26C4E-C1D7-3597-B5EC-5B0043B61E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EEBF63E-EF7B-F90D-F79E-B5285BB0A4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001AEB4-9130-D410-4F8B-11E1760B50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F0F4CB6-C2F7-9D7A-DCA0-451D7286E07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جداء العددين الكسريين التاليين مع الاختزال.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84BCEB1-E13D-196F-A7A9-F752FF4B3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7993D73D-E005-DA58-166D-4CA2AD0652CA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993D73D-E005-DA58-166D-4CA2AD065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8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AC9613A-2DC0-BB03-716D-E13E2E17BD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13FB7E5-53AD-9463-A0F6-67615035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C317B08-6B90-A8AB-9A4C-7593ECF34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BD45587-5737-5811-2783-14F5FF913E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6187F428-6A07-DA57-4C13-AC1B1A3BCE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9C3C4F8-7586-DBE8-6C38-3913D7A64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A63E09E-B91D-BD32-F761-87CC93E4B9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6A4A3F15-EBC5-A6DB-54F1-EE469C30B0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0DE9465-FAAA-13AF-9E6A-A9E65B4DA9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58F71555-9F92-22D4-61EC-AB0C1DEC7E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A941E96-5952-37DD-F030-4356C0FC9C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780331AE-630B-FA1A-821B-7F1FC79A90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7DD177-3B02-DFAB-72C4-366D25197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65FFCCA-61CB-7FED-7142-E472E87E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1774CBF-01E2-4CEC-228A-D985B737DB7A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7CA04D-05FA-233A-0D60-E53E2B4B2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703FCE59-6B8D-EA36-BBA1-FCF43699046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CAC48F7-9D82-7E3D-0251-01EFD219B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192C50F2-19AD-1C31-5159-6AD36CFCDDA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67B848F-A290-B651-B61E-D45312DA36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9658D108-D6A9-A2DF-B2D0-9191AFF6EF1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FF352A52-5A2F-2B9C-338B-6F7A959A91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F227AA5-6CF9-86F0-17F7-E5F322B282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F6A4E092-E9C3-D63D-9906-E22ADCCE602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8B15000-8007-CC8F-31FA-6F7DF6C5501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D63FD097-7A97-0C7B-4C65-ACED5CC30C4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E3FB85AE-0090-29BB-BABE-C7A837A323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D9C978C7-C03B-A4B1-7682-9113F986CCB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E17DF53-D1A6-9953-4B2B-22C265A27B01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9599F5E4-077E-31CE-F150-B45E16BA3E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B577E128-90E7-C7EE-1A1D-913BED470999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B577E128-90E7-C7EE-1A1D-913BED470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8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90860B8-48C6-1D87-9AE4-62F91EE81D3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5A60F20-C4D7-5B4D-B498-C9649B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F242FA7-DC83-47A2-3D91-8E3DC426C2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BA83F09-6A47-616F-1743-05AA2AD9DF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B8E334B-AFDD-9771-1FEC-05814AEEE58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F2AF5B68-47C9-20C7-A88F-A4F0E55C00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290A33E-47A6-BB5E-BB0E-AD7BB265E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F3F4794-F076-76B5-E622-051BEF7643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06CC5A0B-B432-1D8F-E6AD-CE39F18E3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F1FA51C-8479-75CC-4D73-139DFB73FF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FF1CE6C-69D7-4911-35EB-32CE279299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C0A22D71-A8E9-BCD5-D9C2-0E81203094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91B5F58-0FCC-4DD9-F908-D07727AF51EE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A0CF996-E078-4ACB-FCF9-A12DB366A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CDF48C1A-0C3C-AB33-DF3A-1D97B4E7103D}"/>
                  </a:ext>
                </a:extLst>
              </p:cNvPr>
              <p:cNvSpPr txBox="1"/>
              <p:nvPr/>
            </p:nvSpPr>
            <p:spPr>
              <a:xfrm>
                <a:off x="593138" y="2753644"/>
                <a:ext cx="7613374" cy="1711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56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56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ar-SA" sz="56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56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sz="5600" b="1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DF48C1A-0C3C-AB33-DF3A-1D97B4E71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38" y="2753644"/>
                <a:ext cx="7613374" cy="1711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2EDD16B7-84D0-18DB-99A4-FF3D98ABE61B}"/>
              </a:ext>
            </a:extLst>
          </p:cNvPr>
          <p:cNvCxnSpPr/>
          <p:nvPr/>
        </p:nvCxnSpPr>
        <p:spPr>
          <a:xfrm flipH="1">
            <a:off x="3736662" y="2900516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92744304-7AD8-C529-D3CF-4940128DF92C}"/>
              </a:ext>
            </a:extLst>
          </p:cNvPr>
          <p:cNvCxnSpPr/>
          <p:nvPr/>
        </p:nvCxnSpPr>
        <p:spPr>
          <a:xfrm flipH="1">
            <a:off x="4980413" y="2894031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EB32D362-C3E9-97BE-98DA-11FF7A6E59A7}"/>
              </a:ext>
            </a:extLst>
          </p:cNvPr>
          <p:cNvCxnSpPr/>
          <p:nvPr/>
        </p:nvCxnSpPr>
        <p:spPr>
          <a:xfrm flipH="1">
            <a:off x="3741654" y="3936526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EE0E071A-4442-5324-312E-44215169CD85}"/>
              </a:ext>
            </a:extLst>
          </p:cNvPr>
          <p:cNvCxnSpPr/>
          <p:nvPr/>
        </p:nvCxnSpPr>
        <p:spPr>
          <a:xfrm flipH="1">
            <a:off x="6219307" y="3895968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0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98064E-6366-3342-E4B7-2A7509E4E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881BFB03-97CB-5A14-86D0-5B671407DB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2DCBD916-6370-1B95-2E91-191F7D20E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BEBE51E9-328D-53B1-0C4E-618270B4D63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D2E758C5-8EA3-3736-0622-D58256161E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AC71698E-BD8C-8486-983B-7673F2C5487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582F3755-2FF9-3EAB-7AC8-4C6A803737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D766FB7A-5E0E-B189-0D8E-0A579664645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92CF6E91-F9CF-076D-0E60-F1FCCC5902E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CEA3F5FC-4D6D-99D1-1826-279A60CA983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CE2EFCF5-35D2-FF7B-E9A8-F0B8079138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B1CBF97A-8335-8724-A494-4AE936981AD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AE0FE353-2E20-EDFD-1488-678ECAEC80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253C69CE-9B6D-D785-C318-078AAD9A9326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pic>
        <p:nvPicPr>
          <p:cNvPr id="2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9F29EE9-52F8-032C-258B-E9AE0C1126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0C8124A-65FF-1066-793E-3381F2A08902}"/>
              </a:ext>
            </a:extLst>
          </p:cNvPr>
          <p:cNvSpPr txBox="1"/>
          <p:nvPr/>
        </p:nvSpPr>
        <p:spPr>
          <a:xfrm>
            <a:off x="954591" y="84686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راجع ما تعلمناه خلال المرحلة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مع مجد وندى</a:t>
            </a:r>
          </a:p>
        </p:txBody>
      </p:sp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05FA2BC0-D2C1-8AE0-8514-DD4471387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3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0BD1ACDA-7782-7E87-C6FF-E7769AE8BC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A4F2C7-A586-2C34-369F-035CC17A9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E8FDDB5B-9FFF-4E7F-3FE1-2CFBB643738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10BB9C88-CE6C-CBBF-554C-32FBDA6BC462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10395CB-32CA-E89F-327C-3B583EB5A907}"/>
              </a:ext>
            </a:extLst>
          </p:cNvPr>
          <p:cNvGrpSpPr/>
          <p:nvPr/>
        </p:nvGrpSpPr>
        <p:grpSpPr>
          <a:xfrm>
            <a:off x="1379913" y="2249227"/>
            <a:ext cx="6269581" cy="2801236"/>
            <a:chOff x="1845087" y="2237493"/>
            <a:chExt cx="5778746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609DACFE-4F76-6529-FF5E-E8114A4C6FDA}"/>
                </a:ext>
              </a:extLst>
            </p:cNvPr>
            <p:cNvSpPr/>
            <p:nvPr/>
          </p:nvSpPr>
          <p:spPr>
            <a:xfrm>
              <a:off x="2207927" y="2601942"/>
              <a:ext cx="5340370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583F6AAC-6C8A-B55A-9B7A-06BD6B9E4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54192" y="3887271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6DDF265A-42FC-5E92-2D1E-3F2F152F7D38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D45146A3-AA97-C7D7-1116-A158F62047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5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5DEFEBD0-1E6A-468B-80ED-4EC30DA46EDD}"/>
                </a:ext>
              </a:extLst>
            </p:cNvPr>
            <p:cNvSpPr txBox="1"/>
            <p:nvPr/>
          </p:nvSpPr>
          <p:spPr>
            <a:xfrm>
              <a:off x="1845087" y="2963847"/>
              <a:ext cx="5778746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جداء عددين كسريين مع الاختزال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3596FD5-49CE-3E73-78F0-D706E2787242}"/>
              </a:ext>
            </a:extLst>
          </p:cNvPr>
          <p:cNvSpPr txBox="1"/>
          <p:nvPr/>
        </p:nvSpPr>
        <p:spPr>
          <a:xfrm>
            <a:off x="2284841" y="355299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FE8B373-5208-CA63-9710-9AD2F183998A}"/>
              </a:ext>
            </a:extLst>
          </p:cNvPr>
          <p:cNvSpPr txBox="1"/>
          <p:nvPr/>
        </p:nvSpPr>
        <p:spPr>
          <a:xfrm>
            <a:off x="2976222" y="417923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30697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2E8A97-4557-E5D3-EFDB-8681E341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7426909-9F15-C649-BFA8-F551F4A0D61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63C1DAE-C48A-5C9D-9FE1-0B5CF2D33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E5E846C-BB1C-FC24-5D5B-AFEC6A203D8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856A883-D00D-6CD2-A148-CD9021CF91A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3C8729A-9438-6509-E6D8-54B01D7DBCC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83FDB95F-FDAD-C475-DA71-36B47CB58E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DE9E43E2-16A7-9A3C-BC48-49B3DD70076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E4769138-0BA4-D1DE-E557-F3C27106D8F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7C37C2F-43C4-DF3A-443E-0A3379F8EBD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29EAD952-0CBD-DAD5-5D9F-D9F989338C7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6D82EE4-BC37-A8EA-82D2-AA977D83A33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9D58BC0-F006-C403-7E01-0B81B3FC3AD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9075132-CBC7-505F-3531-86925869042D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A7A566A-58DE-3ED9-F72D-3456D9A256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B2FADC2-DD35-96AE-7C85-FCF4FEFA94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7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D8EFC8-6A23-8171-CA59-C17F45C15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D27404C-4FD9-5661-6367-E29AA937ED1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DFF6066-A092-2D33-223B-8D25CB53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030337F-93CD-641B-0F8F-F9D04A27E81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99171A2A-F3FE-AEF6-7709-F5DE6D4A2D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F0CF603E-EE4D-1855-3228-BDE6253700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CF4D3BC-9F40-9F28-85B6-C23D4B4BCB5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6C225386-E7B0-954D-FB2E-ADEEE82973A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B24CA9F2-C0A9-7EF4-20B6-F45449076D0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2E280946-3F78-03F9-B2D4-52C08C1DD0C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84780D5-5A02-B58E-CF84-70D59C74413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C458D486-26C0-4035-EC9A-50E6A9E701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FC13FAA-C135-8761-0636-11DA4AA758C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2F3D3DF-C2E7-A25B-B61E-EF24C80C957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جداء العددين الكسريين التاليين مع الاختزال.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8B153D8-51F5-CDF4-8471-C05370E5DF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6E07A433-9E44-D7C1-2547-6054B9C7E133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E07A433-9E44-D7C1-2547-6054B9C7E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3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CCE003-175B-789C-836F-4F3BA3000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54F199A0-ACAB-A5F8-3E25-BBAFEFBCD7E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B2D16C30-5B16-69B1-794C-5F73BBF8D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3E3F19B5-FCC6-1326-82BD-BA0CF295E72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D66ECB9-12F2-F018-4EFF-4D06F59BBC5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01DCA7A-F2D2-6F70-A52D-0AF64273D23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13AE599-91FF-6B14-9D58-EC1188DCC01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11D6AD6-305F-DBED-F1A7-0187012B2BB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39DA0776-6267-4A51-0B42-A7D6E7A2E4F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7763191-57A4-E294-7692-86958617E9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0B8ED180-E20E-2A4A-D285-D3CB1A1EE31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D7D49A0-CAD4-82E1-3267-44E791C91C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A4F875E1-64C1-5DBD-9E55-E539587E919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27DA51B-173A-B367-0C80-6D6E75982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2BAAF6E-93E5-8547-A5F0-2D8174B71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0CACA8B-4C0E-CA50-6E12-8E1974D06B18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6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AA8E1A-C60C-368C-AEBB-D30878839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88DCC6E-0EA7-2420-256A-D6E6807C575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9BDD30A-1ADD-1E43-F1BB-7E19A9A1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EC8AB7D-D07E-272D-849F-42802CC9DE3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D798967-935E-74DD-BF70-33D62E374E7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FE4EFF9-3714-B722-7E8A-19C50DCAD5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02CFBC23-3E85-9571-7C9B-BA5BB2927E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421472C-9E77-CB19-9AFF-47EA2442465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35E0AAA4-F6A4-9BAC-F7C2-A5C483265F8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06B60FE-5F43-429D-72EC-A41B28BF9F1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A8E0581-1821-E3E5-8872-3C38038ED8E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D05182A-1989-B914-A988-2CC0866E443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1E84617-CFD6-1CD0-98F3-10B995A48B2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94D20FA-D4B4-6839-B12A-3535301D872B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5F1675B9-4800-BCD4-3821-5A15A558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id="{D5E47964-D4BE-983F-967F-937934DAD3EF}"/>
                  </a:ext>
                </a:extLst>
              </p:cNvPr>
              <p:cNvSpPr txBox="1"/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..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5E47964-D4BE-983F-967F-937934DAD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998" y="2685674"/>
                <a:ext cx="4207111" cy="1823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8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5DFD5-F8A0-25C2-AF95-D537FA2C1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76858AF-1FF2-D127-6E13-449CBFBF65D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2802062-9CCD-DE28-065C-3D1D0AF3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87FE97FE-BD32-B693-A7F0-820D6ED3752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F4E80F30-157D-B6BC-6E77-667E931B881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CF2A76F8-6224-0576-8C2D-B8FDF830A27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C1F2F7D-08DA-E01B-7767-652347C849F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134EE870-5BFA-554E-C0E6-1AD9C3BCAB2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19A69AA-112C-A288-EF0B-D6B91F61033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A8FBD30E-0A09-B0CE-922F-1C47ACF7700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A02BB8E1-F8BF-0EA1-72C5-A5A700A7BB1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3839BE64-C39E-7404-EAA2-A14A209335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40CF7D6-03DB-200E-E546-DDD6E5BFED4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3859C91-D316-BE05-1E56-30BC03C3952A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5F4ACAA-E7A5-B58E-0A8C-7528BC2F0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CE2E15E4-2A22-97E3-56AF-9B7E64D3F10C}"/>
                  </a:ext>
                </a:extLst>
              </p:cNvPr>
              <p:cNvSpPr txBox="1"/>
              <p:nvPr/>
            </p:nvSpPr>
            <p:spPr>
              <a:xfrm>
                <a:off x="593138" y="2753644"/>
                <a:ext cx="7613374" cy="148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4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4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fr-FR" sz="48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4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4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𝟐𝟏</m:t>
                          </m:r>
                        </m:num>
                        <m:den>
                          <m:r>
                            <a:rPr lang="ar-SA" sz="4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ar-SA" sz="4800" b="1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SA" sz="4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ar-SA" sz="4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sz="4800" b="1" i="1" dirty="0">
                  <a:solidFill>
                    <a:schemeClr val="accent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E2E15E4-2A22-97E3-56AF-9B7E64D3F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38" y="2753644"/>
                <a:ext cx="7613374" cy="1480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4342E465-21A4-25C3-7126-59973F20A7A0}"/>
              </a:ext>
            </a:extLst>
          </p:cNvPr>
          <p:cNvCxnSpPr/>
          <p:nvPr/>
        </p:nvCxnSpPr>
        <p:spPr>
          <a:xfrm flipH="1">
            <a:off x="3741654" y="2810831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46D3B256-BAE4-B21C-004A-82698C7BB120}"/>
              </a:ext>
            </a:extLst>
          </p:cNvPr>
          <p:cNvCxnSpPr/>
          <p:nvPr/>
        </p:nvCxnSpPr>
        <p:spPr>
          <a:xfrm flipH="1">
            <a:off x="5974463" y="2759304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73D80D37-A941-E6C9-69AD-129CE3E80E30}"/>
              </a:ext>
            </a:extLst>
          </p:cNvPr>
          <p:cNvCxnSpPr/>
          <p:nvPr/>
        </p:nvCxnSpPr>
        <p:spPr>
          <a:xfrm flipH="1">
            <a:off x="4803491" y="2810831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577AE1BC-5EB0-9561-8F87-974BFB3E33C2}"/>
              </a:ext>
            </a:extLst>
          </p:cNvPr>
          <p:cNvCxnSpPr/>
          <p:nvPr/>
        </p:nvCxnSpPr>
        <p:spPr>
          <a:xfrm flipH="1">
            <a:off x="5439211" y="3706667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16DA5ECA-C356-5DD8-246D-56D20E8F2CD1}"/>
              </a:ext>
            </a:extLst>
          </p:cNvPr>
          <p:cNvCxnSpPr/>
          <p:nvPr/>
        </p:nvCxnSpPr>
        <p:spPr>
          <a:xfrm flipH="1">
            <a:off x="4272192" y="3706667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5AB8EECE-BEE6-24CE-8189-9A0011774E34}"/>
              </a:ext>
            </a:extLst>
          </p:cNvPr>
          <p:cNvCxnSpPr/>
          <p:nvPr/>
        </p:nvCxnSpPr>
        <p:spPr>
          <a:xfrm flipH="1">
            <a:off x="3284173" y="3624936"/>
            <a:ext cx="530538" cy="5284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7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1C922F-AE5D-6FA4-E505-B2CBA4731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15724C6-CCDC-26F5-DB65-69B46F6043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7CEEE0D0-80A4-B065-3AAB-95F88B030626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56AA3F-D811-E8D7-1BFB-3BFFA8C3F193}"/>
              </a:ext>
            </a:extLst>
          </p:cNvPr>
          <p:cNvGrpSpPr/>
          <p:nvPr/>
        </p:nvGrpSpPr>
        <p:grpSpPr>
          <a:xfrm>
            <a:off x="367748" y="2199530"/>
            <a:ext cx="7765099" cy="3637501"/>
            <a:chOff x="466651" y="2237493"/>
            <a:chExt cx="715718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C0E6C561-E591-9897-81B5-A2D12465E469}"/>
                </a:ext>
              </a:extLst>
            </p:cNvPr>
            <p:cNvSpPr/>
            <p:nvPr/>
          </p:nvSpPr>
          <p:spPr>
            <a:xfrm>
              <a:off x="732321" y="2601942"/>
              <a:ext cx="681597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9FE21FC-A52A-2A72-0406-087BF4C5B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916424" y="363283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21BBE2E3-EC77-FCE7-5B05-F8DC57C5C3C3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173E8D45-7A95-BBBD-B64D-CB24E410C5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C91A5190-4358-5BEC-3ECC-CE0D27F8D112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1092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 كسري على عدد عشري مع الاختزال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121ED84-0CA3-FA5D-96D7-A3826E8D867A}"/>
              </a:ext>
            </a:extLst>
          </p:cNvPr>
          <p:cNvSpPr txBox="1"/>
          <p:nvPr/>
        </p:nvSpPr>
        <p:spPr>
          <a:xfrm>
            <a:off x="2638846" y="437960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C96D05B-9B7B-D37A-D23D-9047503F462F}"/>
              </a:ext>
            </a:extLst>
          </p:cNvPr>
          <p:cNvSpPr txBox="1"/>
          <p:nvPr/>
        </p:nvSpPr>
        <p:spPr>
          <a:xfrm>
            <a:off x="3340906" y="49152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42380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43CB67-161C-C895-D5A3-D2E489BCD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DAC6024-9F1E-F003-D110-EA96EBE3620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95F04507-1EDC-662C-0483-3849FBC5C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28653654-3F12-8B4C-2E58-6E8F0AD2F2A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D50BC496-2EDA-0D89-8F71-6178674BA8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0C23A08-61B2-843B-579C-2C8A5729698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B260A800-F339-26D9-D2FB-498B2B8A92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E66E3A3-47B7-FA23-BE9B-12CF131A08C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6ACF7E42-D303-697F-61D2-B842BE924C6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F75F19C-FB06-1176-8E79-6DB44455A7F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B36277F-26F4-49EA-8AD5-A0FC91CBD3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2A49534-3FF7-2479-78F7-6B3863E5668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444B73B-012C-DFAB-3C91-9C45EEB634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6AE4AD-740B-4F31-7B24-51242B2894B2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C6B4670-345F-101E-44CC-8F94BC099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3D22240-96A0-6A62-D8E6-99784A270E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78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BA3DB5-9F65-9C2E-DD3F-348CF1865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0DE567E-86F9-6174-2306-70BA91BA82B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C54AFCB-557E-E551-73DD-759C2B41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A8EE539-4A36-6D59-DA39-0EF1EDA880D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DED991A-D804-D15E-3E44-8FACEA24BE0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D2BD9ABB-E7C5-E3B8-8587-13834788E1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D7EFD39-2A55-5048-7FD1-3DB265A32E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FB309159-1C33-645C-5C44-927261131A5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A8996CD-38B5-3202-D42F-A2DAA3ECAF8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2EF29EC8-89A8-FCB3-0BF9-786C739D2BC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AD642F0-C92A-29D7-7F04-ACFA5BB60D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B36079FA-1EEE-AF25-0286-D0AE848099C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151CF3B-5256-8FD2-454B-39D74AE7D8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43431A1-9E15-56AA-F696-FDF26CC69EAB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خارج قسمة العددين الكسريين التاليين مع الاختزال.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BFC0D7A-8E65-711C-7693-5175086121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14DEA22C-BD7F-837C-9298-ECB04103783B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14DEA22C-BD7F-837C-9298-ECB041037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80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C5C87B-1DB0-3AD3-ED86-9E688036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5909F17-C735-AA6A-4150-B90DB58E673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365C3838-8DDD-079D-E52D-8AF553C32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17DE1B75-0385-3E4B-6DFF-B4874423A23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2A317818-E3C6-B1B8-E25C-72E3172F06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6135457B-15C8-2082-8AEF-502EE7C8A80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92407ED-08FD-9551-C4B7-AF92E0057AE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0204D72-E486-4C2F-F44D-C5C0900B129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9CB5AE70-9966-E8E5-322D-6E3CF06F69C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2D55C769-C7A6-5288-7E83-362DA096C5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618B86C-4C64-F734-B7C0-B4AA2E0ADA2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E77A5A1-41A5-583A-909F-B54F6AEB1C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7084C6E-2C84-B50E-070D-CA4D47CEA8A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31BB4EE-EE6A-F27C-43B3-726904C8E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416DBF2-7DEF-D328-853E-8A45478F0A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FF01BC1-EF1C-0346-EB0F-659BA24E4C7E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1D047A-2928-4EA7-DC02-E2963401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683DBE6D-5E9C-52C4-8BEF-888868E722E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174B535F-2360-8EA8-C6BB-CDE8F5E7C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31F44C5C-9854-FCE3-1B54-0DE701F6283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1F26BCBD-052E-34B7-3050-76140E9BDD6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C71DBDBB-51AC-0F08-2660-18079842598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253E65A2-7FDA-AC32-3E3A-B02FF55416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084F53A3-4489-2DBB-EC4D-01C74D66A8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6ED276D0-6039-0041-1F94-C0B2727BF3C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38C38886-DBDD-427C-57E4-F4ED41BCC08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A128008A-2742-25DC-82F9-D11E1F5073C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75192E0B-393E-44E8-4381-BE7615061A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38A1CD28-669B-DFE7-E099-DAB5443A13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17A4F488-E740-4306-6E7B-296934BE3F54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  <a:spcBef>
                <a:spcPct val="0"/>
              </a:spcBef>
            </a:pPr>
            <a:r>
              <a:rPr lang="en-US" sz="841">
                <a:solidFill>
                  <a:srgbClr val="FCFEFD"/>
                </a:solidFill>
                <a:latin typeface="Arimo Italics"/>
              </a:rPr>
              <a:t>Version provisoire pour la formation des enseignants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81F66F3-333B-7BEC-C30A-AD8FE53BCD01}"/>
              </a:ext>
            </a:extLst>
          </p:cNvPr>
          <p:cNvSpPr txBox="1"/>
          <p:nvPr/>
        </p:nvSpPr>
        <p:spPr>
          <a:xfrm>
            <a:off x="667673" y="874657"/>
            <a:ext cx="6877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sz="2000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2EC1CBEE-9956-5BA1-7846-CF466012D8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3641" y="787778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5CA6E4-8143-E103-B47B-30C53461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39135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B83DCC-5B7C-8BB6-A514-FE0431146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5217E8FC-E0B5-DF59-B118-3061546495D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EE2650C9-5153-CF48-DB40-5B173459F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921A0167-C5B9-D1F5-32F7-8723EEF664F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E8D5F2B-2618-8340-94D1-926E2B7FA9C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D9D488D-0487-BC99-32B7-8B78BED8C7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6A3269B-BE70-4C36-DB1B-1BE50470952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796E188-804F-BA49-8ACE-CC68A82E9A2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33055F62-DBD1-1064-0AB4-E78B51D94ED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5F6D6B3-F28A-11F6-BCA7-59E2DF431C4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2DACD46-9CA3-1718-4191-DA5A872F572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A40CF26-1546-A1E4-D4E1-39D83D4157D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DFE5E95-D978-B16A-FF72-B0A391CBB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D3E425FB-D10A-6AA3-6B56-A80D0B73063E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3E425FB-D10A-6AA3-6B56-A80D0B730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751CBF1-962E-3F03-9360-C73010836C70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D96EF66A-CE89-69FA-5D66-C8ADA9910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8F4656-3041-FF67-FD2A-1824CD07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9302A98-2B33-5748-7402-D9C9A98329A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8068288F-B323-7FCF-158A-70B764C4B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8C610C39-5386-8A1F-BCA9-822FC70B1E1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251C1E48-3AB5-FBB5-C22F-617D6D89E1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9FF452F4-A4C5-16F8-5B7B-8302BF67D9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98A42F73-A27F-63EA-CFFC-BB7F52C9111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F91D158-5BCC-4676-7805-FD267ABC31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486BC2D5-DEEC-9637-6529-233DE74509E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98C8006-FD9C-603D-68A4-C96CC7FBAED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646967D0-C1F1-1A04-73E8-A99353D39217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7F1B0640-45C6-E5FA-9246-4C7F360F05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AD0399F-0843-4CA4-40EB-4C58EE2D735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8147BBE-97A9-1BEB-EC88-B1AE3EA0C51C}"/>
              </a:ext>
            </a:extLst>
          </p:cNvPr>
          <p:cNvSpPr txBox="1"/>
          <p:nvPr/>
        </p:nvSpPr>
        <p:spPr>
          <a:xfrm>
            <a:off x="-3181" y="8229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B2DFF38-6B4C-4300-3639-E206441C1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FE7A0632-E214-3B54-1145-F58117A2E255}"/>
                  </a:ext>
                </a:extLst>
              </p:cNvPr>
              <p:cNvSpPr txBox="1"/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fr-FR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7A0632-E214-3B54-1145-F58117A2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8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FA03C7-6048-9FF4-4AF7-61703F31E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CA6B496-B6C7-80D0-29E2-2B1970E3066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F0E62A15-0D59-7FE3-F44A-063BFE42394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CE437FF-F15E-85D3-FDC0-0F0027D73B1A}"/>
              </a:ext>
            </a:extLst>
          </p:cNvPr>
          <p:cNvGrpSpPr/>
          <p:nvPr/>
        </p:nvGrpSpPr>
        <p:grpSpPr>
          <a:xfrm>
            <a:off x="367748" y="2199530"/>
            <a:ext cx="7765099" cy="3637501"/>
            <a:chOff x="466651" y="2237493"/>
            <a:chExt cx="7157183" cy="2581931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CCAD95AD-1CDC-E143-5DB6-043372DEEA83}"/>
                </a:ext>
              </a:extLst>
            </p:cNvPr>
            <p:cNvSpPr/>
            <p:nvPr/>
          </p:nvSpPr>
          <p:spPr>
            <a:xfrm>
              <a:off x="732321" y="2601942"/>
              <a:ext cx="6815976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1D97BDBE-47D0-BEA9-69CE-7DD2928DD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9659" y="4013024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B507C01F-66E4-9E57-1DD3-6D6487A5005B}"/>
                </a:ext>
              </a:extLst>
            </p:cNvPr>
            <p:cNvSpPr/>
            <p:nvPr/>
          </p:nvSpPr>
          <p:spPr>
            <a:xfrm>
              <a:off x="3126941" y="2262800"/>
              <a:ext cx="2800697" cy="564135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AC6D7D67-2887-38EB-4D66-DED67479BE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 b="1" dirty="0"/>
                <a:t>6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E20637FA-EE66-DCE8-DB36-A7FB4B43F884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10923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خارج قسمة عددين كسريين مع الاختزال</a:t>
              </a:r>
            </a:p>
            <a:p>
              <a:pPr algn="r" rtl="1">
                <a:spcAft>
                  <a:spcPts val="600"/>
                </a:spcAft>
              </a:pPr>
              <a:endPara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37EB965-5664-293B-903D-C918773BE6E4}"/>
              </a:ext>
            </a:extLst>
          </p:cNvPr>
          <p:cNvSpPr txBox="1"/>
          <p:nvPr/>
        </p:nvSpPr>
        <p:spPr>
          <a:xfrm>
            <a:off x="2638846" y="4379603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6B8F806-AABE-A816-6DE9-BAB9A5830AC6}"/>
              </a:ext>
            </a:extLst>
          </p:cNvPr>
          <p:cNvSpPr txBox="1"/>
          <p:nvPr/>
        </p:nvSpPr>
        <p:spPr>
          <a:xfrm>
            <a:off x="3340906" y="4915220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334997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A78A02-3023-FCB0-D14B-722E8CFBF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C866E01-286F-06E9-AE6E-7F33C898623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6729842-C991-B13B-D0CE-3F30706C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7B78387C-F3EA-1A39-2C79-F7E8218CA14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86EA11FC-8AA0-0B77-0F59-7B87664CE4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9B45D122-4D94-9E10-512B-946800B400F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100B7309-97EF-0C43-037E-151917E2F9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87BD6061-2CD5-2E0F-AAF9-3422E0D3F3C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69FBA6A7-8140-0A32-8D9D-C5AAE0524AE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5D4623C-EAA5-47E2-3E3F-FC9A8E5D3B2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E59238A3-77A1-F473-060F-1ADD006D17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B408412-A65D-118C-B23B-9E560130D76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C8DD819B-A77F-635E-9DC9-3EBEDDA6F0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06F3047-D9BF-BEF5-9458-E3744792387E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FA332D2-F46D-D7EA-92BC-D70C9AAD9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58F9ECA-220A-7A60-2DB0-C9E1FA5D11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8F6258-51BC-2CB5-1C15-0DB2E27AF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AC69897-9C7C-FE02-4C28-02E91BF73BC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6C65CF0-63FA-572D-FA7A-5FB38F50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113584E0-13AD-CAC3-B474-D816388371B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9FCB3FD0-ED9A-F248-87CF-CB5E3646C12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6B30C41D-5BFF-EC52-B478-C400C0034F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323573E3-1E5B-7F2B-7FC9-390E4DD453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32425681-14FA-F7D6-F137-E5A8018EFF8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349CC5D2-9C2D-5334-76B0-D2E807CBF6E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7144319-D63C-DE49-BB29-CDB946D372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758DCA1F-BD8C-20BD-89FF-6DE5686A5A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130C753-F42F-618E-A7AB-D2071AD4DA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5685EF7-9D6C-91F2-2C60-7D7632EA2CA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DCF7C17-A6EF-EE8A-1152-1FE9F2DFCEE9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احسبوا خارج قسمة العددين الكسريين التاليين مع الاختزال.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924E12A-45C3-3731-AD50-D7AB1C9811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CE74A080-234C-6352-BE79-BBDF2EB52169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74A080-234C-6352-BE79-BBDF2EB52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44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6380A3-8728-D6AA-23B1-FB2C1453E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F6434AAB-00EB-704B-E166-93BF33DA02B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1E679759-0C81-D93B-4748-D1D3487E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EDEA6C59-F6D3-59B8-84E3-D9B15D8CB0C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A522C35-CA5D-EFA9-58CC-19EEA0DB5A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01EDB96F-2C25-F312-D3B3-42486AD1345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C99DAF3C-C6B8-775C-34B7-498F564051C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9BD95D1-986C-25C3-A887-3806784436A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CA87E3D-8F51-A93B-1EA8-C2A736B7502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0790ED1B-2931-00AF-6076-059ABD99443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E7EE5F51-23F0-2FB7-4CEB-B0DB33C29B4E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6324A214-ACD3-A37A-8066-C32F40B5368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45D0F183-8C11-2C4C-B607-1DCE07A1DD0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8A558A1-F5EC-32BF-32DD-C3C5539CE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5B4B313-9157-639E-5917-647367DB02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64211A5-AB0F-DAFA-AE72-C57B6AB53D7D}"/>
              </a:ext>
            </a:extLst>
          </p:cNvPr>
          <p:cNvSpPr txBox="1"/>
          <p:nvPr/>
        </p:nvSpPr>
        <p:spPr>
          <a:xfrm>
            <a:off x="1281622" y="742130"/>
            <a:ext cx="6273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  <a:p>
            <a:pPr algn="r" rtl="1"/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8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932457-B114-618D-1B79-5236FC894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44C8B545-2C7C-B166-D8B1-AFE82A6749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CEE09ACA-6728-568A-2185-B4A54EB82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90D405F7-D6F5-7BCE-9A83-A85A9820C95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65E06A1-A22A-0110-9278-DD86A86F288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ADE6C466-8A6F-76C2-1D4A-CA5E5BC011C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5FE3E39-641B-010E-E10C-84BCB6913A1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F16F52AA-14EC-FC0C-0BA3-1441B033762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E651778A-7631-A00F-E3DB-8B3778FEEF5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EDB72B6-F134-A08E-32E3-D4368FA328B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50516509-6F45-F552-2147-2B7FD0B851D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2A4D1B63-75C0-A1A7-A7D2-B7A23E67DE3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2CEDF447-6D12-C93D-6242-9BA589F8CE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80BF6179-D4F5-7CCA-8402-EF9E8F01A0E7}"/>
                  </a:ext>
                </a:extLst>
              </p:cNvPr>
              <p:cNvSpPr txBox="1"/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80BF6179-D4F5-7CCA-8402-EF9E8F01A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362" y="2702210"/>
                <a:ext cx="3605275" cy="18408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1AE27C0-E7C8-1B5C-AD89-8E9C5DB4D85A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4E80A1D3-D027-562A-99EA-B1D36BEF9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3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1F4E86-A754-8C21-44E1-F655B01CF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4B0714B-7F39-B7BF-255E-8CB61A180FB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2F9236EE-2208-0789-7924-31BD547E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1FEB6C7-BC96-BF61-1FC1-FD4271E395F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498AFC20-538B-907F-BC77-A9028665C31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16938C7-714C-33EA-71CE-ACAC455D60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487F81C3-2B00-A4F9-76F3-270CA2EE34B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AE6F1D8D-0105-06A1-B03B-95D9DFBD773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8CBEAE2A-B272-C1DD-DFDC-2093BA721B8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4983A70-4D7C-3058-6698-516C7B06F0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07815B71-4F06-AF06-2734-4EDB20F7154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A478B4D5-6A00-BF0A-A615-1ADAFA47D7E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8036EA4-7871-21B6-0961-ED03AAE109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2FC85F4-007C-23CD-148A-3E2BB019BA3F}"/>
              </a:ext>
            </a:extLst>
          </p:cNvPr>
          <p:cNvSpPr txBox="1"/>
          <p:nvPr/>
        </p:nvSpPr>
        <p:spPr>
          <a:xfrm>
            <a:off x="-3181" y="82292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F9A6A9C-DE71-CD81-49EC-01873ACF5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B79BF332-BBC0-7FA8-3CF7-DB7B33318740}"/>
                  </a:ext>
                </a:extLst>
              </p:cNvPr>
              <p:cNvSpPr txBox="1"/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79BF332-BBC0-7FA8-3CF7-DB7B33318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486" y="2672713"/>
                <a:ext cx="4403120" cy="18221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9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447EDE-233A-774F-58D0-ACD475F45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9ADBA75-647E-4CFE-447C-41D53659AD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CEBCE0E5-FB02-4036-3789-C0D8D58F553B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8C6272C-E167-E9D5-A8EB-E736C7D16BDE}"/>
              </a:ext>
            </a:extLst>
          </p:cNvPr>
          <p:cNvGrpSpPr/>
          <p:nvPr/>
        </p:nvGrpSpPr>
        <p:grpSpPr>
          <a:xfrm>
            <a:off x="367748" y="2247317"/>
            <a:ext cx="7683147" cy="3229512"/>
            <a:chOff x="466651" y="2271412"/>
            <a:chExt cx="7081647" cy="229233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F240F76D-F2ED-32D4-A2C5-99F395091463}"/>
                </a:ext>
              </a:extLst>
            </p:cNvPr>
            <p:cNvSpPr/>
            <p:nvPr/>
          </p:nvSpPr>
          <p:spPr>
            <a:xfrm>
              <a:off x="466652" y="2601942"/>
              <a:ext cx="7081646" cy="19618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1B08EC7-3063-C047-F78D-7570F9BA1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89064" y="3545048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21A39875-11FD-6DCB-C0C5-98D7D68DC8AA}"/>
                </a:ext>
              </a:extLst>
            </p:cNvPr>
            <p:cNvSpPr/>
            <p:nvPr/>
          </p:nvSpPr>
          <p:spPr>
            <a:xfrm>
              <a:off x="3117780" y="2296718"/>
              <a:ext cx="2800697" cy="475030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6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8A844BEA-C85E-89D3-70F8-1F044A900B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864" y="2271412"/>
              <a:ext cx="627891" cy="53206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7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6094319E-E2D4-BC14-124E-6AEF7867FC43}"/>
                </a:ext>
              </a:extLst>
            </p:cNvPr>
            <p:cNvSpPr txBox="1"/>
            <p:nvPr/>
          </p:nvSpPr>
          <p:spPr>
            <a:xfrm>
              <a:off x="466651" y="2963847"/>
              <a:ext cx="7072526" cy="677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وجداء وخارج قسمة أعداد كسرية في وضعيات مركبة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66B4BF5-BEAE-FFEA-89C2-B5B27B524A46}"/>
              </a:ext>
            </a:extLst>
          </p:cNvPr>
          <p:cNvSpPr txBox="1"/>
          <p:nvPr/>
        </p:nvSpPr>
        <p:spPr>
          <a:xfrm>
            <a:off x="2721885" y="4223228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47BFA77-B979-2263-CF4E-1F654A9FC637}"/>
              </a:ext>
            </a:extLst>
          </p:cNvPr>
          <p:cNvSpPr txBox="1"/>
          <p:nvPr/>
        </p:nvSpPr>
        <p:spPr>
          <a:xfrm>
            <a:off x="3416429" y="4701022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</a:t>
            </a:r>
          </a:p>
        </p:txBody>
      </p:sp>
    </p:spTree>
    <p:extLst>
      <p:ext uri="{BB962C8B-B14F-4D97-AF65-F5344CB8AC3E}">
        <p14:creationId xmlns:p14="http://schemas.microsoft.com/office/powerpoint/2010/main" val="128182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59F386-28D5-8084-E723-896CB4EA0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D546199F-A74D-078A-E4DF-94DD12C990F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16F1AD8-123E-5290-949B-BD3CFE89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7249B3D-6D35-EEFC-97DA-E59CD17BAEAF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6E72007-3DB9-9333-C937-E2305A1842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7E767DC-37C7-6DA2-8110-3014090BB64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B162806F-1E77-9E41-A490-EB53CF8D55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C8FC7B4A-A731-5444-2B25-65CF9FB4B9B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5783044B-8856-A5FF-17F4-64A6B27534D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13F902CA-0DC4-155A-6E06-63726B8BF73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82E0FF04-67F7-5C17-DB58-3B47043B0C5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9C6CE428-2302-06DF-A7C1-29F1D2248C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2C143FE2-59A8-EBBD-A041-82BBAE687A6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14727B9-94F0-0A42-4775-FD65F89599E8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67895B3-837D-DB8F-7B9D-B2F4D830C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8249183-8A24-D6C5-36A1-1BF9072619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4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897426-0984-C21F-E377-614D7E45A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E026816-F16F-5161-73DA-437C59B64E1A}"/>
              </a:ext>
            </a:extLst>
          </p:cNvPr>
          <p:cNvSpPr txBox="1"/>
          <p:nvPr/>
        </p:nvSpPr>
        <p:spPr>
          <a:xfrm>
            <a:off x="155526" y="934850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واحدة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40E7B21-228E-37EA-0AAF-0BF4C70C1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2731F21-FB94-A91A-20AD-89CD96FB4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00" y="2697416"/>
            <a:ext cx="8023031" cy="158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1283DE-B043-00D6-A58F-B8C2D7642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60ABFC7-8D5D-F7EC-1EA6-129492C7E26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B886BEF-FCE0-0208-78C2-155C35CDE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4EEFB65-D7E4-0EFD-ACF5-E6EBA769D228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8988849-CCD1-989B-72EB-33DA8D2AA9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39ADD65-800A-71AF-51AA-8DEB437445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4DE16D62-5013-9174-EF70-A9819E64B81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2E01D062-F932-7325-AD2E-98724FCC19D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D499FF9-E1DB-D599-0601-7AC9E4798D3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DF4D3A3B-B16E-A210-E4F3-8A79C9F13C1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5C26C4E-C1D7-3597-B5EC-5B0043B61ED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5EEBF63E-EF7B-F90D-F79E-B5285BB0A4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B001AEB4-9130-D410-4F8B-11E1760B500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F0F4CB6-C2F7-9D7A-DCA0-451D7286E07C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التالية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84BCEB1-E13D-196F-A7A9-F752FF4B35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22EAD619-2B09-AE6A-E705-476B0138C568}"/>
                  </a:ext>
                </a:extLst>
              </p:cNvPr>
              <p:cNvSpPr txBox="1"/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22EAD619-2B09-AE6A-E705-476B0138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78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C1E345-AB9E-3D49-67AF-C704EDD3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3AC9613A-2DC0-BB03-716D-E13E2E17BD8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13FB7E5-53AD-9463-A0F6-67615035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C317B08-6B90-A8AB-9A4C-7593ECF34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3BD45587-5737-5811-2783-14F5FF913E4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6187F428-6A07-DA57-4C13-AC1B1A3BCE6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9C3C4F8-7586-DBE8-6C38-3913D7A641D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4A63E09E-B91D-BD32-F761-87CC93E4B97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6A4A3F15-EBC5-A6DB-54F1-EE469C30B04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90DE9465-FAAA-13AF-9E6A-A9E65B4DA99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58F71555-9F92-22D4-61EC-AB0C1DEC7EC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FA941E96-5952-37DD-F030-4356C0FC9C9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780331AE-630B-FA1A-821B-7F1FC79A90F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57DD177-3B02-DFAB-72C4-366D25197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65FFCCA-61CB-7FED-7142-E472E87E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CAC402D-15D4-91DD-44ED-0C6C2466AEE4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B75B15-36F7-F08F-189B-4EFAB6F7A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40CEDB3-FE58-893D-B98D-90E0B56B4D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FA751F6-6C3C-1B38-86C7-EAEB1FE5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C259659C-F40F-8579-292F-2422F007855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10CC9D36-47BC-B459-6714-6B810DAF899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604DEBB-8403-A270-D6A9-77818ACFB40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00585FB0-98AD-8CF4-C396-6704877AE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58F65569-4E57-3A44-DACC-A825E6AE532A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89E83DB9-E722-0ACC-6B3C-8D33BBBFF2E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B83F6D51-9851-F797-D906-70F02F77FE7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66F7153-EE8B-A74E-7B08-EE37294905C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A2B70845-26D7-FA55-D839-E4930E43F20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8B402B69-222D-757D-F219-A92C45153C8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7A103B4-B5FD-566D-5640-EFE84937EF3F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BDC07F25-4C24-E8D7-6645-D7EB1B42F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xmlns="" id="{F3E6963E-EA82-FAB1-4514-8F15708B9044}"/>
                  </a:ext>
                </a:extLst>
              </p:cNvPr>
              <p:cNvSpPr txBox="1"/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F3E6963E-EA82-FAB1-4514-8F15708B9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66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677EFC-512A-6FE6-D826-3848F067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290860B8-48C6-1D87-9AE4-62F91EE81D3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5A60F20-C4D7-5B4D-B498-C9649BB8F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AF242FA7-DC83-47A2-3D91-8E3DC426C25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BA83F09-6A47-616F-1743-05AA2AD9DF4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B8E334B-AFDD-9771-1FEC-05814AEEE58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F2AF5B68-47C9-20C7-A88F-A4F0E55C00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290A33E-47A6-BB5E-BB0E-AD7BB265EB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F3F4794-F076-76B5-E622-051BEF76431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06CC5A0B-B432-1D8F-E6AD-CE39F18E334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F1FA51C-8479-75CC-4D73-139DFB73FF9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FF1CE6C-69D7-4911-35EB-32CE279299C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C0A22D71-A8E9-BCD5-D9C2-0E81203094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91B5F58-0FCC-4DD9-F908-D07727AF51EE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A0CF996-E078-4ACB-FCF9-A12DB366A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D5D78464-29E0-F7DE-D992-37182A1FE1E0}"/>
                  </a:ext>
                </a:extLst>
              </p:cNvPr>
              <p:cNvSpPr txBox="1"/>
              <p:nvPr/>
            </p:nvSpPr>
            <p:spPr>
              <a:xfrm>
                <a:off x="1291905" y="2685674"/>
                <a:ext cx="5763927" cy="172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fr-FR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fr-FR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𝟐𝟖</m:t>
                          </m:r>
                        </m:den>
                      </m:f>
                    </m:oMath>
                  </m:oMathPara>
                </a14:m>
                <a:endParaRPr sz="5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5D78464-29E0-F7DE-D992-37182A1FE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905" y="2685674"/>
                <a:ext cx="5763927" cy="17292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9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F22FE7-57AB-0460-6488-BDBDC2AB7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9A2B6107-23FE-221E-548F-D6E6C2B3EC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xmlns="" id="{DBC29EA9-BA73-8EB7-3229-FDEF4B6920E1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564D40A9-DE00-5BC7-14AE-CC1FB1CA71C4}"/>
              </a:ext>
            </a:extLst>
          </p:cNvPr>
          <p:cNvGrpSpPr/>
          <p:nvPr/>
        </p:nvGrpSpPr>
        <p:grpSpPr>
          <a:xfrm>
            <a:off x="367748" y="2247317"/>
            <a:ext cx="7765099" cy="2911093"/>
            <a:chOff x="466651" y="2271412"/>
            <a:chExt cx="7157183" cy="206632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61FBE014-C289-9704-6B24-D4346828B0D8}"/>
                </a:ext>
              </a:extLst>
            </p:cNvPr>
            <p:cNvSpPr/>
            <p:nvPr/>
          </p:nvSpPr>
          <p:spPr>
            <a:xfrm>
              <a:off x="622388" y="2601942"/>
              <a:ext cx="6925909" cy="17357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9453C1E8-FA70-9AC7-2A97-614968AA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850006" y="3640457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xmlns="" id="{BA474593-38AE-F56F-8A03-164241EF30FB}"/>
                </a:ext>
              </a:extLst>
            </p:cNvPr>
            <p:cNvSpPr/>
            <p:nvPr/>
          </p:nvSpPr>
          <p:spPr>
            <a:xfrm>
              <a:off x="3117780" y="2296718"/>
              <a:ext cx="2800697" cy="475030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6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4FAA14A0-5BD2-25BD-07F7-6795DA8FCD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864" y="2271412"/>
              <a:ext cx="627891" cy="532068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7</a:t>
              </a:r>
              <a:endParaRPr lang="fr-MA" sz="3200" b="1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F6ADF8AF-A141-0AA5-274C-6BB50B0D3A7A}"/>
                </a:ext>
              </a:extLst>
            </p:cNvPr>
            <p:cNvSpPr txBox="1"/>
            <p:nvPr/>
          </p:nvSpPr>
          <p:spPr>
            <a:xfrm>
              <a:off x="466651" y="2963847"/>
              <a:ext cx="7157183" cy="677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>
                <a:spcAft>
                  <a:spcPts val="600"/>
                </a:spcAft>
              </a:pPr>
              <a:r>
                <a:rPr lang="ar-M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•</a:t>
              </a: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حساب مجموع وجداء وخارج قسمة أعداد كسرية في وضعيات مركبة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36034F-5BD8-DB4C-3252-73E677AEF2DA}"/>
              </a:ext>
            </a:extLst>
          </p:cNvPr>
          <p:cNvSpPr txBox="1"/>
          <p:nvPr/>
        </p:nvSpPr>
        <p:spPr>
          <a:xfrm>
            <a:off x="2669615" y="3993020"/>
            <a:ext cx="4613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3D2BCB5-FB20-05EF-AC99-F196F5929774}"/>
              </a:ext>
            </a:extLst>
          </p:cNvPr>
          <p:cNvSpPr txBox="1"/>
          <p:nvPr/>
        </p:nvSpPr>
        <p:spPr>
          <a:xfrm>
            <a:off x="3364159" y="4470814"/>
            <a:ext cx="3857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أنشطة</a:t>
            </a:r>
            <a:r>
              <a:rPr lang="ar-SA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التدرب</a:t>
            </a:r>
          </a:p>
        </p:txBody>
      </p:sp>
    </p:spTree>
    <p:extLst>
      <p:ext uri="{BB962C8B-B14F-4D97-AF65-F5344CB8AC3E}">
        <p14:creationId xmlns:p14="http://schemas.microsoft.com/office/powerpoint/2010/main" val="39805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DDE3A3-FA7B-BDAD-DBCE-C9852E3D0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6922DDEB-92DD-0246-55EF-919104E908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2ACF5D2-667B-2A39-0FE2-8795F725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49E904F5-3374-5F7D-F01D-2273629C379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9BE39E72-0856-87F0-D729-D7E8C0E7043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CFB56FA3-8577-D66C-7B1E-20D1B791B60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82065F28-8148-8E4D-5B9F-B0B2939D6C2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110F49E6-62C7-9944-7F6F-2917C9FD204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779528E4-AFE4-477A-1F96-B57642658C6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6F5C6161-EC43-1011-D726-28ECBAA8CAE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F7A3EFC4-BABF-6760-913E-5CA969B5DEF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435927CB-2790-4F74-DF2F-3833A840896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6E8614A1-C8A0-889E-D114-29A9730554A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E8255E5-6A70-E926-BED4-9898B822323C}"/>
              </a:ext>
            </a:extLst>
          </p:cNvPr>
          <p:cNvSpPr txBox="1"/>
          <p:nvPr/>
        </p:nvSpPr>
        <p:spPr>
          <a:xfrm>
            <a:off x="1249841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0052FFC-52F0-B55A-7043-1E0D23E5E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4FE6F82-9DBD-799E-8219-EB514625C4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0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A7F44F-470F-7E55-E72A-2D7EAF926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89129476-6A5B-F114-F6E9-1944EB25E2B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B046458D-B950-0758-C83C-A56F1FF01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5DF2891C-65BA-7917-37C1-2B715895A94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A70C5B99-0FCC-81FC-24A9-459DE237F1D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F0F611AA-2D2D-0EAB-C45E-8C60F06199D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5159B009-C0A3-4A3E-1A5A-F37F2062C69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8F16363-591B-2508-071F-77876A85BD6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E53F0326-A680-96C0-4352-2CCE7B6EDBB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EC2816C7-F8CF-6C6A-4BE3-0ADD4D49219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6D34878A-1B8D-5277-6103-F7E521459DB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EC491D9E-FE6D-F717-2097-636966691F8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F3BBD818-C134-C065-B743-ED62C8689C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19E1302-82AC-2DB3-02D9-988B4C7EA6FF}"/>
              </a:ext>
            </a:extLst>
          </p:cNvPr>
          <p:cNvSpPr txBox="1"/>
          <p:nvPr/>
        </p:nvSpPr>
        <p:spPr>
          <a:xfrm>
            <a:off x="64217" y="87139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 التالية 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1234C92-295A-5515-7B84-38F44AC758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FE35F791-1B6A-9300-1215-4CCC8A81A39B}"/>
                  </a:ext>
                </a:extLst>
              </p:cNvPr>
              <p:cNvSpPr txBox="1"/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FE35F791-1B6A-9300-1215-4CCC8A81A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8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B4676E-49C6-E7BA-0539-11F6F18F5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FD56ED47-A0A1-0340-F47E-9F31DC64D3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F9A723B5-2B98-8252-0B45-1FFF2708D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145A1C9-FC89-3454-42E8-2324F8115E5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A7CDD73-1C3E-12F2-AFBA-888E2CB273E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1DA8F70C-D58F-5ECD-A789-92168A1651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26ECCE2D-DBA3-18B9-6556-B93A592E4D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DAD70E9D-2862-887D-F95D-6E46D08C0EC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2DC5EEA7-88BB-6F1E-5BE7-76B08A45789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BA527E42-2A38-3A3D-70CF-323088829DC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4DDB912B-8D1D-3B36-D2EB-B6FAE0B65EF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E81F2205-706F-5E7B-7767-2893D9A7994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5F3E04F3-471D-DCD9-4F6C-0CEF388FCA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5B81912-CC2F-705F-C037-3D614CA96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7BD1042-3344-8344-EB0E-31C4573D0E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499C335-A681-B4BE-157B-5CA1013C0BA0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يحتسب الأستاذ نسبة التحكم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1577EF-1996-7B0E-F50A-67DC31AD6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F53FFAA1-5AAE-37FE-08DC-B8E809519C0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D6D719FC-541C-78C5-116C-CE5F01B7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F89D58DE-C1F9-CC97-68C6-FDB340283FC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C88EA472-B685-025F-016E-CE730DA05D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C6C56142-9F85-D8BE-A0B0-944AA270029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755B6346-0A7B-B08B-D2B2-8D86F8C3E43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EF48EC4-8B34-A241-A8AB-C22F36F3CF3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C4BFB7B3-781C-A501-26F4-402BB0B857D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D9143B2-F603-1A2A-DEBB-9B564A061E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5044CA0-3862-FCD2-5F5C-E51D7C4F8B3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C844E95F-83B4-B1C8-B120-CFB7A5BD8D3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F00BD85D-4CA2-C743-E6E7-3A4A62BA20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8EC5918-D912-22A4-15A9-69E5FBC1C133}"/>
              </a:ext>
            </a:extLst>
          </p:cNvPr>
          <p:cNvSpPr txBox="1"/>
          <p:nvPr/>
        </p:nvSpPr>
        <p:spPr>
          <a:xfrm>
            <a:off x="-3181" y="773230"/>
            <a:ext cx="7473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للسبورة للتصحيح؟</a:t>
            </a:r>
          </a:p>
          <a:p>
            <a:pPr lvl="0" algn="r" rtl="1">
              <a:defRPr/>
            </a:pPr>
            <a:r>
              <a:rPr lang="ar-SA" i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يُذَكِّرُ فيه المتعلمون بالخطوات مع التركيز على المتعثرين منهم</a:t>
            </a:r>
            <a:endParaRPr lang="ar-MA" i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10A259B9-D21C-45A5-95CE-F411DA021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4" y="619263"/>
            <a:ext cx="900095" cy="900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xmlns="" id="{53378E66-6DA1-BE69-160E-5F46430C6900}"/>
                  </a:ext>
                </a:extLst>
              </p:cNvPr>
              <p:cNvSpPr txBox="1"/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60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60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ar-SA" sz="6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3378E66-6DA1-BE69-160E-5F46430C6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183" y="2685674"/>
                <a:ext cx="5763927" cy="1840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870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CBE9FD-80DA-2817-F031-1BECC3A66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0920B1F7-9D27-3773-3D38-E21DDCC8CEF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4B15E97E-9422-2592-E7EE-89C7F86E4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BA04E47F-CDCB-2D86-A655-4BA97C88E39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60A18173-1AB4-3FD3-569A-D68FEBC629A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BE0DD18F-641A-96A2-7275-DA9B2611013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6B2CDA55-050E-E4FE-CBE1-530F92359D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BBD67A64-82E8-6F9D-36FF-D922F6254C5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F1E9B52E-D0B5-DBB9-86A0-D9114834A70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BAD1E8DB-FDC8-6D48-D756-2559D09E915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C1FEB391-26D8-0F38-4005-0DE9F1253A6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DC0B901-1A4A-D6E0-345D-FA395C37B4D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1BC98091-9D11-C7D3-7D08-988FA90D8D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8E3FDEB-1859-C7E3-C7DC-89BFADAC926E}"/>
              </a:ext>
            </a:extLst>
          </p:cNvPr>
          <p:cNvSpPr txBox="1"/>
          <p:nvPr/>
        </p:nvSpPr>
        <p:spPr>
          <a:xfrm>
            <a:off x="0" y="83286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61304E6-6340-77BE-C7FC-33DF4F585F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506" y="659221"/>
            <a:ext cx="900000" cy="9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42AC82A6-BAD4-348C-87E6-0879F95C4973}"/>
                  </a:ext>
                </a:extLst>
              </p:cNvPr>
              <p:cNvSpPr txBox="1"/>
              <p:nvPr/>
            </p:nvSpPr>
            <p:spPr>
              <a:xfrm>
                <a:off x="1291905" y="2685674"/>
                <a:ext cx="5763927" cy="17292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 rtl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fr-FR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ar-SA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fr-FR" sz="5600" b="1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ar-SA" sz="56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sz="5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42AC82A6-BAD4-348C-87E6-0879F95C4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905" y="2685674"/>
                <a:ext cx="5763927" cy="17292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6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843857" y="9266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D96B827-3D93-9CA8-7435-E67ABFF1A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7378" y="615516"/>
            <a:ext cx="1008000" cy="1008000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67449B1-0319-B060-2612-B7C84F0B7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19" y="2862830"/>
            <a:ext cx="7973961" cy="14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</a:t>
              </a:r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الحصة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xmlns="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3200" b="1" dirty="0"/>
                <a:t>6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EF4ADE-EE9E-BFC6-B525-6019BAE4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CA695713-E18B-56F0-915A-A65EA65CF8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1418CBC0-4E73-F955-0FD6-A3ABCBA4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3DA01D4A-0556-B20F-C2E7-9E9AC869F50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D5E7DA8A-A51D-A032-15E8-FDAD3854E41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2BF4F7E7-3668-C641-E7A4-8AB83564CA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CA7FFD1A-6D78-273F-FF39-DF5B34D1EA6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3CA00D4-DF18-704F-36ED-0AF24A86418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A40803AA-2434-17E8-811A-0E7781CE613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CD2C4F94-BB4A-0030-FBD8-83753476CEB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3DBCD90C-51C0-3F2D-0F69-2E6224502F54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C452FD30-61E6-9877-DB64-42F40B16FF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E12DDD56-56EA-71CB-35EA-36D3A6D0985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275ED8D-1D0E-17A9-7EA3-F9CA87920D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EAF275C-02C8-B105-9127-0337C89F4208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E200019C-EC4F-01FB-541B-AFEC7770D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5187B366-D98F-863C-0929-25F6C305AE7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20225</TotalTime>
  <Words>1961</Words>
  <Application>Microsoft Office PowerPoint</Application>
  <PresentationFormat>Affichage à l'écran (4:3)</PresentationFormat>
  <Paragraphs>740</Paragraphs>
  <Slides>91</Slides>
  <Notes>5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91</vt:i4>
      </vt:variant>
    </vt:vector>
  </HeadingPairs>
  <TitlesOfParts>
    <vt:vector size="104" baseType="lpstr">
      <vt:lpstr>DengXian</vt:lpstr>
      <vt:lpstr>Aptos Display</vt:lpstr>
      <vt:lpstr>Cambria Math</vt:lpstr>
      <vt:lpstr>Dosis</vt:lpstr>
      <vt:lpstr>Aptos</vt:lpstr>
      <vt:lpstr>Calibri</vt:lpstr>
      <vt:lpstr>Wingdings</vt:lpstr>
      <vt:lpstr>Effra CC Arbc</vt:lpstr>
      <vt:lpstr>Arial</vt:lpstr>
      <vt:lpstr>Arimo Italics</vt:lpstr>
      <vt:lpstr>2_Conception personnalisée</vt:lpstr>
      <vt:lpstr>Page d'entree</vt:lpstr>
      <vt:lpstr>partie 1</vt:lpstr>
      <vt:lpstr>المرحلة 1</vt:lpstr>
      <vt:lpstr>برمجة الأسبوع الخامس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142</cp:revision>
  <cp:lastPrinted>2025-08-13T10:11:39Z</cp:lastPrinted>
  <dcterms:created xsi:type="dcterms:W3CDTF">2025-08-01T12:31:49Z</dcterms:created>
  <dcterms:modified xsi:type="dcterms:W3CDTF">2026-01-14T01:14:49Z</dcterms:modified>
</cp:coreProperties>
</file>