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9"/>
  </p:notesMasterIdLst>
  <p:handoutMasterIdLst>
    <p:handoutMasterId r:id="rId70"/>
  </p:handoutMasterIdLst>
  <p:sldIdLst>
    <p:sldId id="779" r:id="rId4"/>
    <p:sldId id="949" r:id="rId5"/>
    <p:sldId id="738" r:id="rId6"/>
    <p:sldId id="2134806719" r:id="rId7"/>
    <p:sldId id="973" r:id="rId8"/>
    <p:sldId id="950" r:id="rId9"/>
    <p:sldId id="2134806701" r:id="rId10"/>
    <p:sldId id="2134806628" r:id="rId11"/>
    <p:sldId id="2134806844" r:id="rId12"/>
    <p:sldId id="2134807202" r:id="rId13"/>
    <p:sldId id="2134807116" r:id="rId14"/>
    <p:sldId id="2134807232" r:id="rId15"/>
    <p:sldId id="2134806875" r:id="rId16"/>
    <p:sldId id="2134807233" r:id="rId17"/>
    <p:sldId id="2134806804" r:id="rId18"/>
    <p:sldId id="2134806876" r:id="rId19"/>
    <p:sldId id="2134806801" r:id="rId20"/>
    <p:sldId id="2134807234" r:id="rId21"/>
    <p:sldId id="2134807235" r:id="rId22"/>
    <p:sldId id="2134806877" r:id="rId23"/>
    <p:sldId id="2134806710" r:id="rId24"/>
    <p:sldId id="2134807236" r:id="rId25"/>
    <p:sldId id="2134807237" r:id="rId26"/>
    <p:sldId id="2134807238" r:id="rId27"/>
    <p:sldId id="2134806894" r:id="rId28"/>
    <p:sldId id="2134807239" r:id="rId29"/>
    <p:sldId id="2134807240" r:id="rId30"/>
    <p:sldId id="2134807241" r:id="rId31"/>
    <p:sldId id="2134807242" r:id="rId32"/>
    <p:sldId id="2134807243" r:id="rId33"/>
    <p:sldId id="2134807244" r:id="rId34"/>
    <p:sldId id="2134807245" r:id="rId35"/>
    <p:sldId id="2134806711" r:id="rId36"/>
    <p:sldId id="2134806828" r:id="rId37"/>
    <p:sldId id="2134806829" r:id="rId38"/>
    <p:sldId id="2134806830" r:id="rId39"/>
    <p:sldId id="2134806831" r:id="rId40"/>
    <p:sldId id="2134806832" r:id="rId41"/>
    <p:sldId id="2134806879" r:id="rId42"/>
    <p:sldId id="2134806880" r:id="rId43"/>
    <p:sldId id="2134807246" r:id="rId44"/>
    <p:sldId id="2134807248" r:id="rId45"/>
    <p:sldId id="2134807247" r:id="rId46"/>
    <p:sldId id="2134807261" r:id="rId47"/>
    <p:sldId id="2134807249" r:id="rId48"/>
    <p:sldId id="2134806750" r:id="rId49"/>
    <p:sldId id="2134807250" r:id="rId50"/>
    <p:sldId id="2134806753" r:id="rId51"/>
    <p:sldId id="2134807264" r:id="rId52"/>
    <p:sldId id="2134807265" r:id="rId53"/>
    <p:sldId id="2134807266" r:id="rId54"/>
    <p:sldId id="2134807267" r:id="rId55"/>
    <p:sldId id="2134807268" r:id="rId56"/>
    <p:sldId id="2134807118" r:id="rId57"/>
    <p:sldId id="2134807255" r:id="rId58"/>
    <p:sldId id="2134807256" r:id="rId59"/>
    <p:sldId id="2134807257" r:id="rId60"/>
    <p:sldId id="2134807258" r:id="rId61"/>
    <p:sldId id="2134807259" r:id="rId62"/>
    <p:sldId id="2134807260" r:id="rId63"/>
    <p:sldId id="2134806837" r:id="rId64"/>
    <p:sldId id="2134807263" r:id="rId65"/>
    <p:sldId id="2134806838" r:id="rId66"/>
    <p:sldId id="2134806699" r:id="rId67"/>
    <p:sldId id="2134806798" r:id="rId6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1"/>
      <p:bold r:id="rId72"/>
    </p:embeddedFont>
    <p:embeddedFont>
      <p:font typeface="Cambria Math" panose="02040503050406030204" pitchFamily="18" charset="0"/>
      <p:regular r:id="rId73"/>
    </p:embeddedFon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050"/>
    <a:srgbClr val="FC8D00"/>
    <a:srgbClr val="FFEFB9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31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4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F3C0-1EF4-236E-3AD6-E794ECEF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DA127B-1250-81E8-9ED1-F85CC4F50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A98FD4-CE55-A438-8B8B-E95100C3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EC440-1E69-3CB4-3B7C-CDE15BCC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1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11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198123" y="6041245"/>
            <a:ext cx="1124468" cy="288630"/>
            <a:chOff x="7317384" y="591371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317384" y="591371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8156895" y="592172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1270584" y="6021421"/>
            <a:ext cx="1124468" cy="288630"/>
            <a:chOff x="4229705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4229705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(4)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508512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3207374" y="6052939"/>
            <a:ext cx="1132948" cy="288630"/>
            <a:chOff x="1983223" y="3768343"/>
            <a:chExt cx="113294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1983223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2847120" y="378433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29014B-73B7-7BD0-4DF8-C96AFFB1F78E}"/>
              </a:ext>
            </a:extLst>
          </p:cNvPr>
          <p:cNvSpPr/>
          <p:nvPr/>
        </p:nvSpPr>
        <p:spPr>
          <a:xfrm>
            <a:off x="5359863" y="6037180"/>
            <a:ext cx="1258416" cy="2886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 (2)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D91575-986D-4855-2B76-9B4B480F8D78}"/>
              </a:ext>
            </a:extLst>
          </p:cNvPr>
          <p:cNvSpPr/>
          <p:nvPr/>
        </p:nvSpPr>
        <p:spPr>
          <a:xfrm>
            <a:off x="6349228" y="605293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7426-0984-C21F-E377-614D7E45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E026816-F16F-5161-73DA-437C59B64E1A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0E7B21-228E-37EA-0AAF-0BF4C70C1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67B560-9A73-DDC9-6F3C-97D053E92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63" y="2811176"/>
            <a:ext cx="8056852" cy="12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D2FD76-E7B2-A327-2C34-09686006F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0" y="2934982"/>
            <a:ext cx="8272229" cy="14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وفرق عددين عشريين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3041549" y="419032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082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46D11-3ED3-E208-C9CF-5A40C52EF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D00D190-C5B9-B6D4-E435-F3DBC136E1B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0B6791F-D3A0-6C52-989F-87F35424E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48B1849-F390-B270-DE81-AEF0C66E5AF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0AE8B4F-B7E5-033E-3BCD-8642B279AFF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09EB747-6DC7-317C-0D87-3283C0CB06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1AB188-71FB-45D2-3D98-E58EE0DA650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1F23CCD-0C0F-CCBE-1797-D4CD593BF74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6F539F3-51C1-D214-6EAC-8166376C42C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7F9C3C7-BFA5-C6E3-6AA2-3B210502712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59BE13-E515-3945-EE31-8B0E6B4568B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8CCCDAE-B4AB-ED25-3805-FDB950FDBD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5F061FF-62E1-1899-E1B4-3B1E698D62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0FABD16-3E00-199B-A544-C5888CBCBEC7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4F805BF-C7C7-F915-B913-0B9813F3C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12407B-DA9B-CE50-9C09-3731689DEE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0317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𝟑𝟑𝟗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𝟓𝟕𝟒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DAC6024-9F1E-F003-D110-EA96EBE36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F04507-1EDC-662C-0483-3849FBC5C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8653654-3F12-8B4C-2E58-6E8F0AD2F2A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0BC496-2EDA-0D89-8F71-6178674BA8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0C23A08-61B2-843B-579C-2C8A572969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260A800-F339-26D9-D2FB-498B2B8A92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E66E3A3-47B7-FA23-BE9B-12CF131A08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CF7E42-D303-697F-61D2-B842BE924C6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F75F19C-FB06-1176-8E79-6DB44455A7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36277F-26F4-49EA-8AD5-A0FC91CBD3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2A49534-3FF7-2479-78F7-6B3863E566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444B73B-012C-DFAB-3C91-9C45EEB634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6B4670-345F-101E-44CC-8F94BC09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05EF-1B53-64F2-88DE-BF4835CAC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2E9F6FE-0F37-9458-2909-83808C53A0B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F5A904-6F66-7A12-AA69-D37815E5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AB1097C-A68D-AEFF-A0A1-47AC789C75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9174978-B333-901C-0910-A52FBD2652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79D93E0-089F-80C6-C8C2-6ADF02474F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35AB8BF-62CA-CA23-1725-FFDBE29D66C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D6690C8-E5DE-53BB-844D-3ED39EA2721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11F4B1A-0208-AEE8-A239-6EF90D0C0D5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4CC08C5-6255-0324-548D-0D9DD91659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A3A8C6B-34BF-2065-9D8A-72D374E5C23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0B52E61-DA21-DE19-9E97-499636C3991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D544940-B046-C89C-83F8-B3783A63BF8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79D9D61-15B2-3819-5FFC-4E6F9020B1A0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النتيجة النهائية للعملية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D88E74-C187-2811-554C-D1BB29D3F2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25E9FBD-9C62-6DA4-61EE-3DDBF26A3964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𝟑𝟑𝟗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4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e>
                      </m:d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𝟓𝟕𝟒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25E9FBD-9C62-6DA4-61EE-3DDBF26A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43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92267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62FF8E6-1BE6-388C-ED09-8F2520346A16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𝟑𝟑𝟗</m:t>
                          </m:r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e>
                      </m:d>
                      <m:r>
                        <a:rPr lang="fr-FR" sz="38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8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𝟓𝟕𝟒</m:t>
                      </m:r>
                      <m:r>
                        <a:rPr lang="fr-FR" sz="38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38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38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𝟗𝟎𝟗</m:t>
                      </m:r>
                      <m:r>
                        <a:rPr lang="ar-SA" sz="3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3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38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sz="38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62FF8E6-1BE6-388C-ED09-8F2520346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7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8560A-40C0-D707-2B7F-4FE46ABB3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F0821E1-51E0-DA4C-7D53-E78CB545FA1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70F9A0C-057A-463F-7EFA-114640EFFD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CECECEB-EE33-90BA-B43A-C3E01B40F4AE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B556680-7F72-F990-5CAB-01603D13ED53}"/>
                </a:ext>
              </a:extLst>
            </p:cNvPr>
            <p:cNvSpPr/>
            <p:nvPr/>
          </p:nvSpPr>
          <p:spPr>
            <a:xfrm>
              <a:off x="1845087" y="2601942"/>
              <a:ext cx="570321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4A7D731-FB70-F083-DA99-CAA2D3BA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2436" y="414707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8D8896D-E05E-0BB0-9108-627C86B59D54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5FC611C-2B75-FA88-B53C-477D667D81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F81757-0D0F-8A03-77D3-32FB049D6C46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950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•حساب مجموع وفرق عددين كسريين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677729F-AC5C-9958-9C0F-573ACDAFA848}"/>
              </a:ext>
            </a:extLst>
          </p:cNvPr>
          <p:cNvSpPr txBox="1"/>
          <p:nvPr/>
        </p:nvSpPr>
        <p:spPr>
          <a:xfrm>
            <a:off x="2420268" y="3754710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426AAA-9B8B-DE94-2A8A-143875E146A5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9618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E34C-8882-0340-B7FA-D8552932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B2FFE44-C465-0CB4-4E85-B3C0D97BC3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877513B-EDE3-82C1-C942-A5FE2D4D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178BF27-4A5E-8B4E-5FF4-0EADB0EAEAA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4F4578-B10D-673E-4BBA-F4E67ACA66B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444AFB-A1D4-09C6-539A-2A61DA8B8D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E14AF46-537D-D919-4978-7BAC9F73C1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CBB0FB8-B5F7-D0B6-2E4F-B36F679363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EA1747D-D530-F9C8-0FE6-51F6740BBE0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BB01700-FBCE-F281-6761-9C24166B97E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B0FD51-700C-8581-7E99-75A105F6448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E6B673-3218-E309-A491-25C01AC44F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6680B15-ED1D-E3FA-9865-0A0B24352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68C5838-E3EB-2712-27CB-7C25C13FEFF3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155C3E-ED2E-68DB-9702-430EA9D29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0" name="Image 9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571159FE-601A-2E06-99DD-0AE7D3920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864" y="1787226"/>
            <a:ext cx="3369690" cy="4666728"/>
          </a:xfrm>
          <a:prstGeom prst="rect">
            <a:avLst/>
          </a:prstGeom>
        </p:spPr>
      </p:pic>
      <p:pic>
        <p:nvPicPr>
          <p:cNvPr id="12" name="Image 11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5699D074-5403-3795-385B-084A85594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83" y="1805917"/>
            <a:ext cx="3452546" cy="470861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A2830C-08E9-3475-9204-1270E0987FF8}"/>
              </a:ext>
            </a:extLst>
          </p:cNvPr>
          <p:cNvSpPr/>
          <p:nvPr/>
        </p:nvSpPr>
        <p:spPr>
          <a:xfrm>
            <a:off x="4660490" y="2281084"/>
            <a:ext cx="2809653" cy="22122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4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 descr="Une image contenant texte, nomb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434EE36-D06F-B57E-B620-DA56C46A6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8" y="1831364"/>
            <a:ext cx="5533309" cy="44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54CB-D91E-C813-C173-7BA408BF3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8B99B85-064C-E3DF-49A9-56D61007E68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78154B0-10A2-24E3-B6AB-E14E225A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035B2BC-5569-0870-D998-3F328399B1A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352C4A9-F6E7-59E1-E4BB-0A876DCACA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DA0A87E-4711-4F37-3DA1-F59077E675B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C42DFF9-6246-D469-3CF8-C892EAFBA5E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FAFD6D7-C173-B23A-4E09-49DA048616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F618E4A-F4DE-85E0-5559-D1C4A2A76F5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BF4E565-090D-8AA5-F61A-95017EDDB19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2D8EB7D-C0B3-86C4-63D9-90F5487E132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919EF7A-B450-5EB9-13D6-BF596F40D2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C839C57-CB80-B388-9A44-6AC64B9959D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8C7AE8B-891D-CFDB-0D58-658D1D4DB856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80528CE-E65D-EE2F-AE14-D68196C3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5" name="Image 4" descr="Une image contenant texte, nomb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3E114C7-D0E4-EADC-B1D2-92776A6B3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94" y="1684079"/>
            <a:ext cx="7077660" cy="48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7727B-7B8B-3317-E889-22C16D8B5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F37B25D-C062-942B-5624-53507FDF4B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DF9E623-FF2F-0D7E-D664-365E0732F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46635C4-6261-46E4-6433-658D96AAA26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2681CDD-945C-BC6B-8009-5CF36C632C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A67A55E-5C97-959F-60A9-5DB377F321C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29F3281-C0D7-7FFF-2A0F-2082997C305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1EFD618-8260-320C-95BA-EA6D1E6270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21486FC-F1A4-A07F-A983-10AEF039500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8E74DBB-1876-4A56-F972-AA68E0AD56F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7106C0-6CB3-1FFA-5E23-016F06B91B6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3FA2426-D514-2670-877B-0BA1A7539B8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F9A6009-D138-AD18-1AD5-12FAB56DB36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6D487D6-79D9-F315-3F7E-81A8CC7CFAD2}"/>
              </a:ext>
            </a:extLst>
          </p:cNvPr>
          <p:cNvSpPr txBox="1"/>
          <p:nvPr/>
        </p:nvSpPr>
        <p:spPr>
          <a:xfrm>
            <a:off x="92760" y="87010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F9EAB5-2ACC-B66C-BB0E-44EF763E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texte, nomb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820D7A5-0838-C50A-EDD8-851E611E4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94" y="1616676"/>
            <a:ext cx="7077660" cy="49101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CBA3B8-E516-9217-DE9F-F561B8BA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38" y="2526889"/>
            <a:ext cx="1366529" cy="1681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8CE602-811D-BE0D-64E8-D12B6D6EB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363" y="2526888"/>
            <a:ext cx="1366529" cy="1681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D27C96-AA7B-EB7B-A99E-DD5F57F7D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039" y="4739149"/>
            <a:ext cx="1349324" cy="1681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BF3292-C4E3-863A-0B94-7CC7D2FA47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7503" y="4739149"/>
            <a:ext cx="1268389" cy="1681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427ACAA-5530-C66E-2749-718DACD6C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060" y="4664108"/>
            <a:ext cx="1455495" cy="17563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9E9B10-FE9F-C246-1EB3-160E6CDBD5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229" y="4660489"/>
            <a:ext cx="1248855" cy="175997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FE92F9-E11B-77BF-11CF-A0E014B985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3554" y="2526888"/>
            <a:ext cx="1253942" cy="175635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6E4469-7F45-BE35-513B-C5141837E2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5665" y="2526887"/>
            <a:ext cx="1356851" cy="17563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295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عدد عشري وعدد صحيح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3041549" y="419863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8429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855B4-8C44-2462-83A0-60090443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38C9797-93FC-080E-ACAC-90845ED488C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4178503-FA04-8C1E-8A6F-59F556F76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A39364-BDF5-C409-8207-E2FD1E3B04C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BEE364-CEDB-0A59-616D-0262141E96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340AB-BC0D-CDF0-167F-2DCB5A1F8E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D94E64B-6057-B179-1998-A5BB751D829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4F4F01C-F17A-4459-3432-D37C7A240C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E78946A-AFB5-A05F-D5B8-DE516B634A3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35CB6CD-A6FE-DA70-9F21-212F44C7407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248F1C-5030-F557-3353-D69F864E518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9B16F45-CA5C-2FA6-33E0-6086EDDBD4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F6BBE81-8244-9F84-DA44-A5C115CD682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FB07AA2-AC12-D76C-426C-8827C60B1766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F5EEAC9-A972-C7B6-EE08-BCB495F3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1757B6-655C-4117-619A-83AE99C7BA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5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92267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76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C26DD9-699E-E4D5-CDC7-3D0F26E82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72" y="2402785"/>
            <a:ext cx="2870879" cy="35162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810EFD-5EAA-128D-9242-842539D6B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798" y="2723536"/>
            <a:ext cx="3337934" cy="25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8560A-40C0-D707-2B7F-4FE46ABB3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F0821E1-51E0-DA4C-7D53-E78CB545FA1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70F9A0C-057A-463F-7EFA-114640EFFD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CECECEB-EE33-90BA-B43A-C3E01B40F4AE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B556680-7F72-F990-5CAB-01603D13ED53}"/>
                </a:ext>
              </a:extLst>
            </p:cNvPr>
            <p:cNvSpPr/>
            <p:nvPr/>
          </p:nvSpPr>
          <p:spPr>
            <a:xfrm>
              <a:off x="1845087" y="2601942"/>
              <a:ext cx="570321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4A7D731-FB70-F083-DA99-CAA2D3BA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2436" y="414707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8D8896D-E05E-0BB0-9108-627C86B59D54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5FC611C-2B75-FA88-B53C-477D667D81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F81757-0D0F-8A03-77D3-32FB049D6C46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950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•حساب جداء عدد عشري وعدد صحيح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677729F-AC5C-9958-9C0F-573ACDAFA848}"/>
              </a:ext>
            </a:extLst>
          </p:cNvPr>
          <p:cNvSpPr txBox="1"/>
          <p:nvPr/>
        </p:nvSpPr>
        <p:spPr>
          <a:xfrm>
            <a:off x="2296438" y="3788375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426AAA-9B8B-DE94-2A8A-143875E146A5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987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2" y="2672597"/>
            <a:ext cx="3938021" cy="9408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012B40-1275-39CE-B26A-12AAE7DEEBC7}"/>
              </a:ext>
            </a:extLst>
          </p:cNvPr>
          <p:cNvSpPr txBox="1"/>
          <p:nvPr/>
        </p:nvSpPr>
        <p:spPr>
          <a:xfrm>
            <a:off x="605862" y="2841157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fr-FR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rganigramme : Terminateur 21">
            <a:extLst>
              <a:ext uri="{FF2B5EF4-FFF2-40B4-BE49-F238E27FC236}">
                <a16:creationId xmlns:a16="http://schemas.microsoft.com/office/drawing/2014/main" id="{076D5BC7-56B6-CAA9-C339-1C404C3FF6CC}"/>
              </a:ext>
            </a:extLst>
          </p:cNvPr>
          <p:cNvSpPr/>
          <p:nvPr/>
        </p:nvSpPr>
        <p:spPr>
          <a:xfrm>
            <a:off x="2660023" y="241551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</a:t>
            </a: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E34C-8882-0340-B7FA-D8552932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B2FFE44-C465-0CB4-4E85-B3C0D97BC3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877513B-EDE3-82C1-C942-A5FE2D4D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178BF27-4A5E-8B4E-5FF4-0EADB0EAEAA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4F4578-B10D-673E-4BBA-F4E67ACA66B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444AFB-A1D4-09C6-539A-2A61DA8B8D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E14AF46-537D-D919-4978-7BAC9F73C1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CBB0FB8-B5F7-D0B6-2E4F-B36F679363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EA1747D-D530-F9C8-0FE6-51F6740BBE0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BB01700-FBCE-F281-6761-9C24166B97E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B0FD51-700C-8581-7E99-75A105F6448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E6B673-3218-E309-A491-25C01AC44F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6680B15-ED1D-E3FA-9865-0A0B24352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68C5838-E3EB-2712-27CB-7C25C13FEFF3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DCC4A51D-9331-9FBB-DB0E-4E3B65CB2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64" y="1787226"/>
            <a:ext cx="3369690" cy="4666728"/>
          </a:xfrm>
          <a:prstGeom prst="rect">
            <a:avLst/>
          </a:prstGeom>
        </p:spPr>
      </p:pic>
      <p:pic>
        <p:nvPicPr>
          <p:cNvPr id="4" name="Image 3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AC1059ED-E7D2-8A67-7951-714B544F6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83" y="1805917"/>
            <a:ext cx="3452546" cy="470861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A2830C-08E9-3475-9204-1270E0987FF8}"/>
              </a:ext>
            </a:extLst>
          </p:cNvPr>
          <p:cNvSpPr/>
          <p:nvPr/>
        </p:nvSpPr>
        <p:spPr>
          <a:xfrm>
            <a:off x="1176168" y="2237785"/>
            <a:ext cx="2805897" cy="13214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95036E-CC62-2612-EA80-18277DE57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81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 descr="Une image contenant texte, nombr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5189CC2-762E-5AA3-CF65-30A86C9A7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41" y="2600016"/>
            <a:ext cx="5637190" cy="32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9F24F-79CC-80F6-E6EB-8A0767646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C19B4C-9E69-6736-B206-669CA3FFA8A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E048E69-F6E5-5115-70ED-C4570325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B7AA210-CFD2-5FE8-4958-F7F3E5BC5BC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8C7BB90-09E6-2337-47AD-E8327300A15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476BB77-1022-1F38-1559-7094D3723F1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0ACC4B6-9661-947D-EB67-34D5A0DA2E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EFF99A4-B3BC-1C6F-72FA-470649EE342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979EBBA-562B-7443-60E9-0E80EF8CBC1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6880DD1-EEF7-A551-FF2C-D9BAA7D20D7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C1EB857-08A1-C718-6E3C-B7A6A2A44DC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91DCFA7-8389-AB1B-59A2-8431E4729AD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D04E112-E945-60A4-AE46-DD964D57D5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B286DA5-20F5-16E6-E738-3D48740DE30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B571E3C-5A3E-7B69-32D5-F0901652D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4" name="Image 3" descr="Une image contenant texte, nombr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D891632-5AF3-5375-2F8E-01F64EDA3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8" y="1932872"/>
            <a:ext cx="7712108" cy="44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0C3D44A-335F-E951-C92A-EFB41F1BE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39" y="2000195"/>
            <a:ext cx="7712108" cy="44565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A01FDF-D947-754A-A46F-65C376F91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31" y="3429000"/>
            <a:ext cx="1709460" cy="21661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D14763-AD12-3458-83BD-85B47B152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511" y="3429000"/>
            <a:ext cx="1709460" cy="21661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242710-0A22-365E-6754-5FF83F467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5092" y="3429001"/>
            <a:ext cx="1709461" cy="21661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A350-C650-00F9-6395-08805684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7228935-D63A-10C9-A6FB-CE88156C24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77301B2-F07E-D33B-756B-1A86BA81157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24EAFB-758B-591A-99C4-F59C6F5E5486}"/>
              </a:ext>
            </a:extLst>
          </p:cNvPr>
          <p:cNvGrpSpPr/>
          <p:nvPr/>
        </p:nvGrpSpPr>
        <p:grpSpPr>
          <a:xfrm>
            <a:off x="1062524" y="2426951"/>
            <a:ext cx="6501601" cy="3545669"/>
            <a:chOff x="2116780" y="2237493"/>
            <a:chExt cx="544684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AD5EEEF-2BE9-B414-C919-165C5B5B7D55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C02FA6A-1DED-7EB7-5535-46B04E21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E6C3473-267B-E83E-DDC8-D92D5596902E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CCE7AA3-BDCD-888B-1745-84E84267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7B74723-D62A-F356-B74F-4BDA349EB636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E512A4-44EE-A773-D559-29AB99B6CDBA}"/>
              </a:ext>
            </a:extLst>
          </p:cNvPr>
          <p:cNvSpPr txBox="1"/>
          <p:nvPr/>
        </p:nvSpPr>
        <p:spPr>
          <a:xfrm>
            <a:off x="2883505" y="488389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520AC9-33A7-C668-F3C8-6EBE8FB9E63D}"/>
              </a:ext>
            </a:extLst>
          </p:cNvPr>
          <p:cNvSpPr txBox="1"/>
          <p:nvPr/>
        </p:nvSpPr>
        <p:spPr>
          <a:xfrm>
            <a:off x="1106522" y="3440530"/>
            <a:ext cx="6395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عشريين</a:t>
            </a:r>
          </a:p>
        </p:txBody>
      </p:sp>
    </p:spTree>
    <p:extLst>
      <p:ext uri="{BB962C8B-B14F-4D97-AF65-F5344CB8AC3E}">
        <p14:creationId xmlns:p14="http://schemas.microsoft.com/office/powerpoint/2010/main" val="40714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0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أنجزوا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/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7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1971324-06F1-5598-2BD6-84AE954223B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1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05569-DD28-86F7-D67D-73A223CB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714" y="2088623"/>
            <a:ext cx="2871465" cy="35176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1A4263-83E9-364D-89EC-4EBEBE3DF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833" y="2088622"/>
            <a:ext cx="3259396" cy="36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9F89-2E4D-0E6C-52DD-BE96D545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7D1D73-6592-24B8-C5AE-5D79DDDF50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1142D36-3ECC-A6EF-4439-E93A1BE1559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E99730-6E2B-547B-AA6E-A33F45802ADD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8C2D86F-D0B5-A2A4-03C4-D54F91F6EDC1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7CC5C2-BBDF-81C3-B6BB-C9869C94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9690AC4-9087-AEBF-10F9-8AB55A88AA1A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C69BB9F-FF70-88D7-5539-18A02CB64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6AE527-95B6-D238-6EF9-A9B24DE8838E}"/>
              </a:ext>
            </a:extLst>
          </p:cNvPr>
          <p:cNvSpPr txBox="1"/>
          <p:nvPr/>
        </p:nvSpPr>
        <p:spPr>
          <a:xfrm>
            <a:off x="2268299" y="4240802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5A2BA6-9E1F-A609-EE1D-460F067C8385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87A9C5-5147-EEFB-40FC-41FB79902DAE}"/>
              </a:ext>
            </a:extLst>
          </p:cNvPr>
          <p:cNvSpPr txBox="1"/>
          <p:nvPr/>
        </p:nvSpPr>
        <p:spPr>
          <a:xfrm>
            <a:off x="1106522" y="3440530"/>
            <a:ext cx="6395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عشريين</a:t>
            </a:r>
          </a:p>
        </p:txBody>
      </p:sp>
    </p:spTree>
    <p:extLst>
      <p:ext uri="{BB962C8B-B14F-4D97-AF65-F5344CB8AC3E}">
        <p14:creationId xmlns:p14="http://schemas.microsoft.com/office/powerpoint/2010/main" val="13157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S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يُنْجَزُ</a:t>
            </a:r>
            <a:r>
              <a:rPr lang="ar-M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الألواح  أو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دفاتر البحث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</a:t>
            </a:r>
            <a:r>
              <a:rPr lang="ar-S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8BE1-1C44-E635-6287-5121DFA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26430-A865-EF63-8703-D667AD17B86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70369B-BF0B-19D0-5D88-3A520D27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26A693-149A-8539-486A-3361D5D2F3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42962C-3752-30C1-69C1-051354C36F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88DEAF2-E21E-9027-26A1-27BB96A53F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BE178F-314D-4C74-6661-C30B159FB7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0A3E67-B5B2-4CF6-7075-F74E933D9F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AB8C970-8114-2396-0E4F-84CBF6A6AF9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772A24-BD96-AB27-050B-AEDD8F125B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AA9040-5993-A03D-C121-830B5EB813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A8DA006-6B57-9DD5-CE6A-98887E047A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32777CF-8D19-8757-BE5C-F0BA70BCE8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4532284-6CA8-39F6-BD0D-61BCE389FC72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69690C26-F854-584D-F422-F79045D1F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64" y="1604728"/>
            <a:ext cx="3369690" cy="4666728"/>
          </a:xfrm>
          <a:prstGeom prst="rect">
            <a:avLst/>
          </a:prstGeom>
        </p:spPr>
      </p:pic>
      <p:pic>
        <p:nvPicPr>
          <p:cNvPr id="4" name="Image 3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8434EE16-F1F6-50C8-4988-6F957B22A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83" y="1623419"/>
            <a:ext cx="3452546" cy="470861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7EC2FDC-8EC5-0B2E-BC7E-243C2A640D20}"/>
              </a:ext>
            </a:extLst>
          </p:cNvPr>
          <p:cNvSpPr/>
          <p:nvPr/>
        </p:nvSpPr>
        <p:spPr>
          <a:xfrm>
            <a:off x="1173467" y="4454013"/>
            <a:ext cx="2995410" cy="15419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5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0DB-041C-7ADF-7224-B2C84E76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C91F787-E12F-9A72-4548-AE2C2CBA37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20F5-C293-0DB6-2365-83216E23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6BC132E-5872-BC9C-73AE-8686AD47EAA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DB500D7-334D-A8E8-8862-F423C80B83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5F04029-F0AE-4EB1-FB32-FE47A691C0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A275388-8F93-2F56-1B90-859474F9EE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9A5A72-87BF-A555-2BDA-4D899C692D9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4B13E1-704B-FB52-FE37-D4A5F37D5FB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3D8D5E0-9B08-072C-880A-E4F6BFBFC6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4169B0-BE38-521F-BE55-8C34A772EF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B6CB7A2-04B6-618A-BA58-A2CE4467CC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162A41-DC81-D827-9DD8-635BB71E9EB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F3FA0F-A70A-1736-7CED-196F82BB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C3615-8912-A4E3-7C90-0F1172262B7A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C8522DC8-AEDD-4D85-6497-5126987E6EC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1773876C-4072-5010-3ED3-867F32F3F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2EEAF417-FD9F-59B6-2112-267DA7164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7E125F4-D7D2-DD5A-9BD5-D9D7BC218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 descr="Une image contenant texte, nombr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21E2A08-CF10-0B14-9CAC-3CC73E18E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8" y="2546556"/>
            <a:ext cx="5502493" cy="34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771C-68CA-A8AC-0EE3-068DFD1A1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F1EF7E-C15A-600B-2FF7-BA810FCC2E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CED05EF-D5F1-4CD6-D1E3-AB2D5A509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FAD372E-9857-B423-6757-1104063DAF7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5CDF3D2-62FB-01C8-2EDA-356428C16B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78CC8A7-1FEA-76A7-B7AD-75FD9280D1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62EF1E5-B1EF-5BA2-D693-E0E9B381288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86E66CC-541E-3312-898D-0770E5E4711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2508BC4-8EFD-52B2-8833-01BCD6E4D15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2EFA3F0-80DD-D234-D233-BF9A46CAFD7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A309C8-EBF3-596F-973C-6DC19D35DBC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47801B3-12D1-6007-F7D2-1FA75F81C0F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65EDFC-47A4-0D87-D391-93423D56994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3A27367-731D-D966-69BC-55E21D609941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A40E575-D607-8855-CEE5-69083DF6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5" name="Image 4" descr="Une image contenant texte, nombr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D09A629-33E4-62A9-0D0F-3185BE7F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1937642"/>
            <a:ext cx="7643522" cy="43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398A-747B-2D3F-C6B9-24358263E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B85359C-066E-BAF7-3AF9-3FFCA69D5F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3C06DFE-D695-2323-4CBC-F26F042D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9D5B8B0-44FC-FF36-B4D6-4707B6B8507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CEE0FE7-4C5C-B4E8-F601-06688F1FA5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1538F1-DF7C-1512-2BF9-42B6B885B7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958441F-4291-7F00-E818-1B5373B207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403AE91-25AD-338A-064E-7C9790C5A42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0B05EB-06F3-5549-6AA1-DDA84317FF0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91C878-484C-E410-1FB6-84994369CE2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6A1D281-FBF1-9DB5-8103-DE1E52480D1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84EA052-52CA-A341-7E6D-D5C97EC08F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51C4043-6E7A-EC93-600E-837B206F56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D30C10-06EB-EE21-4CCA-D072D81EF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AD0DE0-D379-4AAB-8CFA-4BD5A665D14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1870AE4D-E413-ED87-1D50-BB4C991F6E0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B9B5491E-7B7F-D1E6-0660-D9BE3021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788485D7-9861-B223-B9A3-1A052DFBC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453F354-C39D-F16B-9D1E-EA74A475E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8" y="1907298"/>
            <a:ext cx="7645047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06E3C-B521-37D7-A6B9-F6660952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94485DC-E2BE-2169-2933-2D1894471D4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9B2D161-6FB8-630F-2C80-009197C9B98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EEBF99B-65CB-571D-8256-F3F656CD67A3}"/>
              </a:ext>
            </a:extLst>
          </p:cNvPr>
          <p:cNvGrpSpPr/>
          <p:nvPr/>
        </p:nvGrpSpPr>
        <p:grpSpPr>
          <a:xfrm>
            <a:off x="950491" y="2283093"/>
            <a:ext cx="7103451" cy="3227602"/>
            <a:chOff x="1485534" y="2237493"/>
            <a:chExt cx="6547334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0335AAD-453E-168C-C49E-444C2F793F41}"/>
                </a:ext>
              </a:extLst>
            </p:cNvPr>
            <p:cNvSpPr/>
            <p:nvPr/>
          </p:nvSpPr>
          <p:spPr>
            <a:xfrm>
              <a:off x="1492241" y="2601942"/>
              <a:ext cx="653392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61E46D8-0C38-F0BE-7E3A-E3E7D6CBC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400995" y="369377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DF2C248C-F2F5-7A94-1C72-5581930A8F0F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72413D8-5556-E965-7C73-6D9108DA8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ECA44E3-12E5-FCDF-3C8F-FDE6F72A5FB0}"/>
                </a:ext>
              </a:extLst>
            </p:cNvPr>
            <p:cNvSpPr txBox="1"/>
            <p:nvPr/>
          </p:nvSpPr>
          <p:spPr>
            <a:xfrm>
              <a:off x="1485534" y="2894672"/>
              <a:ext cx="6038452" cy="763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الخارج العشري لقسمة عدد صحيح على عدد صحيح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2029C1B-1F48-BFD8-7EF7-43071F0FBA38}"/>
              </a:ext>
            </a:extLst>
          </p:cNvPr>
          <p:cNvSpPr txBox="1"/>
          <p:nvPr/>
        </p:nvSpPr>
        <p:spPr>
          <a:xfrm>
            <a:off x="2569931" y="425184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DD77F-8742-1065-A7B0-35E15F7A3E4B}"/>
              </a:ext>
            </a:extLst>
          </p:cNvPr>
          <p:cNvSpPr txBox="1"/>
          <p:nvPr/>
        </p:nvSpPr>
        <p:spPr>
          <a:xfrm>
            <a:off x="3326639" y="493826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910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855B4-8C44-2462-83A0-60090443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38C9797-93FC-080E-ACAC-90845ED488C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4178503-FA04-8C1E-8A6F-59F556F76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A39364-BDF5-C409-8207-E2FD1E3B04C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BEE364-CEDB-0A59-616D-0262141E96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340AB-BC0D-CDF0-167F-2DCB5A1F8E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D94E64B-6057-B179-1998-A5BB751D829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4F4F01C-F17A-4459-3432-D37C7A240C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E78946A-AFB5-A05F-D5B8-DE516B634A3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35CB6CD-A6FE-DA70-9F21-212F44C7407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248F1C-5030-F557-3353-D69F864E518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9B16F45-CA5C-2FA6-33E0-6086EDDBD4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F6BBE81-8244-9F84-DA44-A5C115CD682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FB07AA2-AC12-D76C-426C-8827C60B1766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F5EEAC9-A972-C7B6-EE08-BCB495F3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1757B6-655C-4117-619A-83AE99C7BA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8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92267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6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C26DD9-699E-E4D5-CDC7-3D0F26E82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13" y="1927122"/>
            <a:ext cx="3411793" cy="4041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CC1508-1A4D-0007-1A6E-C31F2B9E8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078" y="1927122"/>
            <a:ext cx="3539928" cy="41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F448-0AAD-2E2E-44BE-6F5C30AB9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9CEA475-1A33-D0A2-E41F-A3CA4404BB9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7A16C52-C4C6-7B4D-1EEE-0284AB951D6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B96BA1E-6CFC-811E-FBA7-AACF11635FE5}"/>
              </a:ext>
            </a:extLst>
          </p:cNvPr>
          <p:cNvGrpSpPr/>
          <p:nvPr/>
        </p:nvGrpSpPr>
        <p:grpSpPr>
          <a:xfrm>
            <a:off x="950491" y="2283093"/>
            <a:ext cx="7096175" cy="3272428"/>
            <a:chOff x="1485534" y="2237493"/>
            <a:chExt cx="6540628" cy="261779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24ACDDF-47B9-4D1C-9DBE-8CC7D5896B4A}"/>
                </a:ext>
              </a:extLst>
            </p:cNvPr>
            <p:cNvSpPr/>
            <p:nvPr/>
          </p:nvSpPr>
          <p:spPr>
            <a:xfrm>
              <a:off x="1492241" y="2601942"/>
              <a:ext cx="653392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9221776-5B8C-006D-C83B-5A452BD73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394289" y="422341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CC18B25-33B1-D1A9-4369-C63B47C55D9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8816019-F42E-1908-5398-ECB7C0D931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BDC7141-6DA6-C479-A648-DBC13CDCB570}"/>
                </a:ext>
              </a:extLst>
            </p:cNvPr>
            <p:cNvSpPr txBox="1"/>
            <p:nvPr/>
          </p:nvSpPr>
          <p:spPr>
            <a:xfrm>
              <a:off x="1485534" y="2894672"/>
              <a:ext cx="6038452" cy="763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الخارج العشري لقسمة عدد صحيح على عدد صحيح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D8CABFB-B787-DE79-9614-CAC199D19D87}"/>
              </a:ext>
            </a:extLst>
          </p:cNvPr>
          <p:cNvSpPr txBox="1"/>
          <p:nvPr/>
        </p:nvSpPr>
        <p:spPr>
          <a:xfrm>
            <a:off x="2569931" y="425184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FF3D9B-7251-B504-D706-75B25DA1FCA4}"/>
              </a:ext>
            </a:extLst>
          </p:cNvPr>
          <p:cNvSpPr txBox="1"/>
          <p:nvPr/>
        </p:nvSpPr>
        <p:spPr>
          <a:xfrm>
            <a:off x="3326639" y="493826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1869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 و5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17C32-9935-2B93-E4E6-98FFD3DE7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FB460DC-87AE-075F-0F2D-0B9FFBC0066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EB5CD5-5B41-F6F3-17CC-4BE485364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D01FE41-CABF-80AF-8E37-D3EEC11AE60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F49F181-B6C8-9B58-B1D8-4CBC4A29383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5FECE3-41C1-A621-706A-CC29AC849E9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D920A4-07A8-1577-C4FE-CE58D699BC2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2B273AA-B50D-2D97-3234-36975DBDC8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B3365F4-1FDC-C2AB-59F2-C19470053D8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B314B7-A6FB-2A0C-57D1-8F709F229EF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6EFBCB3-78F6-BBAA-EA73-D8E7D0EDEA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ED58030-F4E8-988A-FDBC-CBF29C9F1B2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28222A8-F60F-FB50-5C60-9189471C4B1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720B071-4512-AC4D-2A81-C8A2D705AB36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93B030-936B-78F5-8002-400A4EEBD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7804C83-8806-9B21-7FCC-288C7F3F47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3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0E85-8848-D37E-DFB2-6369A8DCD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788A038-4DA5-A944-4395-AEB634348A4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B88FAA9-E418-0B5F-C551-DA08342D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BA7A450-F4E4-2BE9-3AE1-2200E5BD140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0054B4F-A1C8-B99E-087A-F1CFEDD2301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7238864-3241-35B4-8082-46C423DF414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024A084-98F5-B16C-BC58-CBAE6247DA1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28073CD-C296-AC53-AF20-26386970A87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6F51308-3D27-65A8-819C-DAEB19EF7CA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56B6DA3-84D1-9E16-DE5E-BF6EB7F2E30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20C2821-4B82-6233-336C-17DB4F5A037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E6361E8-3BB8-7B02-399A-7EFB784EACB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6C0C89C-3617-C76F-789D-1CB63F36A28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4C9ABF1-1DAB-3CE3-6A46-11CF56B502B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AB4FC7-55FE-EFCF-4CED-A37DC69969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1B501A6-9FF6-258D-ED63-69CBB434A7E4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𝟒𝟓𝟏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1B501A6-9FF6-258D-ED63-69CBB434A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8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B2CE-DBE2-64F2-FE3F-9BC7A96B3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656EAA1-F0F2-2800-BD3C-649884779D4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365F6DF-EDC1-A1F4-3D51-9326E8B74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AE6D00E-6749-81AC-354E-43CECA900A9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6607BCF-EFDD-A01D-4EB6-DC13102C78E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32567E-3185-3208-4906-A5255185888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AC9B8-A256-55D0-E431-C24B7AC1703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18C4931-B41D-6C67-6815-F47612AD964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92145FD-4E20-533C-AFCF-24BD6BEA9BD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E64FF2D-5DCE-50CF-FB65-F0CF627D09A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B8E26ED-D692-03E7-05C9-7E94F0D59C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D605381-0E2C-FF55-BE4D-802E0C08A9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AFF6A2B-0322-32C6-39C7-1B9EFABD0F2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9E58200C-C2B1-5858-D76A-3F6DCE65CA7E}"/>
              </a:ext>
            </a:extLst>
          </p:cNvPr>
          <p:cNvSpPr txBox="1"/>
          <p:nvPr/>
        </p:nvSpPr>
        <p:spPr>
          <a:xfrm>
            <a:off x="1292267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F96100-2E0E-C7C8-FF7E-BE2B7D3AB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90F0DC-0B99-393A-C50E-F83375292F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6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55D75-4228-1C23-9422-5179EFC1E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5A260C-998F-8B1B-1E6F-D820B391A68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F0A9A30-3425-4536-C823-F6E80AB2A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70B8AD7-F85A-A2B2-A521-4A41A96AE7C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08EDF1E-EBBE-A76C-279A-B2D0D69472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3D0AF0A-453D-164E-9ACE-C0502D08C5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44317EC-2C33-38B0-B23E-6FFC15FDF0A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D5D373-F7CF-F9F7-C089-AB810C530F0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3E14DF0-09ED-2FCB-1871-EC80BA3DA13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BC29A32-ECD7-0DCC-7589-96F837A085E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4BAB29-DB23-CF06-AD52-D01BC36FFA1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4C79CC9-45E8-C593-F34A-C0145EE592E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736A59C-12CA-C77C-8461-B6E5B65FB2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00688D3-243F-DEFE-1890-E81F07070B9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89BBBA-6302-2562-ACD1-07DEF821E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D48745-9A5D-DCFF-5AA3-CA919085B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13" y="1927122"/>
            <a:ext cx="3411793" cy="40410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F320AE-7AC4-48DB-A097-10A159D11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343" y="2088210"/>
            <a:ext cx="3633531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86622-34A1-2595-0E11-A6B4E1F0B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A591542-DB9C-F6CB-517C-B240E8D1437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7719D80-22B7-B074-3D8C-6E8A4A28AF2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B92FB61-699F-456C-13CB-5DE78F66E18A}"/>
              </a:ext>
            </a:extLst>
          </p:cNvPr>
          <p:cNvGrpSpPr/>
          <p:nvPr/>
        </p:nvGrpSpPr>
        <p:grpSpPr>
          <a:xfrm>
            <a:off x="950491" y="2249227"/>
            <a:ext cx="7142609" cy="3227602"/>
            <a:chOff x="1492241" y="2237493"/>
            <a:chExt cx="658342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BA4D9D3-213A-5839-4A2B-C28CE4047DB5}"/>
                </a:ext>
              </a:extLst>
            </p:cNvPr>
            <p:cNvSpPr/>
            <p:nvPr/>
          </p:nvSpPr>
          <p:spPr>
            <a:xfrm>
              <a:off x="1492241" y="2601942"/>
              <a:ext cx="653392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2A6BB-816B-32D4-BA62-73CF61D4F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443795" y="383723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1B88CDB-761B-6138-C3C5-27A035A57E67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05E0D95-25F6-D78E-006F-A7BA2D763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0A20312-1B52-CD45-EA1E-0C50DDB4943A}"/>
              </a:ext>
            </a:extLst>
          </p:cNvPr>
          <p:cNvSpPr txBox="1"/>
          <p:nvPr/>
        </p:nvSpPr>
        <p:spPr>
          <a:xfrm>
            <a:off x="2632639" y="4413129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E737F9-E6BE-8A74-F93E-AD7157912AB1}"/>
              </a:ext>
            </a:extLst>
          </p:cNvPr>
          <p:cNvSpPr txBox="1"/>
          <p:nvPr/>
        </p:nvSpPr>
        <p:spPr>
          <a:xfrm>
            <a:off x="3389347" y="487479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B6620F-D621-6D08-B03B-2949ECD3381B}"/>
              </a:ext>
            </a:extLst>
          </p:cNvPr>
          <p:cNvSpPr txBox="1"/>
          <p:nvPr/>
        </p:nvSpPr>
        <p:spPr>
          <a:xfrm>
            <a:off x="967657" y="3258001"/>
            <a:ext cx="655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عشري على عدد صحيح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ECA703-B844-E97D-CB4B-66FBB918E2A8}"/>
              </a:ext>
            </a:extLst>
          </p:cNvPr>
          <p:cNvSpPr txBox="1"/>
          <p:nvPr/>
        </p:nvSpPr>
        <p:spPr>
          <a:xfrm>
            <a:off x="950491" y="3829212"/>
            <a:ext cx="655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عشري</a:t>
            </a:r>
          </a:p>
        </p:txBody>
      </p:sp>
    </p:spTree>
    <p:extLst>
      <p:ext uri="{BB962C8B-B14F-4D97-AF65-F5344CB8AC3E}">
        <p14:creationId xmlns:p14="http://schemas.microsoft.com/office/powerpoint/2010/main" val="11182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أنجزوا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/>
              <p:nvPr/>
            </p:nvSpPr>
            <p:spPr>
              <a:xfrm>
                <a:off x="2471859" y="3044279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𝟒𝟖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859" y="3044279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2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1971324-06F1-5598-2BD6-84AE954223B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4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05569-DD28-86F7-D67D-73A223CB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983" y="1805102"/>
            <a:ext cx="3263415" cy="41488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214E96-6336-95D7-262A-1AB85F17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605" y="1904339"/>
            <a:ext cx="3263415" cy="39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9F89-2E4D-0E6C-52DD-BE96D545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7D1D73-6592-24B8-C5AE-5D79DDDF50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1142D36-3ECC-A6EF-4439-E93A1BE1559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E99730-6E2B-547B-AA6E-A33F45802ADD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8C2D86F-D0B5-A2A4-03C4-D54F91F6EDC1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7CC5C2-BBDF-81C3-B6BB-C9869C94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9690AC4-9087-AEBF-10F9-8AB55A88AA1A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C69BB9F-FF70-88D7-5539-18A02CB64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6AE527-95B6-D238-6EF9-A9B24DE8838E}"/>
              </a:ext>
            </a:extLst>
          </p:cNvPr>
          <p:cNvSpPr txBox="1"/>
          <p:nvPr/>
        </p:nvSpPr>
        <p:spPr>
          <a:xfrm>
            <a:off x="2382828" y="4535277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5A2BA6-9E1F-A609-EE1D-460F067C8385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EFF165-9C73-A0FA-AFCE-924B43489A17}"/>
              </a:ext>
            </a:extLst>
          </p:cNvPr>
          <p:cNvSpPr txBox="1"/>
          <p:nvPr/>
        </p:nvSpPr>
        <p:spPr>
          <a:xfrm>
            <a:off x="950491" y="3440530"/>
            <a:ext cx="655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صحيح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7238CE-53BF-6ED2-BEEC-C07A0F90F8B4}"/>
              </a:ext>
            </a:extLst>
          </p:cNvPr>
          <p:cNvSpPr txBox="1"/>
          <p:nvPr/>
        </p:nvSpPr>
        <p:spPr>
          <a:xfrm>
            <a:off x="906492" y="3930460"/>
            <a:ext cx="655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عشري</a:t>
            </a:r>
          </a:p>
        </p:txBody>
      </p:sp>
    </p:spTree>
    <p:extLst>
      <p:ext uri="{BB962C8B-B14F-4D97-AF65-F5344CB8AC3E}">
        <p14:creationId xmlns:p14="http://schemas.microsoft.com/office/powerpoint/2010/main" val="34651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380662" y="3154223"/>
            <a:ext cx="7310587" cy="2699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833936" y="3222061"/>
            <a:ext cx="640388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•حساب مجموع وفرق عددين عشريين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 صحيح وعدد عشري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عشريين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الخارج العشري لقسمة عدد صحيح على عدد صحيح 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صحيح؛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•حساب خارج قسمة عدد عشري على عدد عشري؛</a:t>
            </a:r>
          </a:p>
          <a:p>
            <a:pPr algn="r" rtl="1">
              <a:spcAft>
                <a:spcPts val="600"/>
              </a:spcAft>
            </a:pP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291239" y="2842951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8BE1-1C44-E635-6287-5121DFA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26430-A865-EF63-8703-D667AD17B86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70369B-BF0B-19D0-5D88-3A520D27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26A693-149A-8539-486A-3361D5D2F3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42962C-3752-30C1-69C1-051354C36F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88DEAF2-E21E-9027-26A1-27BB96A53F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BE178F-314D-4C74-6661-C30B159FB7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0A3E67-B5B2-4CF6-7075-F74E933D9F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AB8C970-8114-2396-0E4F-84CBF6A6AF9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772A24-BD96-AB27-050B-AEDD8F125B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AA9040-5993-A03D-C121-830B5EB813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A8DA006-6B57-9DD5-CE6A-98887E047A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32777CF-8D19-8757-BE5C-F0BA70BCE8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4532284-6CA8-39F6-BD0D-61BCE389FC72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5E3B93-3639-938D-EACF-D9044938E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F397FA-61A3-B1A7-696C-33E0FB63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41" y="1787226"/>
            <a:ext cx="3491915" cy="4829883"/>
          </a:xfrm>
          <a:prstGeom prst="rect">
            <a:avLst/>
          </a:prstGeom>
        </p:spPr>
      </p:pic>
      <p:pic>
        <p:nvPicPr>
          <p:cNvPr id="9" name="Image 8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FB98BD1B-A4B3-E892-D556-21F8A749C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02" y="1787226"/>
            <a:ext cx="3381277" cy="4678607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7EC2FDC-8EC5-0B2E-BC7E-243C2A640D20}"/>
              </a:ext>
            </a:extLst>
          </p:cNvPr>
          <p:cNvSpPr/>
          <p:nvPr/>
        </p:nvSpPr>
        <p:spPr>
          <a:xfrm>
            <a:off x="1000644" y="2285999"/>
            <a:ext cx="2855739" cy="19182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5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0DB-041C-7ADF-7224-B2C84E76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C91F787-E12F-9A72-4548-AE2C2CBA37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20F5-C293-0DB6-2365-83216E23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6BC132E-5872-BC9C-73AE-8686AD47EAA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DB500D7-334D-A8E8-8862-F423C80B83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5F04029-F0AE-4EB1-FB32-FE47A691C0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A275388-8F93-2F56-1B90-859474F9EE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9A5A72-87BF-A555-2BDA-4D899C692D9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4B13E1-704B-FB52-FE37-D4A5F37D5FB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3D8D5E0-9B08-072C-880A-E4F6BFBFC6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4169B0-BE38-521F-BE55-8C34A772EF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B6CB7A2-04B6-618A-BA58-A2CE4467CC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162A41-DC81-D827-9DD8-635BB71E9EB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F3FA0F-A70A-1736-7CED-196F82BB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C3615-8912-A4E3-7C90-0F1172262B7A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C8522DC8-AEDD-4D85-6497-5126987E6EC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1773876C-4072-5010-3ED3-867F32F3F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2EEAF417-FD9F-59B6-2112-267DA7164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7E125F4-D7D2-DD5A-9BD5-D9D7BC218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 descr="Une image contenant texte, nomb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8747563-B2DA-9DB8-1111-0F71ABC91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91" y="2196563"/>
            <a:ext cx="5492540" cy="38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7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6F027-F4BD-F83B-3133-C6BFE4FC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CF3AD04-E384-C0AB-962C-2E1052989D3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A8CAAC2-DE43-5B27-2B5A-3165ADB2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3F15BD0-9748-6E82-BA3E-D7AA2A91702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7F66E56-4B3F-9B01-5319-C62A573643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4194103-D3CB-3880-E1BF-E4772BB102B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EDE9E05-DE22-7752-18A2-CE7E9B8DE98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5B4EA33-5609-C325-D453-B9333C12C11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7D20066-83E7-F830-D1FE-16B9FD2BCFC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C8678DC-FB89-EDCA-25FF-25F1B0CE739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490D418-AA77-312D-DF4D-40320DD6BC8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1A8C65B-B407-6A4C-9E0F-17C21CDDFA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A347249-F139-31C5-660F-322DB68AA4E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C3743DE-E58E-7C75-EA93-5BC16635ACB9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5F0E126-55B7-A9B9-8E40-B95B8658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E46C39-A05D-D849-35F4-855CA96D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07" y="1938131"/>
            <a:ext cx="7889458" cy="45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398A-747B-2D3F-C6B9-24358263E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B85359C-066E-BAF7-3AF9-3FFCA69D5F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3C06DFE-D695-2323-4CBC-F26F042D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9D5B8B0-44FC-FF36-B4D6-4707B6B8507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CEE0FE7-4C5C-B4E8-F601-06688F1FA5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1538F1-DF7C-1512-2BF9-42B6B885B7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958441F-4291-7F00-E818-1B5373B207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403AE91-25AD-338A-064E-7C9790C5A42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0B05EB-06F3-5549-6AA1-DDA84317FF0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91C878-484C-E410-1FB6-84994369CE2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6A1D281-FBF1-9DB5-8103-DE1E52480D1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84EA052-52CA-A341-7E6D-D5C97EC08F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51C4043-6E7A-EC93-600E-837B206F56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D30C10-06EB-EE21-4CCA-D072D81EF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AD0DE0-D379-4AAB-8CFA-4BD5A665D14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1870AE4D-E413-ED87-1D50-BB4C991F6E0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B9B5491E-7B7F-D1E6-0660-D9BE3021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788485D7-9861-B223-B9A3-1A052DFBC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3D95D5B-8EA0-8B16-96B5-B14010CAF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62" y="1856798"/>
            <a:ext cx="7357851" cy="46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C8124A-65FF-1066-793E-3381F2A08902}"/>
              </a:ext>
            </a:extLst>
          </p:cNvPr>
          <p:cNvSpPr txBox="1"/>
          <p:nvPr/>
        </p:nvSpPr>
        <p:spPr>
          <a:xfrm>
            <a:off x="954591" y="84686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المرحلة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5FA2BC0-D2C1-8AE0-8514-DD4471387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0BD1ACDA-7782-7E87-C6FF-E7769AE8BC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D047A-2928-4EA7-DC02-E2963401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683DBE6D-5E9C-52C4-8BEF-888868E722E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74B535F-2360-8EA8-C6BB-CDE8F5E7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1F44C5C-9854-FCE3-1B54-0DE701F6283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F26BCBD-052E-34B7-3050-76140E9BD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1DBDBB-51AC-0F08-2660-18079842598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3E65A2-7FDA-AC32-3E3A-B02FF55416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84F53A3-4489-2DBB-EC4D-01C74D66A8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ED276D0-6039-0041-1F94-C0B2727BF3C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8C38886-DBDD-427C-57E4-F4ED41BCC0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128008A-2742-25DC-82F9-D11E1F5073C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192E0B-393E-44E8-4381-BE7615061A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A1CD28-669B-DFE7-E099-DAB5443A13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7A4F488-E740-4306-6E7B-296934BE3F5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1F66F3-333B-7BEC-C30A-AD8FE53BCD01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EC1CBEE-9956-5BA1-7846-CF466012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641" y="787778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5CA6E4-8143-E103-B47B-30C53461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913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20954</TotalTime>
  <Words>1424</Words>
  <Application>Microsoft Office PowerPoint</Application>
  <PresentationFormat>Affichage à l'écran (4:3)</PresentationFormat>
  <Paragraphs>503</Paragraphs>
  <Slides>65</Slides>
  <Notes>5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7" baseType="lpstr">
      <vt:lpstr>Calibri</vt:lpstr>
      <vt:lpstr>Cambria Math</vt:lpstr>
      <vt:lpstr>Arimo Italics</vt:lpstr>
      <vt:lpstr>Arial</vt:lpstr>
      <vt:lpstr>Aptos</vt:lpstr>
      <vt:lpstr>Wingdings</vt:lpstr>
      <vt:lpstr>Dosis</vt:lpstr>
      <vt:lpstr>Effra CC Arbc</vt:lpstr>
      <vt:lpstr>DengXian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143</cp:revision>
  <cp:lastPrinted>2025-08-13T10:11:39Z</cp:lastPrinted>
  <dcterms:created xsi:type="dcterms:W3CDTF">2025-08-01T12:31:49Z</dcterms:created>
  <dcterms:modified xsi:type="dcterms:W3CDTF">2026-01-13T05:58:30Z</dcterms:modified>
</cp:coreProperties>
</file>